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5" autoAdjust="0"/>
    <p:restoredTop sz="94660"/>
  </p:normalViewPr>
  <p:slideViewPr>
    <p:cSldViewPr>
      <p:cViewPr>
        <p:scale>
          <a:sx n="71" d="100"/>
          <a:sy n="71" d="100"/>
        </p:scale>
        <p:origin x="69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01:57.993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38167F88-2BE1-49A5-8CC9-6A90CE305765}" emma:medium="tactile" emma:mode="ink">
          <msink:context xmlns:msink="http://schemas.microsoft.com/ink/2010/main" type="inkDrawing" rotatedBoundingBox="10094,6431 13965,6984 13911,7360 10041,6808" semanticType="callout" shapeName="Other">
            <msink:sourceLink direction="with" ref="{0E91C6E6-F0EF-4EE0-B37D-B760D1C47808}"/>
          </msink:context>
        </emma:interpretation>
      </emma:emma>
    </inkml:annotationXML>
    <inkml:trace contextRef="#ctx0" brushRef="#br0">-1 87 236 0,'5'0'88'0,"-1"0"-69"0,1-2-3 0,-1 2-6 15,1 0-11-15,1 0-1 16,3 0 1-16,2 0 0 0,3-3 1 16,4 1 0-16,2 0 0 0,2-3 2 15,5 1 1-15,2-1 1 16,5 1 2-16,4-1 3 15,-2 1 2-15,4-3-1 16,5 5-1-16,4-3-3 16,3 1-1-16,2 2-3 15,2-1 1-15,2 1-2 16,5-2-1-16,2-1 5 16,4 1 1-16,-2-1 0 15,1 1 1-15,3-1-4 16,3 3 0-16,0 2-1 15,0 0-2-15,5 2 1 0,1 0-1 16,1 5-3-16,-3 0 2 16,3 4 1-1,2 0 0-15,-2 5 0 0,-3-2 2 16,0-1-1-16,8 3-1 16,-6 4 3-16,-4 3 0 15,1 1-6-15,-1 3 0 16,0 2 1-16,-4 5 1 15,13 7-2-15,-9-5 2 16,-4-3 1-16,-3-3 2 16,-4-4-1-16,-4 1 2 15,-8 0-2-15,-1-2 2 16,-3 0-2-16,-2-3 2 0,0 1-2 16,-4-3 2-16,-5 0-2 15,-4 0 2-15,-5 1-4 16,-5-6 0-16,-3-3-1 15,-4-3 0-15,-1-3-31 16,-5-1-13-16,-4-5-76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01:58.976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0E91C6E6-F0EF-4EE0-B37D-B760D1C47808}" emma:medium="tactile" emma:mode="ink">
          <msink:context xmlns:msink="http://schemas.microsoft.com/ink/2010/main" type="inkDrawing" rotatedBoundingBox="13855,7132 14563,7433 14438,7727 13730,7426" hotPoints="14477,7623 14045,7597 13727,7302 14160,7328" semanticType="enclosure" shapeName="Ellipse">
            <msink:destinationLink direction="with" ref="{38167F88-2BE1-49A5-8CC9-6A90CE305765}"/>
          </msink:context>
        </emma:interpretation>
      </emma:emma>
    </inkml:annotationXML>
    <inkml:trace contextRef="#ctx0" brushRef="#br0">314 9 200 0,'6'-5'77'0,"-4"5"-60"0,3 0-7 15,-1 3-6-15,3 1-4 0,0 3 2 16,2 2-3-16,2 2-2 16,2 2 2-16,3 5 0 0,0 0 1 15,2 2-3-15,0 3 2 16,0-1 1-16,2 0 0 15,2 1 2-15,-2-1 3 16,3 0-2-16,-3 1-2 16,0-1 0-16,-2 0-1 15,-2-2 2-15,-3 1 3 16,-4-4-4-16,-2-1-1 16,-5 0-2-16,-7-5-2 0,-3-2 7 15,-8-2 3 1,-4-7 1-16,-5-3 1 0,-6-3-4 15,-7-6-1-15,-7-1-1 16,0 0 1-16,-2-3 0 16,0-2 1-16,2 0 0 15,0 0 0-15,3-2-2 16,1 0 1 0,3 2 2-16,7 0 4 0,4 3 0 15,5 1 0-15,6 3 1 16,5 2 4-16,4 0 3 15,5 0 4-15,4-2-7 16,7 0-3-16,5-2 0 16,3-3 0-16,1 0 1 15,3 1 0-15,-1-1-6 16,0 0-2-16,0 3-4 0,-2 2-1 16,0 0-8-16,-2 2-2 15,-3 2-27-15,0 5-11 16,1 2-84-1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02:31.648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C56190E3-BD9D-4D44-A834-93D0D052B590}" emma:medium="tactile" emma:mode="ink">
          <msink:context xmlns:msink="http://schemas.microsoft.com/ink/2010/main" type="inkDrawing" rotatedBoundingBox="10585,10065 14679,12643 14437,13028 10343,10450" semanticType="callout" shapeName="Other">
            <msink:sourceLink direction="with" ref="{9592284A-E47C-4A1D-A8FB-3BCEA3B4380E}"/>
          </msink:context>
        </emma:interpretation>
      </emma:emma>
    </inkml:annotationXML>
    <inkml:trace contextRef="#ctx0" brushRef="#br0">-3 47 124 0,'-3'3'49'0,"6"-6"-38"0,-3-1 4 0,0 4-2 15,2-3-6-15,1 1 1 16,-1 0 1-16,1-1 5 16,2 1-8-16,-2 0 1 0,2-3 0 15,0 0 1-15,3 1 2 16,3-1-3-16,-1 0-2 16,6 1 0-16,2 1 1 15,6 1-3-15,5 2 0 16,5 2-1-16,8 5-2 15,3 3-2-15,4-1 1 16,9 5 1-16,8 2 0 16,5 5 2-16,-1 0 1 0,6 0-1 15,8 0 1-15,6 7-2 16,1 8-1-16,1 3 1 16,8 6-1-16,2 6 2 15,1-2 1-15,2-2-1 16,5 4 1-16,0 10-4 15,-3 2 0-15,1 2 3 16,0-2 1-16,-6 0 1 16,0 2 0-16,1 3-2 15,1 2-2-15,-6 2 1 16,-4-2 1-16,-2-4-1 16,2 4 2-16,-5 4-4 15,11 15 0-15,-5-10-1 16,-9-11 0-16,-2 0 4 15,-5 4 1-15,-6-2-4 0,-7-2 1 16,-6-3 0-16,-2-9 0 16,0-2 0-16,-1 2 0 15,4 2-3-15,-9-2 0 16,-2 0 2-16,-5-2 2 16,-3-5 2-16,0-5 1 15,2-2-5-15,-2 0-1 16,0 3 1-16,-3-3 2 15,-4-5 2-15,-7-4 1 16,-4-8-5-16,-6-4 1 16,-4-2 0-16,-4-7 2 15,1-5-74 1,-4-5-59-16,-1-7 40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02:32.773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053651D1-7060-4DD9-8767-76B46D089574}" emma:medium="tactile" emma:mode="ink">
          <msink:context xmlns:msink="http://schemas.microsoft.com/ink/2010/main" type="writingRegion" rotatedBoundingBox="14515,13059 14955,13059 14955,13548 14515,13548"/>
        </emma:interpretation>
      </emma:emma>
    </inkml:annotationXML>
    <inkml:traceGroup>
      <inkml:annotationXML>
        <emma:emma xmlns:emma="http://www.w3.org/2003/04/emma" version="1.0">
          <emma:interpretation id="{3CF1C0AE-6198-4DCF-85FE-3EF6938485B5}" emma:medium="tactile" emma:mode="ink">
            <msink:context xmlns:msink="http://schemas.microsoft.com/ink/2010/main" type="paragraph" rotatedBoundingBox="14515,13059 14955,13059 14955,13548 14515,13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292994-A7E4-47F4-8D21-6665FFAF265D}" emma:medium="tactile" emma:mode="ink">
              <msink:context xmlns:msink="http://schemas.microsoft.com/ink/2010/main" type="line" rotatedBoundingBox="14515,13059 14955,13059 14955,13548 14515,13548"/>
            </emma:interpretation>
          </emma:emma>
        </inkml:annotationXML>
        <inkml:traceGroup>
          <inkml:annotationXML>
            <emma:emma xmlns:emma="http://www.w3.org/2003/04/emma" version="1.0">
              <emma:interpretation id="{9592284A-E47C-4A1D-A8FB-3BCEA3B4380E}" emma:medium="tactile" emma:mode="ink">
                <msink:context xmlns:msink="http://schemas.microsoft.com/ink/2010/main" type="inkWord" rotatedBoundingBox="14515,13059 14955,13059 14955,13548 14515,13548">
                  <msink:destinationLink direction="with" ref="{C56190E3-BD9D-4D44-A834-93D0D052B590}"/>
                  <msink:destinationLink direction="to" ref="{A9595C87-1180-4BE3-8979-1F9873EF2D0B}"/>
                  <msink:destinationLink direction="from" ref="{A9595C87-1180-4BE3-8979-1F9873EF2D0B}"/>
                </msink:context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234 48 140 0,'8'5'52'0,"-3"-3"-41"0,3 3 0 0,-3 0-4 16,3 1-8-16,3 4 1 15,-1 3 0-15,3 3 2 16,3 5-1-16,3 4-3 0,-1 5 1 16,-2 3 3-16,0-1 1 15,0 0 3-15,-3 0 1 16,0 0-3-16,-3-4-3 0,-2-3-3 16,-2-2-1-16,-1-4 4 15,-3-3 1-15,-2-3 0 16,-2-1 1-16,-3-3-2 15,-3-4 2-15,-6-5 0 16,-4-3 3-16,-6-1-3 16,-5-3-2-16,-2-2 0 15,-3-3-1-15,-1-2 0 16,1 1 0-16,0-3 4 16,2-1 5-16,3 1-1 15,3 0 1-15,2 0-1 16,6 0 2-16,2 0 1 15,3 2 1-15,0 0 0 0,5 3 0 16,3-1 0-16,-1 3 2 16,4-2-1-16,2-1 2 15,2 1-6-15,1-1-1 16,2-2-2-16,0 1 1 16,1-1 0-16,-1 0 3 15,5 0-1-15,-2-2 2 16,-2 0-4-16,2 0 1 15,-1 0-5-15,1 0-2 16,3 0 0-16,-1 2-1 16,1 0 0-16,-3 3 2 15,0 1-34-15,0 4-13 16,5 3-84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02:37.983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A9595C87-1180-4BE3-8979-1F9873EF2D0B}" emma:medium="tactile" emma:mode="ink">
          <msink:context xmlns:msink="http://schemas.microsoft.com/ink/2010/main" type="inkDrawing" rotatedBoundingBox="10272,13349 14383,15045 14159,15590 10047,13893" semanticType="callout" shapeName="Other">
            <msink:sourceLink direction="to" ref="{9592284A-E47C-4A1D-A8FB-3BCEA3B4380E}"/>
            <msink:sourceLink direction="from" ref="{9592284A-E47C-4A1D-A8FB-3BCEA3B4380E}"/>
          </msink:context>
        </emma:interpretation>
      </emma:emma>
    </inkml:annotationXML>
    <inkml:trace contextRef="#ctx0" brushRef="#br0">-2 6 156 0,'0'2'57'0,"0"0"-44"0,0-1 3 16,0-1-2-16,0 0-7 16,0 0-2-16,0 0 4 15,0 0 2-15,0 0-6 16,0 0 1-16,0 0 4 0,4 2 3 16,0-2 2-16,1 0-6 15,1 0-1-15,3 0-4 16,1 0-1-16,5 0-1 0,4 2-2 15,3 0-2-15,3 0 1 16,5 2 1-16,4 0 2 16,5 3-1-16,3-1-1 15,3 1 1-15,8 3 1 16,5-1-3-16,4 3 0 16,4 1 3-16,4 0 1 15,3 1 1-15,6-1 0 16,2 4 2-16,6 2 1 15,0 4-1-15,3 5 1 16,-3 3-2-16,1 3 2 16,4 4-2-16,-1 0 2 15,-6-2-4-15,1-2 0 0,-1 4 1 16,-4 2 2-16,-6 0-3 16,-1 1-2-16,3-1 0 15,-2 0-1-15,-5-2-3 16,-4 2 2-16,-2 0 1 15,-2 2 0-15,-2-1 0 16,-5-1 2-16,-4 0-3 16,-6-2 0-16,6 2 1 15,-6-6 0-15,-9-4 0 16,-2-3 2-16,-6-4-1 16,-2-2-1-16,-5-4 3 15,-2-4 0-15,-4-2-1 16,-2-1 1-16,0-3-4 15,-3-1 0-15,1-2-50 0,0-4-20 16,-3 0-40 0</inkml:trace>
    <inkml:trace contextRef="#ctx0" brushRef="#br0" timeOffset="1021.277">3156 1319 72 0,'4'6'30'0,"0"-1"-24"0,5 5 2 0,-3-4-3 0,1 1-6 16,1 5 1-16,3-1 0 16,4 2 0-16,0 3 22 15,2 1 10-15,2 3-3 16,0 5-2-16,0 2-7 16,-2 1-2-16,0 1-6 15,-2-5 0-15,-2 1-7 16,-2-2-3-16,-5-6-1 0,-2-4-1 15,-2-1 0-15,-4-5 0 0,-2-3 2 16,-4-4-1-16,-5-4 2 16,-4-3 0-16,-7-3 1 15,-3-1-5-15,-3-1-1 16,-4 1 1-16,2-2 0 16,0 1 1-16,0 1 2 15,2-1-1-15,2 1 2 16,0 2-2-16,5-1-1 15,2 1 5-15,3 1 4 16,4 0 1-16,3 1 2 16,4-1 5-16,3-1 1 15,4-1 4-15,4-1 1 16,5-1 3-16,2-1 1 0,1-2-1 16,3-2-1-16,2-2-8 15,-2 0-2-15,0 0-7 16,0 0 0-16,0 2-7 15,0 2-3-15,0 1-10 16,-2 1-3-16,0 6-58 16,-1 3-27-16,1 0-32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15:16.815"/>
    </inkml:context>
    <inkml:brush xml:id="br0">
      <inkml:brushProperty name="width" value="0.15875" units="cm"/>
      <inkml:brushProperty name="height" value="0.15875" units="cm"/>
      <inkml:brushProperty name="color" value="#BFBFBF"/>
      <inkml:brushProperty name="fitToCurve" value="1"/>
    </inkml:brush>
  </inkml:definitions>
  <inkml:trace contextRef="#ctx0" brushRef="#br0">-1 653 236 0,'5'0'88'0,"-1"0"-69"0,1 2-3 0,-1-2-6 15,1 0-11-15,1 0-1 16,3 0 1-16,2 0 0 0,3 3 1 16,4-1 0-16,2 0 0 0,2 3 2 15,5 0 1-15,2 0 1 16,5 0 2-16,4 0 3 15,-2 0 2-15,4 2-1 16,5-5-1-16,4 3-3 16,3 0-1-16,2-2-3 15,2-1 1-15,2 0-2 16,5 3-1-16,2 0 5 16,4 0 1-16,-2 0 0 15,0 0 1-15,5 0-4 16,2-3 0-16,0-2-1 15,0 0-2-15,4-2 1 0,3-1-1 16,0-4-3-16,-3 0 2 16,3-6 1-1,2 1 0-15,-3-5 0 0,-1 3 2 16,-1-1-1-16,7-2-1 16,-4-5 3-16,-5-2 0 15,0-3-6-15,1-2 0 16,-1-3 1-16,-5-5 1 15,15-6-2-15,-10 4 2 16,-5 2 1-16,-1 6 2 16,-5 1-1-16,-5 1 2 15,-6 0-2-15,-2 2 2 16,-3 0-2-16,-2 3 2 0,0 0-2 16,-4 2 2-16,-5 0-2 15,-5 0 2-15,-4 0-4 16,-4 5 0-16,-5 5-1 15,-2 2 0-15,-2 3-31 16,-5 2-13-16,-4 5-76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15:16.816"/>
    </inkml:context>
    <inkml:brush xml:id="br0">
      <inkml:brushProperty name="width" value="0.15875" units="cm"/>
      <inkml:brushProperty name="height" value="0.15875" units="cm"/>
      <inkml:brushProperty name="color" value="#BFBFBF"/>
      <inkml:brushProperty name="fitToCurve" value="1"/>
    </inkml:brush>
  </inkml:definitions>
  <inkml:trace contextRef="#ctx0" brushRef="#br0">312 455 200 0,'7'5'77'0,"-5"-5"-60"0,3 0-7 15,-1-3-6-15,3-2-4 0,0-2 2 16,2-3-3-16,2-2-2 16,2-3 2-16,3-4 0 0,-1-1 1 15,3-2-3-15,0-2 2 16,0-1 1-16,2 1 0 15,2-1 2-15,-2 1 3 16,3-1-2-16,-3 1-2 16,0-1 0-16,-2 1-1 15,-3 2 2-15,-1-1 3 16,-5 4-4-16,-3 2-1 16,-3 0-2-16,-8 4-2 0,-4 4 7 15,-6 1 3 1,-5 8 1-16,-5 3 1 0,-6 4-4 15,-7 5-1-15,-7 3-1 16,1 0 1-16,-3 2 0 16,0 2 1-16,2 1 0 15,1 0 0-15,1 2-2 16,3 0 1 0,2-3 2-16,7 1 4 0,4-3 0 15,5-2 0-15,6-3 1 16,5-2 4-16,4 0 3 15,5-1 4-15,4 4-7 16,7-1-3-16,4 3 0 16,5 2 0-16,0 0 1 15,2 0 0-15,0 0-6 16,0 0-2-16,1-2-4 0,-4-3-1 16,1 0-8-16,-2-2-2 15,-3-2-27-15,1-6-11 16,-1-2-84-1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53:34.520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 contextRef="#ctx0" brushRef="#br0">-2 1690 124 0,'-2'-2'49'0,"4"4"-38"0,-2 0 4 0,0-2-2 15,2 2-6-15,-1-1 1 16,1 1 1-16,0-1 5 16,1 1-8-16,-1-1 1 0,1 2 0 15,1 0 1-15,1 0 2 16,2 0-3-16,0 0-2 16,3 0 0-16,3-2 1 15,2 1-3-15,4-2 0 16,4-2-1-16,5-2-2 15,1-2-2-15,4 0 1 16,5-3 1-16,5-1 0 16,4-3 2-16,0 0 1 0,3 0-1 15,6-1 1-15,3-3-2 16,1-5-1-16,1-3 1 16,5-3-1-16,2-4 2 15,-1 1 1-15,3 2-1 16,2-3 1-16,1-6-4 15,-2-1 0-15,0-2 3 16,1 1 1-16,-5 1 1 16,1-2 0-16,-1-2-2 15,3-1-2-15,-6-1 1 16,-2 1 1-16,-1 3-1 16,1-3 2-16,-3-2-4 15,7-10 0-15,-3 6-1 16,-6 8 0-16,-2 0 4 15,-3-4 1-15,-3 2-4 0,-6 2 1 16,-3 1 0-16,-2 6 0 16,0 1 0-16,1-1 0 15,0-1-3-15,-4 1 0 16,-2-1 2-16,-3 3 2 16,-3 2 2-16,1 3 1 15,1 2-5-15,-1 0-1 16,0-2 1-16,-2 2 2 15,-4 2 2-15,-2 4 1 16,-5 4-5-16,-3 2 1 16,-3 3 0-16,-2 3 2 15,0 4-74 1,-2 3-59-16,-1 4 40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6T16:53:34.521"/>
    </inkml:context>
    <inkml:brush xml:id="br0">
      <inkml:brushProperty name="width" value="0.21167" units="cm"/>
      <inkml:brushProperty name="height" value="0.21167" units="cm"/>
      <inkml:brushProperty name="color" value="#BFBFBF"/>
      <inkml:brushProperty name="fitToCurve" value="1"/>
    </inkml:brush>
  </inkml:definitions>
  <inkml:trace contextRef="#ctx0" brushRef="#br0">153 276 140 0,'5'-3'52'0,"-1"1"-41"0,1-1 0 0,-2 0-4 16,3-1-8-16,1-2 1 15,-1-2 0-15,3-2 2 16,1-3-1-16,3-3-3 0,-1-3 1 16,-2-1 3-16,0 0 1 15,1 0 3-15,-3-1 1 16,1 1-3-16,-2 3-3 0,-2 1-3 16,-1 2-1-16,-1 2 4 15,-1 2 1-15,-2 1 0 16,-2 2 1-16,-1 1-2 15,-3 4 2-15,-2 2 0 16,-4 1 3-16,-4 2-3 16,-3 1-2-16,-2 2 0 15,-1 1-1-15,-1 2 0 16,1-1 0-16,-1 3 4 16,3-1 5-16,1 0-1 15,1 0 1-15,3 0-1 16,3 0 2-16,1 0 1 15,3-1 1-15,-1-1 0 0,4 0 0 16,1-1 0-16,1-1 2 16,1 1-1-16,2 0 2 15,2 0-6-15,0 0-1 16,1 2-2-16,1 0 1 16,-1-1 0-16,1 1 3 15,2 0-1-15,0 1 2 16,-3 0-4-16,2 0 1 15,1 0-5-15,-1 0-2 16,2 0 0-16,0-1-1 16,-1-1 0-16,0 0 2 15,-1-3-34-15,0 0-13 16,4-4-84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13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08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2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46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08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82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77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35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E29D-7CEC-4D6B-B234-4CC9387262B1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9BD0-1323-45C1-B7FA-C2BB056478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customXml" Target="../ink/ink3.xml"/><Relationship Id="rId26" Type="http://schemas.openxmlformats.org/officeDocument/2006/relationships/image" Target="../media/image13.emf"/><Relationship Id="rId3" Type="http://schemas.microsoft.com/office/2007/relationships/hdphoto" Target="../media/hdphoto1.wdp"/><Relationship Id="rId21" Type="http://schemas.openxmlformats.org/officeDocument/2006/relationships/image" Target="../media/image11.emf"/><Relationship Id="rId34" Type="http://schemas.openxmlformats.org/officeDocument/2006/relationships/image" Target="../media/image18.emf"/><Relationship Id="rId7" Type="http://schemas.openxmlformats.org/officeDocument/2006/relationships/image" Target="../media/image4.emf"/><Relationship Id="rId12" Type="http://schemas.openxmlformats.org/officeDocument/2006/relationships/image" Target="../media/image7.png"/><Relationship Id="rId17" Type="http://schemas.openxmlformats.org/officeDocument/2006/relationships/image" Target="../media/image9.emf"/><Relationship Id="rId25" Type="http://schemas.openxmlformats.org/officeDocument/2006/relationships/customXml" Target="../ink/ink6.xml"/><Relationship Id="rId33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2.xml"/><Relationship Id="rId20" Type="http://schemas.openxmlformats.org/officeDocument/2006/relationships/customXml" Target="../ink/ink4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microsoft.com/office/2007/relationships/hdphoto" Target="../media/hdphoto4.wdp"/><Relationship Id="rId24" Type="http://schemas.openxmlformats.org/officeDocument/2006/relationships/hyperlink" Target="https://bit.ly/337gxHl" TargetMode="External"/><Relationship Id="rId32" Type="http://schemas.openxmlformats.org/officeDocument/2006/relationships/image" Target="../media/image17.emf"/><Relationship Id="rId5" Type="http://schemas.microsoft.com/office/2007/relationships/hdphoto" Target="../media/hdphoto2.wdp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image" Target="../media/image14.emf"/><Relationship Id="rId10" Type="http://schemas.openxmlformats.org/officeDocument/2006/relationships/image" Target="../media/image6.png"/><Relationship Id="rId19" Type="http://schemas.openxmlformats.org/officeDocument/2006/relationships/image" Target="../media/image10.emf"/><Relationship Id="rId31" Type="http://schemas.openxmlformats.org/officeDocument/2006/relationships/customXml" Target="../ink/ink8.xml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customXml" Target="../ink/ink1.xml"/><Relationship Id="rId22" Type="http://schemas.openxmlformats.org/officeDocument/2006/relationships/customXml" Target="../ink/ink5.xml"/><Relationship Id="rId27" Type="http://schemas.openxmlformats.org/officeDocument/2006/relationships/customXml" Target="../ink/ink7.xml"/><Relationship Id="rId30" Type="http://schemas.openxmlformats.org/officeDocument/2006/relationships/image" Target="../media/image16.png"/><Relationship Id="rId35" Type="http://schemas.openxmlformats.org/officeDocument/2006/relationships/image" Target="../media/image19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879" l="0" r="98423">
                        <a14:foregroundMark x1="6595" y1="34501" x2="26237" y2="60377"/>
                        <a14:foregroundMark x1="26237" y1="60377" x2="39785" y2="67116"/>
                        <a14:foregroundMark x1="60502" y1="70350" x2="42509" y2="69542"/>
                        <a14:foregroundMark x1="65663" y1="70350" x2="85950" y2="67385"/>
                        <a14:foregroundMark x1="86953" y1="76550" x2="93477" y2="69272"/>
                        <a14:foregroundMark x1="98423" y1="20485" x2="95699" y2="62264"/>
                        <a14:foregroundMark x1="93692" y1="76011" x2="96057" y2="59838"/>
                        <a14:foregroundMark x1="94695" y1="78437" x2="89462" y2="55526"/>
                        <a14:backgroundMark x1="93548" y1="97574" x2="98925" y2="59299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bright="17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854" b="12711"/>
          <a:stretch/>
        </p:blipFill>
        <p:spPr>
          <a:xfrm rot="943972">
            <a:off x="4140227" y="5779491"/>
            <a:ext cx="2000443" cy="47802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29000"/>
                    </a14:imgEffect>
                    <a14:imgEffect>
                      <a14:brightnessContrast bright="24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80188">
            <a:off x="1794253" y="5481992"/>
            <a:ext cx="2035106" cy="1074796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191344" y="1628801"/>
            <a:ext cx="3672408" cy="1080120"/>
          </a:xfrm>
          <a:prstGeom prst="roundRect">
            <a:avLst>
              <a:gd name="adj" fmla="val 5504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Abgerundetes Rechteck 69"/>
          <p:cNvSpPr/>
          <p:nvPr/>
        </p:nvSpPr>
        <p:spPr>
          <a:xfrm>
            <a:off x="191344" y="2924944"/>
            <a:ext cx="3672408" cy="1080120"/>
          </a:xfrm>
          <a:prstGeom prst="roundRect">
            <a:avLst>
              <a:gd name="adj" fmla="val 5504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191344" y="4221088"/>
            <a:ext cx="3672408" cy="1080120"/>
          </a:xfrm>
          <a:prstGeom prst="roundRect">
            <a:avLst>
              <a:gd name="adj" fmla="val 5504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Abgerundetes Rechteck 71"/>
          <p:cNvSpPr/>
          <p:nvPr/>
        </p:nvSpPr>
        <p:spPr>
          <a:xfrm>
            <a:off x="191344" y="5517232"/>
            <a:ext cx="3672408" cy="1080120"/>
          </a:xfrm>
          <a:prstGeom prst="roundRect">
            <a:avLst>
              <a:gd name="adj" fmla="val 5504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Abgerundetes Rechteck 72"/>
          <p:cNvSpPr/>
          <p:nvPr/>
        </p:nvSpPr>
        <p:spPr>
          <a:xfrm>
            <a:off x="4079775" y="5517232"/>
            <a:ext cx="2232249" cy="1080120"/>
          </a:xfrm>
          <a:prstGeom prst="roundRect">
            <a:avLst>
              <a:gd name="adj" fmla="val 5504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Abgerundetes Rechteck 74"/>
          <p:cNvSpPr/>
          <p:nvPr/>
        </p:nvSpPr>
        <p:spPr>
          <a:xfrm>
            <a:off x="4079776" y="1124744"/>
            <a:ext cx="3384376" cy="4176464"/>
          </a:xfrm>
          <a:prstGeom prst="roundRect">
            <a:avLst>
              <a:gd name="adj" fmla="val 1689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7" y="26712"/>
            <a:ext cx="810000" cy="810000"/>
          </a:xfrm>
          <a:prstGeom prst="rect">
            <a:avLst/>
          </a:prstGeom>
        </p:spPr>
      </p:pic>
      <p:pic>
        <p:nvPicPr>
          <p:cNvPr id="5" name="Logo HH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100" y="239486"/>
            <a:ext cx="1423970" cy="4808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568406" y="116632"/>
            <a:ext cx="8072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>
                <a:solidFill>
                  <a:srgbClr val="002896"/>
                </a:solidFill>
              </a:rPr>
              <a:t>Einen Schokoriegelmotor selbst gebastelt</a:t>
            </a:r>
            <a:endParaRPr lang="de-DE" sz="3600" b="1" dirty="0">
              <a:solidFill>
                <a:srgbClr val="002896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91344" y="4246438"/>
            <a:ext cx="1656184" cy="9827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600" dirty="0" smtClean="0"/>
              <a:t>Magnet als</a:t>
            </a:r>
            <a:br>
              <a:rPr lang="de-DE" sz="1600" dirty="0" smtClean="0"/>
            </a:br>
            <a:r>
              <a:rPr lang="de-DE" sz="1600" dirty="0" smtClean="0"/>
              <a:t>Ein Kraftfeld- </a:t>
            </a:r>
            <a:r>
              <a:rPr lang="de-DE" sz="1600" dirty="0" smtClean="0"/>
              <a:t>„Erzeuger“</a:t>
            </a:r>
            <a:endParaRPr lang="de-DE" sz="16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7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389" t="38357" r="9082" b="16103"/>
          <a:stretch/>
        </p:blipFill>
        <p:spPr>
          <a:xfrm>
            <a:off x="2351584" y="4390454"/>
            <a:ext cx="1408471" cy="95127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19336" y="1052736"/>
            <a:ext cx="3158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 smtClean="0">
                <a:solidFill>
                  <a:srgbClr val="002896"/>
                </a:solidFill>
              </a:rPr>
              <a:t>Was brauchen wir:</a:t>
            </a:r>
            <a:endParaRPr lang="de-DE" sz="3000" b="1" dirty="0">
              <a:solidFill>
                <a:srgbClr val="002896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7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85" r="9527" b="12232"/>
          <a:stretch/>
        </p:blipFill>
        <p:spPr>
          <a:xfrm>
            <a:off x="1391856" y="1732876"/>
            <a:ext cx="2442093" cy="96152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91344" y="1772816"/>
            <a:ext cx="2160240" cy="720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600" dirty="0" smtClean="0"/>
              <a:t>Eine alltägliche </a:t>
            </a:r>
          </a:p>
          <a:p>
            <a:r>
              <a:rPr lang="de-DE" sz="1600" dirty="0" smtClean="0"/>
              <a:t>Energiequelle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191344" y="2939619"/>
            <a:ext cx="2520280" cy="10801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1600" dirty="0" smtClean="0"/>
              <a:t>Eine kleine Achse;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hilft </a:t>
            </a:r>
            <a:r>
              <a:rPr lang="de-DE" sz="1600" dirty="0" smtClean="0"/>
              <a:t>auch ein Bild an die Wand zu hängen</a:t>
            </a:r>
            <a:endParaRPr lang="de-DE" sz="1600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17000"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843" t="13375" r="13426" b="18772"/>
          <a:stretch/>
        </p:blipFill>
        <p:spPr>
          <a:xfrm>
            <a:off x="2495600" y="3155643"/>
            <a:ext cx="1268361" cy="818536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191344" y="5733256"/>
            <a:ext cx="1491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Etwas </a:t>
            </a:r>
            <a:br>
              <a:rPr lang="de-DE" sz="1600" dirty="0" smtClean="0"/>
            </a:br>
            <a:r>
              <a:rPr lang="de-DE" sz="1600" dirty="0" smtClean="0"/>
              <a:t>Nervennahrung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3863752" y="2132856"/>
            <a:ext cx="1420826" cy="358200"/>
            <a:chOff x="3618130" y="2400730"/>
            <a:chExt cx="159444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9" name="Freihand 28"/>
                <p14:cNvContentPartPr/>
                <p14:nvPr/>
              </p14:nvContentPartPr>
              <p14:xfrm>
                <a:off x="3618130" y="2400730"/>
                <a:ext cx="1390680" cy="248040"/>
              </p14:xfrm>
            </p:contentPart>
          </mc:Choice>
          <mc:Fallback>
            <p:pic>
              <p:nvPicPr>
                <p:cNvPr id="29" name="Freihand 2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89040" y="2365038"/>
                  <a:ext cx="1452497" cy="316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Freihand 30"/>
                <p14:cNvContentPartPr/>
                <p14:nvPr/>
              </p14:nvContentPartPr>
              <p14:xfrm>
                <a:off x="4947970" y="2605570"/>
                <a:ext cx="264600" cy="153360"/>
              </p14:xfrm>
            </p:contentPart>
          </mc:Choice>
          <mc:Fallback>
            <p:pic>
              <p:nvPicPr>
                <p:cNvPr id="31" name="Freihand 30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07916" y="2569654"/>
                  <a:ext cx="335403" cy="2172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/>
          <p:cNvGrpSpPr/>
          <p:nvPr/>
        </p:nvGrpSpPr>
        <p:grpSpPr>
          <a:xfrm rot="20823114">
            <a:off x="3752841" y="3239361"/>
            <a:ext cx="1648666" cy="1125306"/>
            <a:chOff x="3727254" y="3743854"/>
            <a:chExt cx="1648666" cy="112530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9" name="Freihand 38"/>
                <p14:cNvContentPartPr/>
                <p14:nvPr/>
              </p14:nvContentPartPr>
              <p14:xfrm>
                <a:off x="3727254" y="3743854"/>
                <a:ext cx="1535295" cy="985501"/>
              </p14:xfrm>
            </p:contentPart>
          </mc:Choice>
          <mc:Fallback>
            <p:pic>
              <p:nvPicPr>
                <p:cNvPr id="39" name="Freihand 38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07095" y="3716489"/>
                  <a:ext cx="1576692" cy="1039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1" name="Freihand 40"/>
                <p14:cNvContentPartPr/>
                <p14:nvPr/>
              </p14:nvContentPartPr>
              <p14:xfrm>
                <a:off x="5210044" y="4686771"/>
                <a:ext cx="165876" cy="182389"/>
              </p14:xfrm>
            </p:contentPart>
          </mc:Choice>
          <mc:Fallback>
            <p:pic>
              <p:nvPicPr>
                <p:cNvPr id="41" name="Freihand 40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77660" y="4654394"/>
                  <a:ext cx="221648" cy="2385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" name="Freihand 42"/>
              <p14:cNvContentPartPr/>
              <p14:nvPr/>
            </p14:nvContentPartPr>
            <p14:xfrm rot="20460746">
              <a:off x="3784306" y="4331389"/>
              <a:ext cx="1221182" cy="601127"/>
            </p14:xfrm>
          </p:contentPart>
        </mc:Choice>
        <mc:Fallback>
          <p:pic>
            <p:nvPicPr>
              <p:cNvPr id="43" name="Freihand 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 rot="20460746">
                <a:off x="3757665" y="4304032"/>
                <a:ext cx="1274105" cy="65476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Rechteck 45"/>
          <p:cNvSpPr/>
          <p:nvPr/>
        </p:nvSpPr>
        <p:spPr>
          <a:xfrm>
            <a:off x="10162" y="836712"/>
            <a:ext cx="12181838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7680176" y="4221088"/>
            <a:ext cx="4320480" cy="23762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57163" indent="-157163">
              <a:spcAft>
                <a:spcPts val="600"/>
              </a:spcAft>
            </a:pPr>
            <a:r>
              <a:rPr lang="de-DE" sz="1500" dirty="0" smtClean="0">
                <a:solidFill>
                  <a:srgbClr val="002896"/>
                </a:solidFill>
              </a:rPr>
              <a:t>&gt;</a:t>
            </a:r>
            <a:r>
              <a:rPr lang="de-DE" sz="1500" dirty="0" smtClean="0"/>
              <a:t> Bei den zusammengedrehten Enden der Folie …</a:t>
            </a:r>
            <a:br>
              <a:rPr lang="de-DE" sz="1500" dirty="0" smtClean="0"/>
            </a:br>
            <a:r>
              <a:rPr lang="de-DE" sz="1500" dirty="0" smtClean="0">
                <a:solidFill>
                  <a:srgbClr val="002896"/>
                </a:solidFill>
              </a:rPr>
              <a:t>&gt;</a:t>
            </a:r>
            <a:r>
              <a:rPr lang="de-DE" sz="1500" dirty="0" smtClean="0"/>
              <a:t> … darauf achten, dass kein Papier zu sehen ist</a:t>
            </a:r>
            <a:br>
              <a:rPr lang="de-DE" sz="1500" dirty="0" smtClean="0"/>
            </a:br>
            <a:r>
              <a:rPr lang="de-DE" sz="1500" dirty="0" smtClean="0">
                <a:solidFill>
                  <a:srgbClr val="002896"/>
                </a:solidFill>
              </a:rPr>
              <a:t>&gt;</a:t>
            </a:r>
            <a:r>
              <a:rPr lang="de-DE" sz="1500" dirty="0" smtClean="0"/>
              <a:t> …</a:t>
            </a:r>
            <a:r>
              <a:rPr lang="de-DE" sz="1500" dirty="0" smtClean="0">
                <a:solidFill>
                  <a:srgbClr val="002896"/>
                </a:solidFill>
              </a:rPr>
              <a:t> </a:t>
            </a:r>
            <a:r>
              <a:rPr lang="de-DE" sz="1500" dirty="0" smtClean="0"/>
              <a:t>die </a:t>
            </a:r>
            <a:r>
              <a:rPr lang="de-DE" sz="1500" dirty="0" smtClean="0"/>
              <a:t>Folie etwas mit dem Nagel aufkratzen, </a:t>
            </a:r>
            <a:br>
              <a:rPr lang="de-DE" sz="1500" dirty="0" smtClean="0"/>
            </a:br>
            <a:r>
              <a:rPr lang="de-DE" sz="1500" dirty="0" smtClean="0"/>
              <a:t>        um den Kontakt zu verbessern</a:t>
            </a:r>
          </a:p>
          <a:p>
            <a:pPr marL="157163" lvl="0" indent="-157163">
              <a:spcAft>
                <a:spcPts val="600"/>
              </a:spcAft>
            </a:pPr>
            <a:r>
              <a:rPr lang="de-DE" sz="1500" dirty="0" smtClean="0">
                <a:solidFill>
                  <a:srgbClr val="002896"/>
                </a:solidFill>
              </a:rPr>
              <a:t>&gt;</a:t>
            </a:r>
            <a:r>
              <a:rPr lang="de-DE" sz="1500" dirty="0" smtClean="0">
                <a:solidFill>
                  <a:prstClr val="black"/>
                </a:solidFill>
              </a:rPr>
              <a:t> Alternativ zur Folie kann ein an den Enden </a:t>
            </a:r>
            <a:r>
              <a:rPr lang="de-DE" sz="1500" dirty="0" err="1" smtClean="0">
                <a:solidFill>
                  <a:prstClr val="black"/>
                </a:solidFill>
              </a:rPr>
              <a:t>abisolierter</a:t>
            </a:r>
            <a:r>
              <a:rPr lang="de-DE" sz="1500" dirty="0" smtClean="0">
                <a:solidFill>
                  <a:prstClr val="black"/>
                </a:solidFill>
              </a:rPr>
              <a:t> Draht verwendet werden. </a:t>
            </a:r>
            <a:br>
              <a:rPr lang="de-DE" sz="1500" dirty="0" smtClean="0">
                <a:solidFill>
                  <a:prstClr val="black"/>
                </a:solidFill>
              </a:rPr>
            </a:br>
            <a:r>
              <a:rPr lang="de-DE" sz="1500" dirty="0" smtClean="0">
                <a:solidFill>
                  <a:prstClr val="black"/>
                </a:solidFill>
              </a:rPr>
              <a:t>Achtung: Der Motor dreht dann sehr schnell!</a:t>
            </a:r>
            <a:endParaRPr lang="de-DE" sz="1500" dirty="0">
              <a:solidFill>
                <a:prstClr val="black"/>
              </a:solidFill>
            </a:endParaRPr>
          </a:p>
          <a:p>
            <a:pPr marL="157163" indent="-157163">
              <a:spcAft>
                <a:spcPts val="600"/>
              </a:spcAft>
            </a:pPr>
            <a:r>
              <a:rPr lang="de-DE" sz="1500" dirty="0" smtClean="0">
                <a:solidFill>
                  <a:srgbClr val="002896"/>
                </a:solidFill>
              </a:rPr>
              <a:t>&gt;</a:t>
            </a:r>
            <a:r>
              <a:rPr lang="de-DE" sz="1500" dirty="0" smtClean="0">
                <a:solidFill>
                  <a:prstClr val="black"/>
                </a:solidFill>
              </a:rPr>
              <a:t> Alle Folien und weitere Infos sind über den </a:t>
            </a:r>
            <a:br>
              <a:rPr lang="de-DE" sz="1500" dirty="0" smtClean="0">
                <a:solidFill>
                  <a:prstClr val="black"/>
                </a:solidFill>
              </a:rPr>
            </a:br>
            <a:r>
              <a:rPr lang="de-DE" sz="1500" dirty="0" smtClean="0">
                <a:solidFill>
                  <a:prstClr val="black"/>
                </a:solidFill>
              </a:rPr>
              <a:t>QR-Code oder </a:t>
            </a:r>
            <a:r>
              <a:rPr lang="de-DE" sz="1500" dirty="0" smtClean="0">
                <a:hlinkClick r:id="rId24"/>
              </a:rPr>
              <a:t>https://bit.ly/337gxHl</a:t>
            </a:r>
            <a:r>
              <a:rPr lang="de-DE" sz="1500" dirty="0" smtClean="0"/>
              <a:t> </a:t>
            </a:r>
            <a:r>
              <a:rPr lang="de-DE" sz="1500" dirty="0" smtClean="0">
                <a:solidFill>
                  <a:prstClr val="black"/>
                </a:solidFill>
              </a:rPr>
              <a:t>zu finden</a:t>
            </a:r>
            <a:endParaRPr lang="de-DE" sz="1500" dirty="0">
              <a:solidFill>
                <a:prstClr val="black"/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 rot="442053" flipV="1">
            <a:off x="3594992" y="6110767"/>
            <a:ext cx="1420826" cy="392060"/>
            <a:chOff x="3618130" y="2400730"/>
            <a:chExt cx="159444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6" name="Freihand 55"/>
                <p14:cNvContentPartPr/>
                <p14:nvPr/>
              </p14:nvContentPartPr>
              <p14:xfrm>
                <a:off x="3618130" y="2400730"/>
                <a:ext cx="1390680" cy="248040"/>
              </p14:xfrm>
            </p:contentPart>
          </mc:Choice>
          <mc:Fallback>
            <p:pic>
              <p:nvPicPr>
                <p:cNvPr id="56" name="Freihand 5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96716" y="2378719"/>
                  <a:ext cx="1435932" cy="294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7" name="Freihand 56"/>
                <p14:cNvContentPartPr/>
                <p14:nvPr/>
              </p14:nvContentPartPr>
              <p14:xfrm>
                <a:off x="4947970" y="2605570"/>
                <a:ext cx="264600" cy="153360"/>
              </p14:xfrm>
            </p:contentPart>
          </mc:Choice>
          <mc:Fallback>
            <p:pic>
              <p:nvPicPr>
                <p:cNvPr id="57" name="Freihand 5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8076" y="2586523"/>
                  <a:ext cx="317520" cy="19670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1" name="Grafik 60"/>
          <p:cNvPicPr>
            <a:picLocks noChangeAspect="1"/>
          </p:cNvPicPr>
          <p:nvPr/>
        </p:nvPicPr>
        <p:blipFill>
          <a:blip r:embed="rId2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151592">
            <a:off x="4670442" y="1308719"/>
            <a:ext cx="1900501" cy="3971391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65429">
            <a:off x="5235677" y="1151735"/>
            <a:ext cx="1708141" cy="3557959"/>
          </a:xfrm>
          <a:prstGeom prst="rect">
            <a:avLst/>
          </a:prstGeom>
        </p:spPr>
      </p:pic>
      <p:sp>
        <p:nvSpPr>
          <p:cNvPr id="76" name="Abgerundetes Rechteck 75"/>
          <p:cNvSpPr/>
          <p:nvPr/>
        </p:nvSpPr>
        <p:spPr>
          <a:xfrm>
            <a:off x="7680176" y="4221088"/>
            <a:ext cx="4320480" cy="2376264"/>
          </a:xfrm>
          <a:prstGeom prst="roundRect">
            <a:avLst>
              <a:gd name="adj" fmla="val 2735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7" name="Gruppieren 76"/>
          <p:cNvGrpSpPr/>
          <p:nvPr/>
        </p:nvGrpSpPr>
        <p:grpSpPr>
          <a:xfrm rot="20193536" flipV="1">
            <a:off x="5622843" y="5128965"/>
            <a:ext cx="1090330" cy="704526"/>
            <a:chOff x="3727254" y="3743854"/>
            <a:chExt cx="1648666" cy="112530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8" name="Freihand 77"/>
                <p14:cNvContentPartPr/>
                <p14:nvPr/>
              </p14:nvContentPartPr>
              <p14:xfrm>
                <a:off x="3727254" y="3743854"/>
                <a:ext cx="1535295" cy="985501"/>
              </p14:xfrm>
            </p:contentPart>
          </mc:Choice>
          <mc:Fallback>
            <p:pic>
              <p:nvPicPr>
                <p:cNvPr id="78" name="Freihand 77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96232" y="3698954"/>
                  <a:ext cx="1602780" cy="1074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9" name="Freihand 78"/>
                <p14:cNvContentPartPr/>
                <p14:nvPr/>
              </p14:nvContentPartPr>
              <p14:xfrm>
                <a:off x="5210044" y="4686771"/>
                <a:ext cx="165876" cy="182389"/>
              </p14:xfrm>
            </p:contentPart>
          </mc:Choice>
          <mc:Fallback>
            <p:pic>
              <p:nvPicPr>
                <p:cNvPr id="79" name="Freihand 78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61097" y="4648917"/>
                  <a:ext cx="249630" cy="27358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hteck 82"/>
          <p:cNvSpPr/>
          <p:nvPr/>
        </p:nvSpPr>
        <p:spPr>
          <a:xfrm>
            <a:off x="7608168" y="3667090"/>
            <a:ext cx="17064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 smtClean="0">
                <a:solidFill>
                  <a:srgbClr val="002896"/>
                </a:solidFill>
              </a:rPr>
              <a:t>Was hilft:</a:t>
            </a:r>
            <a:endParaRPr lang="de-DE" sz="3000" b="1" dirty="0">
              <a:solidFill>
                <a:srgbClr val="002896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680176" y="1628800"/>
            <a:ext cx="4392488" cy="19662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57163" indent="-157163">
              <a:spcAft>
                <a:spcPts val="600"/>
              </a:spcAft>
            </a:pPr>
            <a:r>
              <a:rPr lang="de-DE" sz="1500" dirty="0" smtClean="0">
                <a:solidFill>
                  <a:srgbClr val="002896"/>
                </a:solidFill>
              </a:rPr>
              <a:t>&gt; </a:t>
            </a:r>
            <a:r>
              <a:rPr lang="de-DE" sz="1500" dirty="0" smtClean="0"/>
              <a:t>Durch die Folie wird der Stromkreis geschlossen: </a:t>
            </a:r>
            <a:br>
              <a:rPr lang="de-DE" sz="1500" dirty="0" smtClean="0"/>
            </a:br>
            <a:r>
              <a:rPr lang="de-DE" sz="1500" dirty="0" smtClean="0"/>
              <a:t>+ Pol </a:t>
            </a:r>
            <a:r>
              <a:rPr lang="de-DE" sz="1500" dirty="0" smtClean="0">
                <a:sym typeface="Symbol" panose="05050102010706020507" pitchFamily="18" charset="2"/>
              </a:rPr>
              <a:t>  Folie    Magnet    Nagel     - Pol</a:t>
            </a:r>
            <a:endParaRPr lang="de-DE" sz="1500" dirty="0" smtClean="0"/>
          </a:p>
          <a:p>
            <a:pPr marL="157163" indent="-157163">
              <a:spcAft>
                <a:spcPts val="600"/>
              </a:spcAft>
            </a:pPr>
            <a:r>
              <a:rPr lang="de-DE" sz="1500" dirty="0" smtClean="0">
                <a:solidFill>
                  <a:srgbClr val="002896"/>
                </a:solidFill>
              </a:rPr>
              <a:t>&gt; </a:t>
            </a:r>
            <a:r>
              <a:rPr lang="de-DE" sz="1500" dirty="0" smtClean="0"/>
              <a:t>Auf den Strom quer durch das Magnetfeld wirkt eine Kraft – die sogenannte </a:t>
            </a:r>
            <a:r>
              <a:rPr lang="de-DE" sz="1500" dirty="0" err="1" smtClean="0"/>
              <a:t>Lorentzkraft</a:t>
            </a:r>
            <a:r>
              <a:rPr lang="de-DE" sz="1500" dirty="0" smtClean="0"/>
              <a:t>. </a:t>
            </a:r>
          </a:p>
          <a:p>
            <a:pPr marL="157163" indent="-157163">
              <a:spcAft>
                <a:spcPts val="600"/>
              </a:spcAft>
            </a:pPr>
            <a:r>
              <a:rPr lang="de-DE" sz="1500" dirty="0" smtClean="0">
                <a:solidFill>
                  <a:srgbClr val="002896"/>
                </a:solidFill>
              </a:rPr>
              <a:t>&gt; </a:t>
            </a:r>
            <a:r>
              <a:rPr lang="de-DE" sz="1500" dirty="0" smtClean="0"/>
              <a:t>Je mehr Strom und je stärker der Magnet, desto stärker die Kraft und schneller die maximale Motor-geschwindigkeit</a:t>
            </a:r>
          </a:p>
        </p:txBody>
      </p:sp>
      <p:sp>
        <p:nvSpPr>
          <p:cNvPr id="85" name="Abgerundetes Rechteck 84"/>
          <p:cNvSpPr/>
          <p:nvPr/>
        </p:nvSpPr>
        <p:spPr>
          <a:xfrm>
            <a:off x="7680176" y="1628800"/>
            <a:ext cx="4320480" cy="1966282"/>
          </a:xfrm>
          <a:prstGeom prst="roundRect">
            <a:avLst>
              <a:gd name="adj" fmla="val 3542"/>
            </a:avLst>
          </a:prstGeom>
          <a:noFill/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/>
          <p:cNvSpPr/>
          <p:nvPr/>
        </p:nvSpPr>
        <p:spPr>
          <a:xfrm>
            <a:off x="7608168" y="1052736"/>
            <a:ext cx="3371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b="1" dirty="0" smtClean="0">
                <a:solidFill>
                  <a:srgbClr val="002896"/>
                </a:solidFill>
              </a:rPr>
              <a:t>Die Physik dahinter:</a:t>
            </a:r>
            <a:endParaRPr lang="de-DE" sz="3000" b="1" dirty="0">
              <a:solidFill>
                <a:srgbClr val="002896"/>
              </a:solidFill>
            </a:endParaRPr>
          </a:p>
        </p:txBody>
      </p:sp>
      <p:pic>
        <p:nvPicPr>
          <p:cNvPr id="88" name="Grafik 8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55787" y="5516979"/>
            <a:ext cx="1080373" cy="10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Breitbild</PresentationFormat>
  <Paragraphs>15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 Fischer</dc:creator>
  <cp:lastModifiedBy>Tim Fischer</cp:lastModifiedBy>
  <cp:revision>16</cp:revision>
  <dcterms:created xsi:type="dcterms:W3CDTF">2019-10-06T15:03:09Z</dcterms:created>
  <dcterms:modified xsi:type="dcterms:W3CDTF">2019-10-06T20:39:49Z</dcterms:modified>
</cp:coreProperties>
</file>