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338" r:id="rId2"/>
    <p:sldId id="337" r:id="rId3"/>
    <p:sldId id="336" r:id="rId4"/>
    <p:sldId id="302" r:id="rId5"/>
    <p:sldId id="280" r:id="rId6"/>
    <p:sldId id="332" r:id="rId7"/>
    <p:sldId id="290" r:id="rId8"/>
    <p:sldId id="333" r:id="rId9"/>
    <p:sldId id="312" r:id="rId10"/>
    <p:sldId id="313" r:id="rId11"/>
    <p:sldId id="314" r:id="rId12"/>
    <p:sldId id="306" r:id="rId13"/>
    <p:sldId id="315" r:id="rId14"/>
    <p:sldId id="300" r:id="rId15"/>
    <p:sldId id="316" r:id="rId16"/>
    <p:sldId id="317" r:id="rId17"/>
    <p:sldId id="340" r:id="rId18"/>
    <p:sldId id="341" r:id="rId19"/>
    <p:sldId id="301" r:id="rId20"/>
    <p:sldId id="281" r:id="rId21"/>
    <p:sldId id="318" r:id="rId22"/>
    <p:sldId id="331" r:id="rId23"/>
    <p:sldId id="324" r:id="rId24"/>
    <p:sldId id="339" r:id="rId25"/>
    <p:sldId id="322" r:id="rId26"/>
    <p:sldId id="334" r:id="rId27"/>
    <p:sldId id="288" r:id="rId28"/>
    <p:sldId id="291" r:id="rId29"/>
    <p:sldId id="293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66" userDrawn="1">
          <p15:clr>
            <a:srgbClr val="A4A3A4"/>
          </p15:clr>
        </p15:guide>
        <p15:guide id="3" pos="7423" userDrawn="1">
          <p15:clr>
            <a:srgbClr val="A4A3A4"/>
          </p15:clr>
        </p15:guide>
        <p15:guide id="4" orient="horz" pos="1281" userDrawn="1">
          <p15:clr>
            <a:srgbClr val="A4A3A4"/>
          </p15:clr>
        </p15:guide>
        <p15:guide id="5" orient="horz" pos="3932" userDrawn="1">
          <p15:clr>
            <a:srgbClr val="A4A3A4"/>
          </p15:clr>
        </p15:guide>
        <p15:guide id="6" orient="horz" pos="1110" userDrawn="1">
          <p15:clr>
            <a:srgbClr val="A4A3A4"/>
          </p15:clr>
        </p15:guide>
        <p15:guide id="7" pos="2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CB0E"/>
    <a:srgbClr val="008DBA"/>
    <a:srgbClr val="D8C71C"/>
    <a:srgbClr val="E06800"/>
    <a:srgbClr val="6A6A6A"/>
    <a:srgbClr val="969696"/>
    <a:srgbClr val="828282"/>
    <a:srgbClr val="1F1F1F"/>
    <a:srgbClr val="7A7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73" autoAdjust="0"/>
    <p:restoredTop sz="83060" autoAdjust="0"/>
  </p:normalViewPr>
  <p:slideViewPr>
    <p:cSldViewPr showGuides="1">
      <p:cViewPr varScale="1">
        <p:scale>
          <a:sx n="65" d="100"/>
          <a:sy n="65" d="100"/>
        </p:scale>
        <p:origin x="60" y="210"/>
      </p:cViewPr>
      <p:guideLst>
        <p:guide orient="horz" pos="566"/>
        <p:guide pos="7423"/>
        <p:guide orient="horz" pos="1281"/>
        <p:guide orient="horz" pos="3932"/>
        <p:guide orient="horz" pos="1110"/>
        <p:guide pos="256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3AEB5-C303-4762-90A0-AF697EB357C4}" type="datetimeFigureOut">
              <a:rPr lang="de-DE" smtClean="0"/>
              <a:t>11.10.2019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C587F-9620-41AA-8442-404D6D5976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6886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C587F-9620-41AA-8442-404D6D597627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8745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Permanentmagnet</a:t>
            </a:r>
          </a:p>
          <a:p>
            <a:r>
              <a:rPr lang="de-DE" dirty="0" smtClean="0"/>
              <a:t>Bestimmte Materialien um das Eisen („</a:t>
            </a:r>
            <a:r>
              <a:rPr lang="de-DE" dirty="0" err="1" smtClean="0"/>
              <a:t>Ferro“magnetismus</a:t>
            </a:r>
            <a:r>
              <a:rPr lang="de-DE" dirty="0" smtClean="0"/>
              <a:t>)</a:t>
            </a:r>
          </a:p>
          <a:p>
            <a:r>
              <a:rPr lang="de-DE" dirty="0" smtClean="0"/>
              <a:t>-&gt; Eisenspäne in Öl zeigen</a:t>
            </a:r>
          </a:p>
          <a:p>
            <a:endParaRPr lang="de-DE" dirty="0" smtClean="0"/>
          </a:p>
          <a:p>
            <a:r>
              <a:rPr lang="de-DE" dirty="0" smtClean="0"/>
              <a:t>Erzeugen „Kräfte“ in der Umgebung</a:t>
            </a:r>
            <a:r>
              <a:rPr lang="de-DE" baseline="0" dirty="0" smtClean="0"/>
              <a:t> </a:t>
            </a:r>
            <a:r>
              <a:rPr lang="de-DE" baseline="0" dirty="0" smtClean="0">
                <a:sym typeface="Wingdings" panose="05000000000000000000" pitchFamily="2" charset="2"/>
              </a:rPr>
              <a:t> Kraftfeld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Aufgebaut aus kleineren Magneten („Bezirke“ in Körnern)</a:t>
            </a:r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C587F-9620-41AA-8442-404D6D597627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3179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Elektromagnete: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Abschaltbarer Magnet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Richtung des Magneten umschaltbar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C587F-9620-41AA-8442-404D6D597627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643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Magnetfelder schauen gleich aus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Hat der Permanentmagnet auch einen Strom?</a:t>
            </a:r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C587F-9620-41AA-8442-404D6D597627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276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Strom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Hier: </a:t>
            </a:r>
            <a:r>
              <a:rPr lang="de-DE" dirty="0" smtClean="0"/>
              <a:t>bewegende Elektronen im Atom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Kein Strom</a:t>
            </a:r>
            <a:r>
              <a:rPr lang="de-DE" baseline="0" dirty="0" smtClean="0"/>
              <a:t> von außen (auch keiner der raus geht)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C587F-9620-41AA-8442-404D6D597627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2736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https://www.youtube.com/watch?v=9_pK1VF-Vsw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C587F-9620-41AA-8442-404D6D597627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96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C587F-9620-41AA-8442-404D6D597627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5409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C587F-9620-41AA-8442-404D6D597627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93874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Für den Elektromotor können wir alles verwenden,</a:t>
            </a:r>
            <a:r>
              <a:rPr lang="de-DE" baseline="0" dirty="0" smtClean="0"/>
              <a:t> was wir vorher angeschaut haben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C587F-9620-41AA-8442-404D6D597627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97326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Abbremsen:</a:t>
            </a:r>
          </a:p>
          <a:p>
            <a:pPr lvl="1"/>
            <a:r>
              <a:rPr lang="de-DE" dirty="0" smtClean="0"/>
              <a:t>Ladungen in Spulen werden durch Magnete bewegt</a:t>
            </a:r>
          </a:p>
          <a:p>
            <a:pPr lvl="1"/>
            <a:r>
              <a:rPr lang="de-DE" dirty="0" smtClean="0"/>
              <a:t>Bewegte Ladungen erzeugen wechselnden Strom</a:t>
            </a:r>
          </a:p>
          <a:p>
            <a:pPr lvl="1"/>
            <a:r>
              <a:rPr lang="de-DE" dirty="0" smtClean="0"/>
              <a:t>Umwandeln in Gleichstrom</a:t>
            </a:r>
          </a:p>
          <a:p>
            <a:pPr lvl="1"/>
            <a:r>
              <a:rPr lang="de-DE" dirty="0" smtClean="0"/>
              <a:t>Speichern der Ladungen in der Batterie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C587F-9620-41AA-8442-404D6D597627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55375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C587F-9620-41AA-8442-404D6D597627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23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C587F-9620-41AA-8442-404D6D59762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683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1898: Lord Rothschild's Zebra carriage -&gt; </a:t>
            </a:r>
            <a:r>
              <a:rPr lang="en-US" dirty="0" err="1" smtClean="0"/>
              <a:t>erste</a:t>
            </a:r>
            <a:r>
              <a:rPr lang="en-US" dirty="0" smtClean="0"/>
              <a:t> Autos </a:t>
            </a:r>
            <a:r>
              <a:rPr lang="en-US" dirty="0" err="1" smtClean="0"/>
              <a:t>sahen</a:t>
            </a:r>
            <a:r>
              <a:rPr lang="en-US" dirty="0" smtClean="0"/>
              <a:t> </a:t>
            </a:r>
            <a:r>
              <a:rPr lang="en-US" dirty="0" err="1" smtClean="0"/>
              <a:t>genauso</a:t>
            </a:r>
            <a:r>
              <a:rPr lang="en-US" dirty="0" smtClean="0"/>
              <a:t> </a:t>
            </a:r>
            <a:r>
              <a:rPr lang="en-US" dirty="0" err="1" smtClean="0"/>
              <a:t>aus</a:t>
            </a:r>
            <a:r>
              <a:rPr lang="en-US" dirty="0" smtClean="0"/>
              <a:t> </a:t>
            </a:r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Kutschen</a:t>
            </a:r>
            <a:r>
              <a:rPr lang="en-US" dirty="0" smtClean="0"/>
              <a:t>. Die </a:t>
            </a:r>
            <a:r>
              <a:rPr lang="en-US" dirty="0" err="1" smtClean="0"/>
              <a:t>Lenkung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zunächst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über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Lenkstange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erst</a:t>
            </a:r>
            <a:r>
              <a:rPr lang="en-US" baseline="0" dirty="0" smtClean="0"/>
              <a:t> ab 1898-1901 </a:t>
            </a:r>
            <a:r>
              <a:rPr lang="en-US" baseline="0" dirty="0" err="1" smtClean="0"/>
              <a:t>wurde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Lenkrad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eingeführt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Auch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heutige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Elektroautos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sehen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wie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mit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Verbrennungsmotoren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 panose="05000000000000000000" pitchFamily="2" charset="2"/>
              </a:rPr>
              <a:t> in </a:t>
            </a:r>
            <a:r>
              <a:rPr lang="en-US" baseline="0" dirty="0" err="1" smtClean="0">
                <a:sym typeface="Wingdings" panose="05000000000000000000" pitchFamily="2" charset="2"/>
              </a:rPr>
              <a:t>Zukunft</a:t>
            </a:r>
            <a:r>
              <a:rPr lang="en-US" baseline="0" dirty="0" smtClean="0">
                <a:sym typeface="Wingdings" panose="05000000000000000000" pitchFamily="2" charset="2"/>
              </a:rPr>
              <a:t> </a:t>
            </a:r>
            <a:r>
              <a:rPr lang="en-US" baseline="0" dirty="0" err="1" smtClean="0">
                <a:sym typeface="Wingdings" panose="05000000000000000000" pitchFamily="2" charset="2"/>
              </a:rPr>
              <a:t>vielleicht</a:t>
            </a:r>
            <a:r>
              <a:rPr lang="en-US" baseline="0" dirty="0" smtClean="0">
                <a:sym typeface="Wingdings" panose="05000000000000000000" pitchFamily="2" charset="2"/>
              </a:rPr>
              <a:t> </a:t>
            </a:r>
            <a:r>
              <a:rPr lang="en-US" baseline="0" dirty="0" err="1" smtClean="0">
                <a:sym typeface="Wingdings" panose="05000000000000000000" pitchFamily="2" charset="2"/>
              </a:rPr>
              <a:t>auch</a:t>
            </a:r>
            <a:r>
              <a:rPr lang="en-US" baseline="0" dirty="0" smtClean="0">
                <a:sym typeface="Wingdings" panose="05000000000000000000" pitchFamily="2" charset="2"/>
              </a:rPr>
              <a:t> </a:t>
            </a:r>
            <a:r>
              <a:rPr lang="en-US" baseline="0" dirty="0" err="1" smtClean="0">
                <a:sym typeface="Wingdings" panose="05000000000000000000" pitchFamily="2" charset="2"/>
              </a:rPr>
              <a:t>anders</a:t>
            </a:r>
            <a:r>
              <a:rPr lang="en-US" baseline="0" dirty="0" smtClean="0">
                <a:sym typeface="Wingdings" panose="05000000000000000000" pitchFamily="2" charset="2"/>
              </a:rPr>
              <a:t> (</a:t>
            </a:r>
            <a:r>
              <a:rPr lang="en-US" baseline="0" dirty="0" err="1" smtClean="0">
                <a:sym typeface="Wingdings" panose="05000000000000000000" pitchFamily="2" charset="2"/>
              </a:rPr>
              <a:t>Elektroautos</a:t>
            </a:r>
            <a:r>
              <a:rPr lang="en-US" baseline="0" dirty="0" smtClean="0">
                <a:sym typeface="Wingdings" panose="05000000000000000000" pitchFamily="2" charset="2"/>
              </a:rPr>
              <a:t> </a:t>
            </a:r>
            <a:r>
              <a:rPr lang="en-US" baseline="0" dirty="0" err="1" smtClean="0">
                <a:sym typeface="Wingdings" panose="05000000000000000000" pitchFamily="2" charset="2"/>
              </a:rPr>
              <a:t>brauchen</a:t>
            </a:r>
            <a:r>
              <a:rPr lang="en-US" baseline="0" dirty="0" smtClean="0">
                <a:sym typeface="Wingdings" panose="05000000000000000000" pitchFamily="2" charset="2"/>
              </a:rPr>
              <a:t> </a:t>
            </a:r>
            <a:r>
              <a:rPr lang="en-US" baseline="0" dirty="0" err="1" smtClean="0">
                <a:sym typeface="Wingdings" panose="05000000000000000000" pitchFamily="2" charset="2"/>
              </a:rPr>
              <a:t>viel</a:t>
            </a:r>
            <a:r>
              <a:rPr lang="en-US" baseline="0" dirty="0" smtClean="0">
                <a:sym typeface="Wingdings" panose="05000000000000000000" pitchFamily="2" charset="2"/>
              </a:rPr>
              <a:t> </a:t>
            </a:r>
            <a:r>
              <a:rPr lang="en-US" baseline="0" dirty="0" err="1" smtClean="0">
                <a:sym typeface="Wingdings" panose="05000000000000000000" pitchFamily="2" charset="2"/>
              </a:rPr>
              <a:t>weniger</a:t>
            </a:r>
            <a:r>
              <a:rPr lang="en-US" baseline="0" dirty="0" smtClean="0">
                <a:sym typeface="Wingdings" panose="05000000000000000000" pitchFamily="2" charset="2"/>
              </a:rPr>
              <a:t> </a:t>
            </a:r>
            <a:r>
              <a:rPr lang="en-US" baseline="0" dirty="0" err="1" smtClean="0">
                <a:sym typeface="Wingdings" panose="05000000000000000000" pitchFamily="2" charset="2"/>
              </a:rPr>
              <a:t>Platz</a:t>
            </a:r>
            <a:r>
              <a:rPr lang="en-US" baseline="0" dirty="0" smtClean="0">
                <a:sym typeface="Wingdings" panose="05000000000000000000" pitchFamily="2" charset="2"/>
              </a:rPr>
              <a:t> </a:t>
            </a:r>
            <a:r>
              <a:rPr lang="en-US" baseline="0" dirty="0" err="1" smtClean="0">
                <a:sym typeface="Wingdings" panose="05000000000000000000" pitchFamily="2" charset="2"/>
              </a:rPr>
              <a:t>für</a:t>
            </a:r>
            <a:r>
              <a:rPr lang="en-US" baseline="0" dirty="0" smtClean="0">
                <a:sym typeface="Wingdings" panose="05000000000000000000" pitchFamily="2" charset="2"/>
              </a:rPr>
              <a:t> den Motor)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C587F-9620-41AA-8442-404D6D597627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25367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1898: Lord Rothschild's Zebra carriage -&gt; </a:t>
            </a:r>
            <a:r>
              <a:rPr lang="en-US" dirty="0" err="1" smtClean="0"/>
              <a:t>erste</a:t>
            </a:r>
            <a:r>
              <a:rPr lang="en-US" dirty="0" smtClean="0"/>
              <a:t> Autos </a:t>
            </a:r>
            <a:r>
              <a:rPr lang="en-US" dirty="0" err="1" smtClean="0"/>
              <a:t>sahen</a:t>
            </a:r>
            <a:r>
              <a:rPr lang="en-US" dirty="0" smtClean="0"/>
              <a:t> </a:t>
            </a:r>
            <a:r>
              <a:rPr lang="en-US" dirty="0" err="1" smtClean="0"/>
              <a:t>genauso</a:t>
            </a:r>
            <a:r>
              <a:rPr lang="en-US" dirty="0" smtClean="0"/>
              <a:t> </a:t>
            </a:r>
            <a:r>
              <a:rPr lang="en-US" dirty="0" err="1" smtClean="0"/>
              <a:t>aus</a:t>
            </a:r>
            <a:r>
              <a:rPr lang="en-US" dirty="0" smtClean="0"/>
              <a:t> </a:t>
            </a:r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Kutschen</a:t>
            </a:r>
            <a:r>
              <a:rPr lang="en-US" dirty="0" smtClean="0"/>
              <a:t>. Die </a:t>
            </a:r>
            <a:r>
              <a:rPr lang="en-US" dirty="0" err="1" smtClean="0"/>
              <a:t>Lenkung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zunächst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über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Lenkstange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erst</a:t>
            </a:r>
            <a:r>
              <a:rPr lang="en-US" baseline="0" dirty="0" smtClean="0"/>
              <a:t> ab 1898-1901 </a:t>
            </a:r>
            <a:r>
              <a:rPr lang="en-US" baseline="0" dirty="0" err="1" smtClean="0"/>
              <a:t>wurde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Lenkrad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eingeführt</a:t>
            </a:r>
            <a:r>
              <a:rPr lang="en-US" baseline="0" dirty="0" smtClean="0"/>
              <a:t>.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C587F-9620-41AA-8442-404D6D597627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7168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Zuschauerfrage:</a:t>
            </a:r>
            <a:r>
              <a:rPr lang="de-DE" baseline="0" dirty="0" smtClean="0"/>
              <a:t> </a:t>
            </a:r>
            <a:r>
              <a:rPr lang="de-DE" dirty="0" smtClean="0"/>
              <a:t>Wisst</a:t>
            </a:r>
            <a:r>
              <a:rPr lang="de-DE" baseline="0" dirty="0" smtClean="0"/>
              <a:t> ihr wo im Alltag Magnete verwendet werden?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C587F-9620-41AA-8442-404D6D59762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201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Zuschauerfrage:</a:t>
            </a:r>
            <a:r>
              <a:rPr lang="de-DE" baseline="0" dirty="0" smtClean="0"/>
              <a:t> </a:t>
            </a:r>
            <a:r>
              <a:rPr lang="de-DE" dirty="0" smtClean="0"/>
              <a:t>Wisst</a:t>
            </a:r>
            <a:r>
              <a:rPr lang="de-DE" baseline="0" dirty="0" smtClean="0"/>
              <a:t> ihr wo im Alltag Magnete verwendet werden?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C587F-9620-41AA-8442-404D6D59762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8531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Zuschauerfrage:</a:t>
            </a:r>
            <a:r>
              <a:rPr lang="de-DE" baseline="0" dirty="0" smtClean="0"/>
              <a:t> </a:t>
            </a:r>
            <a:r>
              <a:rPr lang="de-DE" dirty="0" smtClean="0"/>
              <a:t>Wisst</a:t>
            </a:r>
            <a:r>
              <a:rPr lang="de-DE" baseline="0" dirty="0" smtClean="0"/>
              <a:t> ihr wo im Alltag Magnete verwendet werden?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C587F-9620-41AA-8442-404D6D59762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5087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Zuschauerfrage:</a:t>
            </a:r>
            <a:r>
              <a:rPr lang="de-DE" baseline="0" dirty="0" smtClean="0"/>
              <a:t> </a:t>
            </a:r>
            <a:r>
              <a:rPr lang="de-DE" dirty="0" smtClean="0"/>
              <a:t>Wisst</a:t>
            </a:r>
            <a:r>
              <a:rPr lang="de-DE" baseline="0" dirty="0" smtClean="0"/>
              <a:t> ihr wo im Alltag Magnete verwendet werden?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C587F-9620-41AA-8442-404D6D59762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4725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Zuschauerfrage:</a:t>
            </a:r>
            <a:r>
              <a:rPr lang="de-DE" baseline="0" dirty="0" smtClean="0"/>
              <a:t> </a:t>
            </a:r>
            <a:r>
              <a:rPr lang="de-DE" dirty="0" smtClean="0"/>
              <a:t>Wisst</a:t>
            </a:r>
            <a:r>
              <a:rPr lang="de-DE" baseline="0" dirty="0" smtClean="0"/>
              <a:t> ihr wo im Alltag Magnete verwendet werden?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C587F-9620-41AA-8442-404D6D59762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3304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Permanentmagnet</a:t>
            </a:r>
          </a:p>
          <a:p>
            <a:r>
              <a:rPr lang="de-DE" dirty="0" smtClean="0"/>
              <a:t>Bestimmte Materialien um das Eisen („</a:t>
            </a:r>
            <a:r>
              <a:rPr lang="de-DE" dirty="0" err="1" smtClean="0"/>
              <a:t>Ferro“magnetismus</a:t>
            </a:r>
            <a:r>
              <a:rPr lang="de-DE" dirty="0" smtClean="0"/>
              <a:t>)</a:t>
            </a:r>
          </a:p>
          <a:p>
            <a:r>
              <a:rPr lang="de-DE" dirty="0" smtClean="0"/>
              <a:t>-&gt; Eisenspäne in Öl zeigen</a:t>
            </a:r>
          </a:p>
          <a:p>
            <a:endParaRPr lang="de-DE" dirty="0" smtClean="0"/>
          </a:p>
          <a:p>
            <a:r>
              <a:rPr lang="de-DE" dirty="0" smtClean="0"/>
              <a:t>Erzeugen „Kräfte“ in der Umgebung</a:t>
            </a:r>
            <a:r>
              <a:rPr lang="de-DE" baseline="0" dirty="0" smtClean="0"/>
              <a:t> </a:t>
            </a:r>
            <a:r>
              <a:rPr lang="de-DE" baseline="0" dirty="0" smtClean="0">
                <a:sym typeface="Wingdings" panose="05000000000000000000" pitchFamily="2" charset="2"/>
              </a:rPr>
              <a:t> Kraftfeld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Aufgebaut aus kleineren Magneten („Bezirke“ in Körnern)</a:t>
            </a:r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C587F-9620-41AA-8442-404D6D597627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700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C587F-9620-41AA-8442-404D6D597627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3585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Thema des Referats | Referent / Fakultät / Studiengang |  WiSe/SoSe 2017/19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Headline einfügen</a:t>
            </a:r>
            <a:br>
              <a:rPr lang="pt-BR" dirty="0"/>
            </a:br>
            <a:r>
              <a:rPr lang="pt-BR" dirty="0"/>
              <a:t>über zwei Zeilen</a:t>
            </a:r>
            <a:endParaRPr lang="de-DE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0B166E63-50B0-4138-AD32-6428E7F6058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6405" y="2033591"/>
            <a:ext cx="11377084" cy="421004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Text 22 Pt auf erster Ebene // für Aufzählung 22 Pt,  Text 20 Pt, Zwischenheadline und Aufzählungen 20 Pt 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1173152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Footerlinie"/>
          <p:cNvCxnSpPr/>
          <p:nvPr/>
        </p:nvCxnSpPr>
        <p:spPr>
          <a:xfrm>
            <a:off x="406399" y="6449759"/>
            <a:ext cx="11376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Headerlinie"/>
          <p:cNvCxnSpPr/>
          <p:nvPr/>
        </p:nvCxnSpPr>
        <p:spPr>
          <a:xfrm>
            <a:off x="406400" y="1800000"/>
            <a:ext cx="11376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06405" y="898525"/>
            <a:ext cx="11377084" cy="863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pt-BR" dirty="0"/>
              <a:t>Headline einfügen</a:t>
            </a:r>
            <a:br>
              <a:rPr lang="pt-BR" dirty="0"/>
            </a:br>
            <a:r>
              <a:rPr lang="pt-BR" dirty="0"/>
              <a:t>über zwei Zeilen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06402" y="2033591"/>
            <a:ext cx="11377084" cy="42100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Text 22 Pt auf erster Ebene // für Aufzählung 22 Pt,  Text 20 Pt, Zwischenheadline und Aufzählungen 20 Pt 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06401" y="274365"/>
            <a:ext cx="7375299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1" spc="40" baseline="0">
                <a:solidFill>
                  <a:schemeClr val="tx1"/>
                </a:solidFill>
                <a:latin typeface="+mj-lt"/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defRPr sz="1000" b="1" spc="40" baseline="0">
                <a:latin typeface="+mj-lt"/>
              </a:defRPr>
            </a:lvl2pPr>
            <a:lvl3pPr marL="0" algn="l">
              <a:lnSpc>
                <a:spcPct val="100000"/>
              </a:lnSpc>
              <a:spcBef>
                <a:spcPts val="0"/>
              </a:spcBef>
              <a:defRPr sz="1000" b="1" spc="40" baseline="0">
                <a:latin typeface="+mj-lt"/>
              </a:defRPr>
            </a:lvl3pPr>
            <a:lvl4pPr marL="0" algn="l">
              <a:lnSpc>
                <a:spcPct val="100000"/>
              </a:lnSpc>
              <a:spcBef>
                <a:spcPts val="0"/>
              </a:spcBef>
              <a:defRPr sz="1000" b="1" spc="40" baseline="0">
                <a:latin typeface="+mj-lt"/>
              </a:defRPr>
            </a:lvl4pPr>
            <a:lvl5pPr marL="0" algn="l">
              <a:lnSpc>
                <a:spcPct val="100000"/>
              </a:lnSpc>
              <a:spcBef>
                <a:spcPts val="0"/>
              </a:spcBef>
              <a:defRPr sz="1000" b="1" spc="40" baseline="0">
                <a:latin typeface="+mj-lt"/>
              </a:defRPr>
            </a:lvl5pPr>
            <a:lvl6pPr marL="0" algn="l">
              <a:lnSpc>
                <a:spcPct val="100000"/>
              </a:lnSpc>
              <a:spcBef>
                <a:spcPts val="0"/>
              </a:spcBef>
              <a:defRPr sz="1000" b="1" spc="40" baseline="0">
                <a:latin typeface="+mj-lt"/>
              </a:defRPr>
            </a:lvl6pPr>
            <a:lvl7pPr marL="0" algn="l">
              <a:lnSpc>
                <a:spcPct val="100000"/>
              </a:lnSpc>
              <a:spcBef>
                <a:spcPts val="0"/>
              </a:spcBef>
              <a:defRPr sz="1000" b="1" spc="40" baseline="0">
                <a:latin typeface="+mj-lt"/>
              </a:defRPr>
            </a:lvl7pPr>
            <a:lvl8pPr marL="0" algn="l">
              <a:lnSpc>
                <a:spcPct val="100000"/>
              </a:lnSpc>
              <a:spcBef>
                <a:spcPts val="0"/>
              </a:spcBef>
              <a:defRPr sz="1000" b="1" spc="40" baseline="0">
                <a:latin typeface="+mj-lt"/>
              </a:defRPr>
            </a:lvl8pPr>
            <a:lvl9pPr marL="0" algn="l">
              <a:lnSpc>
                <a:spcPct val="100000"/>
              </a:lnSpc>
              <a:spcBef>
                <a:spcPts val="0"/>
              </a:spcBef>
              <a:defRPr sz="1000" b="1" spc="40" baseline="0">
                <a:latin typeface="+mj-lt"/>
              </a:defRPr>
            </a:lvl9pPr>
          </a:lstStyle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6401" y="6515213"/>
            <a:ext cx="7375299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spc="40" baseline="0">
                <a:solidFill>
                  <a:schemeClr val="tx1"/>
                </a:solidFill>
                <a:latin typeface="+mn-lt"/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defRPr sz="1000" b="0" spc="40" baseline="0">
                <a:latin typeface="+mn-lt"/>
              </a:defRPr>
            </a:lvl2pPr>
            <a:lvl3pPr marL="0" algn="l">
              <a:lnSpc>
                <a:spcPct val="100000"/>
              </a:lnSpc>
              <a:spcBef>
                <a:spcPts val="0"/>
              </a:spcBef>
              <a:defRPr sz="1000" b="0" spc="40" baseline="0">
                <a:latin typeface="+mn-lt"/>
              </a:defRPr>
            </a:lvl3pPr>
            <a:lvl4pPr marL="0" algn="l">
              <a:lnSpc>
                <a:spcPct val="100000"/>
              </a:lnSpc>
              <a:spcBef>
                <a:spcPts val="0"/>
              </a:spcBef>
              <a:defRPr sz="1000" b="0" spc="40" baseline="0">
                <a:latin typeface="+mn-lt"/>
              </a:defRPr>
            </a:lvl4pPr>
            <a:lvl5pPr marL="0" algn="l">
              <a:lnSpc>
                <a:spcPct val="100000"/>
              </a:lnSpc>
              <a:spcBef>
                <a:spcPts val="0"/>
              </a:spcBef>
              <a:defRPr sz="1000" b="0" spc="40" baseline="0">
                <a:latin typeface="+mn-lt"/>
              </a:defRPr>
            </a:lvl5pPr>
            <a:lvl6pPr marL="0" algn="l">
              <a:lnSpc>
                <a:spcPct val="100000"/>
              </a:lnSpc>
              <a:spcBef>
                <a:spcPts val="0"/>
              </a:spcBef>
              <a:defRPr sz="1000" b="0" spc="40" baseline="0">
                <a:latin typeface="+mn-lt"/>
              </a:defRPr>
            </a:lvl6pPr>
            <a:lvl7pPr marL="0" algn="l">
              <a:lnSpc>
                <a:spcPct val="100000"/>
              </a:lnSpc>
              <a:spcBef>
                <a:spcPts val="0"/>
              </a:spcBef>
              <a:defRPr sz="1000" b="0" spc="40" baseline="0">
                <a:latin typeface="+mn-lt"/>
              </a:defRPr>
            </a:lvl7pPr>
            <a:lvl8pPr marL="0" algn="l">
              <a:lnSpc>
                <a:spcPct val="100000"/>
              </a:lnSpc>
              <a:spcBef>
                <a:spcPts val="0"/>
              </a:spcBef>
              <a:defRPr sz="1000" b="0" spc="40" baseline="0">
                <a:latin typeface="+mn-lt"/>
              </a:defRPr>
            </a:lvl8pPr>
            <a:lvl9pPr marL="0" algn="l">
              <a:lnSpc>
                <a:spcPct val="100000"/>
              </a:lnSpc>
              <a:spcBef>
                <a:spcPts val="0"/>
              </a:spcBef>
              <a:defRPr sz="1000" b="0" spc="40" baseline="0">
                <a:latin typeface="+mn-lt"/>
              </a:defRPr>
            </a:lvl9pPr>
          </a:lstStyle>
          <a:p>
            <a:r>
              <a:rPr lang="de-DE" dirty="0"/>
              <a:t>Thema des Referats | Referent / Fakultät / Studiengang |  </a:t>
            </a:r>
            <a:r>
              <a:rPr lang="de-DE" dirty="0" err="1"/>
              <a:t>WiSe</a:t>
            </a:r>
            <a:r>
              <a:rPr lang="de-DE" dirty="0"/>
              <a:t>/</a:t>
            </a:r>
            <a:r>
              <a:rPr lang="de-DE" dirty="0" err="1"/>
              <a:t>SoSe</a:t>
            </a:r>
            <a:r>
              <a:rPr lang="de-DE" dirty="0"/>
              <a:t> 2017/19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883778" y="6515213"/>
            <a:ext cx="1899711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0" algn="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2pPr>
            <a:lvl3pPr marL="0" algn="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3pPr>
            <a:lvl4pPr marL="0" algn="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4pPr>
            <a:lvl5pPr marL="0" algn="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5pPr>
            <a:lvl6pPr marL="0" algn="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6pPr>
            <a:lvl7pPr marL="0" algn="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7pPr>
            <a:lvl8pPr marL="0" algn="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8pPr>
            <a:lvl9pPr marL="0" algn="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9pPr>
          </a:lstStyle>
          <a:p>
            <a:r>
              <a:rPr lang="de-DE" dirty="0"/>
              <a:t>|  </a:t>
            </a:r>
            <a:fld id="{E6B5151A-17C4-4431-8407-112C0160A8B6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22" name="Logo HHN">
            <a:extLst>
              <a:ext uri="{FF2B5EF4-FFF2-40B4-BE49-F238E27FC236}">
                <a16:creationId xmlns:a16="http://schemas.microsoft.com/office/drawing/2014/main" id="{A53D8DCE-F532-4BEA-B78C-F0F7C4652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514" y="307131"/>
            <a:ext cx="1423970" cy="48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73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iming>
    <p:tnLst>
      <p:par>
        <p:cTn id="1" dur="indefinite" restart="never" nodeType="tmRoot"/>
      </p:par>
    </p:tnLst>
  </p:timing>
  <p:hf hdr="0"/>
  <p:txStyles>
    <p:titleStyle>
      <a:lvl1pPr marL="0" indent="0" algn="l" defTabSz="914407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None/>
        <a:defRPr sz="3000" b="1" kern="1200" cap="all" spc="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7" rtl="0" eaLnBrk="1" latinLnBrk="0" hangingPunct="1">
        <a:lnSpc>
          <a:spcPct val="105000"/>
        </a:lnSpc>
        <a:spcBef>
          <a:spcPts val="0"/>
        </a:spcBef>
        <a:spcAft>
          <a:spcPts val="1999"/>
        </a:spcAft>
        <a:buFont typeface="Arial" panose="020B0604020202020204" pitchFamily="34" charset="0"/>
        <a:buNone/>
        <a:tabLst>
          <a:tab pos="288003" algn="l"/>
          <a:tab pos="792005" algn="l"/>
        </a:tabLst>
        <a:defRPr sz="2201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88003" indent="-288003" algn="l" defTabSz="914407" rtl="0" eaLnBrk="1" latinLnBrk="0" hangingPunct="1">
        <a:lnSpc>
          <a:spcPct val="105000"/>
        </a:lnSpc>
        <a:spcBef>
          <a:spcPts val="599"/>
        </a:spcBef>
        <a:buClr>
          <a:schemeClr val="accent1"/>
        </a:buClr>
        <a:buFont typeface="Arial" panose="020B0604020202020204" pitchFamily="34" charset="0"/>
        <a:buChar char="&gt;"/>
        <a:tabLst>
          <a:tab pos="288003" algn="l"/>
          <a:tab pos="792005" algn="l"/>
        </a:tabLst>
        <a:defRPr sz="2201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7" rtl="0" eaLnBrk="1" latinLnBrk="0" hangingPunct="1">
        <a:lnSpc>
          <a:spcPct val="108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tabLst>
          <a:tab pos="288003" algn="l"/>
          <a:tab pos="792005" algn="l"/>
        </a:tabLst>
        <a:defRPr sz="1999" b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288003" indent="0" algn="l" defTabSz="914407" rtl="0" eaLnBrk="1" latinLnBrk="0" hangingPunct="1">
        <a:lnSpc>
          <a:spcPct val="108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tabLst>
          <a:tab pos="288003" algn="l"/>
          <a:tab pos="792005" algn="l"/>
        </a:tabLst>
        <a:defRPr sz="1999" b="1" kern="1200">
          <a:solidFill>
            <a:schemeClr val="tx1"/>
          </a:solidFill>
          <a:latin typeface="+mj-lt"/>
          <a:ea typeface="+mn-ea"/>
          <a:cs typeface="+mn-cs"/>
        </a:defRPr>
      </a:lvl4pPr>
      <a:lvl5pPr marL="288003" indent="-288003" algn="l" defTabSz="914407" rtl="0" eaLnBrk="1" latinLnBrk="0" hangingPunct="1">
        <a:lnSpc>
          <a:spcPct val="108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&gt;"/>
        <a:tabLst>
          <a:tab pos="288003" algn="l"/>
          <a:tab pos="792005" algn="l"/>
        </a:tabLst>
        <a:defRPr sz="1999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504004" indent="-216001" algn="l" defTabSz="914407" rtl="0" eaLnBrk="1" latinLnBrk="0" hangingPunct="1">
        <a:lnSpc>
          <a:spcPct val="108000"/>
        </a:lnSpc>
        <a:spcBef>
          <a:spcPts val="0"/>
        </a:spcBef>
        <a:spcAft>
          <a:spcPts val="0"/>
        </a:spcAft>
        <a:buFont typeface="Wingdings" panose="05000000000000000000" pitchFamily="2" charset="2"/>
        <a:buChar char=""/>
        <a:tabLst>
          <a:tab pos="288003" algn="l"/>
          <a:tab pos="792005" algn="l"/>
        </a:tabLst>
        <a:defRPr sz="1999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288003" indent="-288003" algn="l" defTabSz="914407" rtl="0" eaLnBrk="1" latinLnBrk="0" hangingPunct="1">
        <a:lnSpc>
          <a:spcPct val="108000"/>
        </a:lnSpc>
        <a:spcBef>
          <a:spcPts val="0"/>
        </a:spcBef>
        <a:spcAft>
          <a:spcPts val="0"/>
        </a:spcAft>
        <a:buFont typeface="+mj-lt"/>
        <a:buAutoNum type="arabicPeriod"/>
        <a:tabLst>
          <a:tab pos="288003" algn="l"/>
          <a:tab pos="792005" algn="l"/>
        </a:tabLst>
        <a:defRPr sz="1999" b="0" kern="1200">
          <a:solidFill>
            <a:schemeClr val="tx1"/>
          </a:solidFill>
          <a:latin typeface="+mn-lt"/>
          <a:ea typeface="+mn-ea"/>
          <a:cs typeface="+mn-cs"/>
        </a:defRPr>
      </a:lvl7pPr>
      <a:lvl8pPr marL="288003" indent="0" algn="l" defTabSz="914407" rtl="0" eaLnBrk="1" latinLnBrk="0" hangingPunct="1">
        <a:lnSpc>
          <a:spcPct val="108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tabLst>
          <a:tab pos="288003" algn="l"/>
          <a:tab pos="792005" algn="l"/>
        </a:tabLst>
        <a:defRPr sz="1999" b="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7" rtl="0" eaLnBrk="1" latinLnBrk="0" hangingPunct="1">
        <a:lnSpc>
          <a:spcPct val="108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tabLst>
          <a:tab pos="288003" algn="l"/>
          <a:tab pos="792005" algn="l"/>
        </a:tabLst>
        <a:defRPr sz="1999" b="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7" algn="l" defTabSz="914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0" algn="l" defTabSz="914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3" algn="l" defTabSz="914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7" algn="l" defTabSz="914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20" algn="l" defTabSz="914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4" algn="l" defTabSz="914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7" algn="l" defTabSz="914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56" userDrawn="1">
          <p15:clr>
            <a:srgbClr val="F26B43"/>
          </p15:clr>
        </p15:guide>
        <p15:guide id="2" pos="7423" userDrawn="1">
          <p15:clr>
            <a:srgbClr val="F26B43"/>
          </p15:clr>
        </p15:guide>
        <p15:guide id="3" orient="horz" pos="1281" userDrawn="1">
          <p15:clr>
            <a:srgbClr val="F26B43"/>
          </p15:clr>
        </p15:guide>
        <p15:guide id="4" orient="horz" pos="566" userDrawn="1">
          <p15:clr>
            <a:srgbClr val="F26B43"/>
          </p15:clr>
        </p15:guide>
        <p15:guide id="5" orient="horz" pos="1110" userDrawn="1">
          <p15:clr>
            <a:srgbClr val="F26B43"/>
          </p15:clr>
        </p15:guide>
        <p15:guide id="6" orient="horz" pos="3932" userDrawn="1">
          <p15:clr>
            <a:srgbClr val="F26B43"/>
          </p15:clr>
        </p15:guide>
        <p15:guide id="7" orient="horz" pos="1321" userDrawn="1">
          <p15:clr>
            <a:srgbClr val="547EBF"/>
          </p15:clr>
        </p15:guide>
        <p15:guide id="8" orient="horz" pos="611" userDrawn="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6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6.jpe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microsoft.com/office/2007/relationships/hdphoto" Target="../media/hdphoto8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6.jpe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6.jpeg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6.jpeg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5.wdp"/><Relationship Id="rId3" Type="http://schemas.openxmlformats.org/officeDocument/2006/relationships/notesSlide" Target="../notesSlides/notesSlide16.xml"/><Relationship Id="rId7" Type="http://schemas.microsoft.com/office/2007/relationships/hdphoto" Target="../media/hdphoto12.wdp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38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microsoft.com/office/2007/relationships/hdphoto" Target="../media/hdphoto13.wdp"/><Relationship Id="rId1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8.xml"/><Relationship Id="rId6" Type="http://schemas.openxmlformats.org/officeDocument/2006/relationships/image" Target="../media/image42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5" Type="http://schemas.openxmlformats.org/officeDocument/2006/relationships/image" Target="../media/image6.jpeg"/><Relationship Id="rId4" Type="http://schemas.openxmlformats.org/officeDocument/2006/relationships/image" Target="../media/image43.gif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4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6.jpeg"/><Relationship Id="rId4" Type="http://schemas.openxmlformats.org/officeDocument/2006/relationships/image" Target="../media/image45.jpeg"/><Relationship Id="rId9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microsoft.com/office/2007/relationships/hdphoto" Target="../media/hdphoto6.wdp"/><Relationship Id="rId3" Type="http://schemas.openxmlformats.org/officeDocument/2006/relationships/notesSlide" Target="../notesSlides/notesSlide4.xml"/><Relationship Id="rId7" Type="http://schemas.microsoft.com/office/2007/relationships/hdphoto" Target="../media/hdphoto3.wdp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5.wdp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jpeg"/><Relationship Id="rId15" Type="http://schemas.openxmlformats.org/officeDocument/2006/relationships/image" Target="../media/image21.png"/><Relationship Id="rId10" Type="http://schemas.microsoft.com/office/2007/relationships/hdphoto" Target="../media/hdphoto4.wdp"/><Relationship Id="rId19" Type="http://schemas.openxmlformats.org/officeDocument/2006/relationships/image" Target="../media/image6.jpeg"/><Relationship Id="rId4" Type="http://schemas.openxmlformats.org/officeDocument/2006/relationships/image" Target="../media/image12.jpeg"/><Relationship Id="rId9" Type="http://schemas.openxmlformats.org/officeDocument/2006/relationships/image" Target="../media/image16.png"/><Relationship Id="rId1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microsoft.com/office/2007/relationships/hdphoto" Target="../media/hdphoto7.wdp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microsoft.com/office/2007/relationships/hdphoto" Target="../media/hdphoto7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6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Thema des Referats | Referent / Fakultät / Studiengang |  WiSe/SoSe 2017/19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E6B5151A-17C4-4431-8407-112C0160A8B6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58" b="7344"/>
          <a:stretch/>
        </p:blipFill>
        <p:spPr>
          <a:xfrm>
            <a:off x="0" y="-85725"/>
            <a:ext cx="12192000" cy="698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83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Campus Sontheim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E6B5151A-17C4-4431-8407-112C0160A8B6}" type="slidenum">
              <a:rPr lang="de-DE" smtClean="0"/>
              <a:pPr/>
              <a:t>10</a:t>
            </a:fld>
            <a:endParaRPr lang="de-DE" dirty="0"/>
          </a:p>
        </p:txBody>
      </p:sp>
      <p:grpSp>
        <p:nvGrpSpPr>
          <p:cNvPr id="315" name="Gruppieren 314"/>
          <p:cNvGrpSpPr/>
          <p:nvPr/>
        </p:nvGrpSpPr>
        <p:grpSpPr>
          <a:xfrm rot="10800000">
            <a:off x="5003695" y="1970903"/>
            <a:ext cx="6996514" cy="4208223"/>
            <a:chOff x="5003695" y="1970903"/>
            <a:chExt cx="6996514" cy="4208223"/>
          </a:xfrm>
        </p:grpSpPr>
        <p:sp>
          <p:nvSpPr>
            <p:cNvPr id="316" name="Rechteck 315"/>
            <p:cNvSpPr/>
            <p:nvPr/>
          </p:nvSpPr>
          <p:spPr>
            <a:xfrm>
              <a:off x="5087888" y="1970903"/>
              <a:ext cx="6840760" cy="2723948"/>
            </a:xfrm>
            <a:prstGeom prst="rect">
              <a:avLst/>
            </a:prstGeom>
            <a:solidFill>
              <a:srgbClr val="CCFFF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7" name="Rechteck 316"/>
            <p:cNvSpPr/>
            <p:nvPr/>
          </p:nvSpPr>
          <p:spPr>
            <a:xfrm>
              <a:off x="9532056" y="3428999"/>
              <a:ext cx="2396592" cy="2750127"/>
            </a:xfrm>
            <a:prstGeom prst="rect">
              <a:avLst/>
            </a:prstGeom>
            <a:solidFill>
              <a:srgbClr val="CCFFC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8" name="Rechteck 317"/>
            <p:cNvSpPr/>
            <p:nvPr/>
          </p:nvSpPr>
          <p:spPr>
            <a:xfrm>
              <a:off x="5087888" y="4653136"/>
              <a:ext cx="2160240" cy="1516287"/>
            </a:xfrm>
            <a:prstGeom prst="rect">
              <a:avLst/>
            </a:prstGeom>
            <a:solidFill>
              <a:srgbClr val="CCECF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9" name="Freihandform 318"/>
            <p:cNvSpPr/>
            <p:nvPr/>
          </p:nvSpPr>
          <p:spPr>
            <a:xfrm>
              <a:off x="7176121" y="5153077"/>
              <a:ext cx="1042984" cy="1018368"/>
            </a:xfrm>
            <a:custGeom>
              <a:avLst/>
              <a:gdLst>
                <a:gd name="connsiteX0" fmla="*/ 147193 w 1008112"/>
                <a:gd name="connsiteY0" fmla="*/ 469 h 1084235"/>
                <a:gd name="connsiteX1" fmla="*/ 324539 w 1008112"/>
                <a:gd name="connsiteY1" fmla="*/ 12078 h 1084235"/>
                <a:gd name="connsiteX2" fmla="*/ 976879 w 1008112"/>
                <a:gd name="connsiteY2" fmla="*/ 481813 h 1084235"/>
                <a:gd name="connsiteX3" fmla="*/ 1008112 w 1008112"/>
                <a:gd name="connsiteY3" fmla="*/ 515082 h 1084235"/>
                <a:gd name="connsiteX4" fmla="*/ 1008112 w 1008112"/>
                <a:gd name="connsiteY4" fmla="*/ 1084235 h 1084235"/>
                <a:gd name="connsiteX5" fmla="*/ 0 w 1008112"/>
                <a:gd name="connsiteY5" fmla="*/ 1084235 h 1084235"/>
                <a:gd name="connsiteX6" fmla="*/ 0 w 1008112"/>
                <a:gd name="connsiteY6" fmla="*/ 12754 h 1084235"/>
                <a:gd name="connsiteX7" fmla="*/ 47639 w 1008112"/>
                <a:gd name="connsiteY7" fmla="*/ 6868 h 1084235"/>
                <a:gd name="connsiteX8" fmla="*/ 147193 w 1008112"/>
                <a:gd name="connsiteY8" fmla="*/ 469 h 1084235"/>
                <a:gd name="connsiteX0" fmla="*/ 267304 w 1128223"/>
                <a:gd name="connsiteY0" fmla="*/ 469 h 1084235"/>
                <a:gd name="connsiteX1" fmla="*/ 444650 w 1128223"/>
                <a:gd name="connsiteY1" fmla="*/ 12078 h 1084235"/>
                <a:gd name="connsiteX2" fmla="*/ 1096990 w 1128223"/>
                <a:gd name="connsiteY2" fmla="*/ 481813 h 1084235"/>
                <a:gd name="connsiteX3" fmla="*/ 1128223 w 1128223"/>
                <a:gd name="connsiteY3" fmla="*/ 515082 h 1084235"/>
                <a:gd name="connsiteX4" fmla="*/ 1128223 w 1128223"/>
                <a:gd name="connsiteY4" fmla="*/ 1084235 h 1084235"/>
                <a:gd name="connsiteX5" fmla="*/ 0 w 1128223"/>
                <a:gd name="connsiteY5" fmla="*/ 1022242 h 1084235"/>
                <a:gd name="connsiteX6" fmla="*/ 120111 w 1128223"/>
                <a:gd name="connsiteY6" fmla="*/ 12754 h 1084235"/>
                <a:gd name="connsiteX7" fmla="*/ 167750 w 1128223"/>
                <a:gd name="connsiteY7" fmla="*/ 6868 h 1084235"/>
                <a:gd name="connsiteX8" fmla="*/ 267304 w 1128223"/>
                <a:gd name="connsiteY8" fmla="*/ 469 h 1084235"/>
                <a:gd name="connsiteX0" fmla="*/ 267304 w 1170844"/>
                <a:gd name="connsiteY0" fmla="*/ 469 h 1022242"/>
                <a:gd name="connsiteX1" fmla="*/ 444650 w 1170844"/>
                <a:gd name="connsiteY1" fmla="*/ 12078 h 1022242"/>
                <a:gd name="connsiteX2" fmla="*/ 1096990 w 1170844"/>
                <a:gd name="connsiteY2" fmla="*/ 481813 h 1022242"/>
                <a:gd name="connsiteX3" fmla="*/ 1128223 w 1170844"/>
                <a:gd name="connsiteY3" fmla="*/ 515082 h 1022242"/>
                <a:gd name="connsiteX4" fmla="*/ 1170844 w 1170844"/>
                <a:gd name="connsiteY4" fmla="*/ 991245 h 1022242"/>
                <a:gd name="connsiteX5" fmla="*/ 0 w 1170844"/>
                <a:gd name="connsiteY5" fmla="*/ 1022242 h 1022242"/>
                <a:gd name="connsiteX6" fmla="*/ 120111 w 1170844"/>
                <a:gd name="connsiteY6" fmla="*/ 12754 h 1022242"/>
                <a:gd name="connsiteX7" fmla="*/ 167750 w 1170844"/>
                <a:gd name="connsiteY7" fmla="*/ 6868 h 1022242"/>
                <a:gd name="connsiteX8" fmla="*/ 267304 w 1170844"/>
                <a:gd name="connsiteY8" fmla="*/ 469 h 1022242"/>
                <a:gd name="connsiteX0" fmla="*/ 267304 w 1163095"/>
                <a:gd name="connsiteY0" fmla="*/ 469 h 1022242"/>
                <a:gd name="connsiteX1" fmla="*/ 444650 w 1163095"/>
                <a:gd name="connsiteY1" fmla="*/ 12078 h 1022242"/>
                <a:gd name="connsiteX2" fmla="*/ 1096990 w 1163095"/>
                <a:gd name="connsiteY2" fmla="*/ 481813 h 1022242"/>
                <a:gd name="connsiteX3" fmla="*/ 1128223 w 1163095"/>
                <a:gd name="connsiteY3" fmla="*/ 515082 h 1022242"/>
                <a:gd name="connsiteX4" fmla="*/ 1163095 w 1163095"/>
                <a:gd name="connsiteY4" fmla="*/ 1010618 h 1022242"/>
                <a:gd name="connsiteX5" fmla="*/ 0 w 1163095"/>
                <a:gd name="connsiteY5" fmla="*/ 1022242 h 1022242"/>
                <a:gd name="connsiteX6" fmla="*/ 120111 w 1163095"/>
                <a:gd name="connsiteY6" fmla="*/ 12754 h 1022242"/>
                <a:gd name="connsiteX7" fmla="*/ 167750 w 1163095"/>
                <a:gd name="connsiteY7" fmla="*/ 6868 h 1022242"/>
                <a:gd name="connsiteX8" fmla="*/ 267304 w 1163095"/>
                <a:gd name="connsiteY8" fmla="*/ 469 h 1022242"/>
                <a:gd name="connsiteX0" fmla="*/ 147193 w 1042984"/>
                <a:gd name="connsiteY0" fmla="*/ 469 h 1018368"/>
                <a:gd name="connsiteX1" fmla="*/ 324539 w 1042984"/>
                <a:gd name="connsiteY1" fmla="*/ 12078 h 1018368"/>
                <a:gd name="connsiteX2" fmla="*/ 976879 w 1042984"/>
                <a:gd name="connsiteY2" fmla="*/ 481813 h 1018368"/>
                <a:gd name="connsiteX3" fmla="*/ 1008112 w 1042984"/>
                <a:gd name="connsiteY3" fmla="*/ 515082 h 1018368"/>
                <a:gd name="connsiteX4" fmla="*/ 1042984 w 1042984"/>
                <a:gd name="connsiteY4" fmla="*/ 1010618 h 1018368"/>
                <a:gd name="connsiteX5" fmla="*/ 30997 w 1042984"/>
                <a:gd name="connsiteY5" fmla="*/ 1018368 h 1018368"/>
                <a:gd name="connsiteX6" fmla="*/ 0 w 1042984"/>
                <a:gd name="connsiteY6" fmla="*/ 12754 h 1018368"/>
                <a:gd name="connsiteX7" fmla="*/ 47639 w 1042984"/>
                <a:gd name="connsiteY7" fmla="*/ 6868 h 1018368"/>
                <a:gd name="connsiteX8" fmla="*/ 147193 w 1042984"/>
                <a:gd name="connsiteY8" fmla="*/ 469 h 1018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984" h="1018368">
                  <a:moveTo>
                    <a:pt x="147193" y="469"/>
                  </a:moveTo>
                  <a:cubicBezTo>
                    <a:pt x="211427" y="-1342"/>
                    <a:pt x="271106" y="2011"/>
                    <a:pt x="324539" y="12078"/>
                  </a:cubicBezTo>
                  <a:cubicBezTo>
                    <a:pt x="591704" y="62412"/>
                    <a:pt x="798544" y="288251"/>
                    <a:pt x="976879" y="481813"/>
                  </a:cubicBezTo>
                  <a:lnTo>
                    <a:pt x="1008112" y="515082"/>
                  </a:lnTo>
                  <a:lnTo>
                    <a:pt x="1042984" y="1010618"/>
                  </a:lnTo>
                  <a:lnTo>
                    <a:pt x="30997" y="1018368"/>
                  </a:lnTo>
                  <a:lnTo>
                    <a:pt x="0" y="12754"/>
                  </a:lnTo>
                  <a:lnTo>
                    <a:pt x="47639" y="6868"/>
                  </a:lnTo>
                  <a:cubicBezTo>
                    <a:pt x="81821" y="3573"/>
                    <a:pt x="115077" y="1375"/>
                    <a:pt x="147193" y="469"/>
                  </a:cubicBezTo>
                  <a:close/>
                </a:path>
              </a:pathLst>
            </a:custGeom>
            <a:solidFill>
              <a:srgbClr val="CCCCF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0" name="Freihandform 319"/>
            <p:cNvSpPr/>
            <p:nvPr/>
          </p:nvSpPr>
          <p:spPr>
            <a:xfrm>
              <a:off x="8112226" y="5444506"/>
              <a:ext cx="3557837" cy="732422"/>
            </a:xfrm>
            <a:custGeom>
              <a:avLst/>
              <a:gdLst>
                <a:gd name="connsiteX0" fmla="*/ 0 w 3672408"/>
                <a:gd name="connsiteY0" fmla="*/ 146784 h 720798"/>
                <a:gd name="connsiteX1" fmla="*/ 40618 w 3672408"/>
                <a:gd name="connsiteY1" fmla="*/ 190217 h 720798"/>
                <a:gd name="connsiteX2" fmla="*/ 0 w 3672408"/>
                <a:gd name="connsiteY2" fmla="*/ 147160 h 720798"/>
                <a:gd name="connsiteX3" fmla="*/ 1510015 w 3672408"/>
                <a:gd name="connsiteY3" fmla="*/ 0 h 720798"/>
                <a:gd name="connsiteX4" fmla="*/ 3672408 w 3672408"/>
                <a:gd name="connsiteY4" fmla="*/ 720798 h 720798"/>
                <a:gd name="connsiteX5" fmla="*/ 0 w 3672408"/>
                <a:gd name="connsiteY5" fmla="*/ 720798 h 720798"/>
                <a:gd name="connsiteX6" fmla="*/ 0 w 3672408"/>
                <a:gd name="connsiteY6" fmla="*/ 720008 h 720798"/>
                <a:gd name="connsiteX7" fmla="*/ 106880 w 3672408"/>
                <a:gd name="connsiteY7" fmla="*/ 719189 h 720798"/>
                <a:gd name="connsiteX8" fmla="*/ 72008 w 3672408"/>
                <a:gd name="connsiteY8" fmla="*/ 223654 h 720798"/>
                <a:gd name="connsiteX9" fmla="*/ 144609 w 3672408"/>
                <a:gd name="connsiteY9" fmla="*/ 300987 h 720798"/>
                <a:gd name="connsiteX10" fmla="*/ 337864 w 3672408"/>
                <a:gd name="connsiteY10" fmla="*/ 459058 h 720798"/>
                <a:gd name="connsiteX11" fmla="*/ 882039 w 3672408"/>
                <a:gd name="connsiteY11" fmla="*/ 488934 h 720798"/>
                <a:gd name="connsiteX12" fmla="*/ 1431646 w 3672408"/>
                <a:gd name="connsiteY12" fmla="*/ 63628 h 720798"/>
                <a:gd name="connsiteX0" fmla="*/ 0 w 3672408"/>
                <a:gd name="connsiteY0" fmla="*/ 146784 h 720798"/>
                <a:gd name="connsiteX1" fmla="*/ 40618 w 3672408"/>
                <a:gd name="connsiteY1" fmla="*/ 190217 h 720798"/>
                <a:gd name="connsiteX2" fmla="*/ 0 w 3672408"/>
                <a:gd name="connsiteY2" fmla="*/ 147160 h 720798"/>
                <a:gd name="connsiteX3" fmla="*/ 0 w 3672408"/>
                <a:gd name="connsiteY3" fmla="*/ 146784 h 720798"/>
                <a:gd name="connsiteX4" fmla="*/ 1510015 w 3672408"/>
                <a:gd name="connsiteY4" fmla="*/ 0 h 720798"/>
                <a:gd name="connsiteX5" fmla="*/ 3436934 w 3672408"/>
                <a:gd name="connsiteY5" fmla="*/ 638579 h 720798"/>
                <a:gd name="connsiteX6" fmla="*/ 3672408 w 3672408"/>
                <a:gd name="connsiteY6" fmla="*/ 720798 h 720798"/>
                <a:gd name="connsiteX7" fmla="*/ 0 w 3672408"/>
                <a:gd name="connsiteY7" fmla="*/ 720798 h 720798"/>
                <a:gd name="connsiteX8" fmla="*/ 0 w 3672408"/>
                <a:gd name="connsiteY8" fmla="*/ 720008 h 720798"/>
                <a:gd name="connsiteX9" fmla="*/ 106880 w 3672408"/>
                <a:gd name="connsiteY9" fmla="*/ 719189 h 720798"/>
                <a:gd name="connsiteX10" fmla="*/ 72008 w 3672408"/>
                <a:gd name="connsiteY10" fmla="*/ 223654 h 720798"/>
                <a:gd name="connsiteX11" fmla="*/ 144609 w 3672408"/>
                <a:gd name="connsiteY11" fmla="*/ 300987 h 720798"/>
                <a:gd name="connsiteX12" fmla="*/ 337864 w 3672408"/>
                <a:gd name="connsiteY12" fmla="*/ 459058 h 720798"/>
                <a:gd name="connsiteX13" fmla="*/ 882039 w 3672408"/>
                <a:gd name="connsiteY13" fmla="*/ 488934 h 720798"/>
                <a:gd name="connsiteX14" fmla="*/ 1431646 w 3672408"/>
                <a:gd name="connsiteY14" fmla="*/ 63628 h 720798"/>
                <a:gd name="connsiteX15" fmla="*/ 1510015 w 3672408"/>
                <a:gd name="connsiteY15" fmla="*/ 0 h 720798"/>
                <a:gd name="connsiteX0" fmla="*/ 0 w 3436934"/>
                <a:gd name="connsiteY0" fmla="*/ 146784 h 732422"/>
                <a:gd name="connsiteX1" fmla="*/ 40618 w 3436934"/>
                <a:gd name="connsiteY1" fmla="*/ 190217 h 732422"/>
                <a:gd name="connsiteX2" fmla="*/ 0 w 3436934"/>
                <a:gd name="connsiteY2" fmla="*/ 147160 h 732422"/>
                <a:gd name="connsiteX3" fmla="*/ 0 w 3436934"/>
                <a:gd name="connsiteY3" fmla="*/ 146784 h 732422"/>
                <a:gd name="connsiteX4" fmla="*/ 1510015 w 3436934"/>
                <a:gd name="connsiteY4" fmla="*/ 0 h 732422"/>
                <a:gd name="connsiteX5" fmla="*/ 3436934 w 3436934"/>
                <a:gd name="connsiteY5" fmla="*/ 638579 h 732422"/>
                <a:gd name="connsiteX6" fmla="*/ 3436059 w 3436934"/>
                <a:gd name="connsiteY6" fmla="*/ 732422 h 732422"/>
                <a:gd name="connsiteX7" fmla="*/ 0 w 3436934"/>
                <a:gd name="connsiteY7" fmla="*/ 720798 h 732422"/>
                <a:gd name="connsiteX8" fmla="*/ 0 w 3436934"/>
                <a:gd name="connsiteY8" fmla="*/ 720008 h 732422"/>
                <a:gd name="connsiteX9" fmla="*/ 106880 w 3436934"/>
                <a:gd name="connsiteY9" fmla="*/ 719189 h 732422"/>
                <a:gd name="connsiteX10" fmla="*/ 72008 w 3436934"/>
                <a:gd name="connsiteY10" fmla="*/ 223654 h 732422"/>
                <a:gd name="connsiteX11" fmla="*/ 144609 w 3436934"/>
                <a:gd name="connsiteY11" fmla="*/ 300987 h 732422"/>
                <a:gd name="connsiteX12" fmla="*/ 337864 w 3436934"/>
                <a:gd name="connsiteY12" fmla="*/ 459058 h 732422"/>
                <a:gd name="connsiteX13" fmla="*/ 882039 w 3436934"/>
                <a:gd name="connsiteY13" fmla="*/ 488934 h 732422"/>
                <a:gd name="connsiteX14" fmla="*/ 1431646 w 3436934"/>
                <a:gd name="connsiteY14" fmla="*/ 63628 h 732422"/>
                <a:gd name="connsiteX15" fmla="*/ 1510015 w 3436934"/>
                <a:gd name="connsiteY15" fmla="*/ 0 h 732422"/>
                <a:gd name="connsiteX0" fmla="*/ 0 w 3557837"/>
                <a:gd name="connsiteY0" fmla="*/ 146784 h 732422"/>
                <a:gd name="connsiteX1" fmla="*/ 40618 w 3557837"/>
                <a:gd name="connsiteY1" fmla="*/ 190217 h 732422"/>
                <a:gd name="connsiteX2" fmla="*/ 0 w 3557837"/>
                <a:gd name="connsiteY2" fmla="*/ 147160 h 732422"/>
                <a:gd name="connsiteX3" fmla="*/ 0 w 3557837"/>
                <a:gd name="connsiteY3" fmla="*/ 146784 h 732422"/>
                <a:gd name="connsiteX4" fmla="*/ 1510015 w 3557837"/>
                <a:gd name="connsiteY4" fmla="*/ 0 h 732422"/>
                <a:gd name="connsiteX5" fmla="*/ 3436934 w 3557837"/>
                <a:gd name="connsiteY5" fmla="*/ 638579 h 732422"/>
                <a:gd name="connsiteX6" fmla="*/ 3557837 w 3557837"/>
                <a:gd name="connsiteY6" fmla="*/ 732422 h 732422"/>
                <a:gd name="connsiteX7" fmla="*/ 0 w 3557837"/>
                <a:gd name="connsiteY7" fmla="*/ 720798 h 732422"/>
                <a:gd name="connsiteX8" fmla="*/ 0 w 3557837"/>
                <a:gd name="connsiteY8" fmla="*/ 720008 h 732422"/>
                <a:gd name="connsiteX9" fmla="*/ 106880 w 3557837"/>
                <a:gd name="connsiteY9" fmla="*/ 719189 h 732422"/>
                <a:gd name="connsiteX10" fmla="*/ 72008 w 3557837"/>
                <a:gd name="connsiteY10" fmla="*/ 223654 h 732422"/>
                <a:gd name="connsiteX11" fmla="*/ 144609 w 3557837"/>
                <a:gd name="connsiteY11" fmla="*/ 300987 h 732422"/>
                <a:gd name="connsiteX12" fmla="*/ 337864 w 3557837"/>
                <a:gd name="connsiteY12" fmla="*/ 459058 h 732422"/>
                <a:gd name="connsiteX13" fmla="*/ 882039 w 3557837"/>
                <a:gd name="connsiteY13" fmla="*/ 488934 h 732422"/>
                <a:gd name="connsiteX14" fmla="*/ 1431646 w 3557837"/>
                <a:gd name="connsiteY14" fmla="*/ 63628 h 732422"/>
                <a:gd name="connsiteX15" fmla="*/ 1510015 w 3557837"/>
                <a:gd name="connsiteY15" fmla="*/ 0 h 732422"/>
                <a:gd name="connsiteX0" fmla="*/ 0 w 3557837"/>
                <a:gd name="connsiteY0" fmla="*/ 146784 h 732422"/>
                <a:gd name="connsiteX1" fmla="*/ 40618 w 3557837"/>
                <a:gd name="connsiteY1" fmla="*/ 190217 h 732422"/>
                <a:gd name="connsiteX2" fmla="*/ 0 w 3557837"/>
                <a:gd name="connsiteY2" fmla="*/ 147160 h 732422"/>
                <a:gd name="connsiteX3" fmla="*/ 0 w 3557837"/>
                <a:gd name="connsiteY3" fmla="*/ 146784 h 732422"/>
                <a:gd name="connsiteX4" fmla="*/ 1510015 w 3557837"/>
                <a:gd name="connsiteY4" fmla="*/ 0 h 732422"/>
                <a:gd name="connsiteX5" fmla="*/ 2702719 w 3557837"/>
                <a:gd name="connsiteY5" fmla="*/ 449956 h 732422"/>
                <a:gd name="connsiteX6" fmla="*/ 3436934 w 3557837"/>
                <a:gd name="connsiteY6" fmla="*/ 638579 h 732422"/>
                <a:gd name="connsiteX7" fmla="*/ 3557837 w 3557837"/>
                <a:gd name="connsiteY7" fmla="*/ 732422 h 732422"/>
                <a:gd name="connsiteX8" fmla="*/ 0 w 3557837"/>
                <a:gd name="connsiteY8" fmla="*/ 720798 h 732422"/>
                <a:gd name="connsiteX9" fmla="*/ 0 w 3557837"/>
                <a:gd name="connsiteY9" fmla="*/ 720008 h 732422"/>
                <a:gd name="connsiteX10" fmla="*/ 106880 w 3557837"/>
                <a:gd name="connsiteY10" fmla="*/ 719189 h 732422"/>
                <a:gd name="connsiteX11" fmla="*/ 72008 w 3557837"/>
                <a:gd name="connsiteY11" fmla="*/ 223654 h 732422"/>
                <a:gd name="connsiteX12" fmla="*/ 144609 w 3557837"/>
                <a:gd name="connsiteY12" fmla="*/ 300987 h 732422"/>
                <a:gd name="connsiteX13" fmla="*/ 337864 w 3557837"/>
                <a:gd name="connsiteY13" fmla="*/ 459058 h 732422"/>
                <a:gd name="connsiteX14" fmla="*/ 882039 w 3557837"/>
                <a:gd name="connsiteY14" fmla="*/ 488934 h 732422"/>
                <a:gd name="connsiteX15" fmla="*/ 1431646 w 3557837"/>
                <a:gd name="connsiteY15" fmla="*/ 63628 h 732422"/>
                <a:gd name="connsiteX16" fmla="*/ 1510015 w 3557837"/>
                <a:gd name="connsiteY16" fmla="*/ 0 h 732422"/>
                <a:gd name="connsiteX0" fmla="*/ 0 w 3557837"/>
                <a:gd name="connsiteY0" fmla="*/ 146784 h 732422"/>
                <a:gd name="connsiteX1" fmla="*/ 40618 w 3557837"/>
                <a:gd name="connsiteY1" fmla="*/ 190217 h 732422"/>
                <a:gd name="connsiteX2" fmla="*/ 0 w 3557837"/>
                <a:gd name="connsiteY2" fmla="*/ 147160 h 732422"/>
                <a:gd name="connsiteX3" fmla="*/ 0 w 3557837"/>
                <a:gd name="connsiteY3" fmla="*/ 146784 h 732422"/>
                <a:gd name="connsiteX4" fmla="*/ 1510015 w 3557837"/>
                <a:gd name="connsiteY4" fmla="*/ 0 h 732422"/>
                <a:gd name="connsiteX5" fmla="*/ 2702719 w 3557837"/>
                <a:gd name="connsiteY5" fmla="*/ 449956 h 732422"/>
                <a:gd name="connsiteX6" fmla="*/ 3436934 w 3557837"/>
                <a:gd name="connsiteY6" fmla="*/ 638579 h 732422"/>
                <a:gd name="connsiteX7" fmla="*/ 3557837 w 3557837"/>
                <a:gd name="connsiteY7" fmla="*/ 732422 h 732422"/>
                <a:gd name="connsiteX8" fmla="*/ 0 w 3557837"/>
                <a:gd name="connsiteY8" fmla="*/ 720798 h 732422"/>
                <a:gd name="connsiteX9" fmla="*/ 0 w 3557837"/>
                <a:gd name="connsiteY9" fmla="*/ 720008 h 732422"/>
                <a:gd name="connsiteX10" fmla="*/ 106880 w 3557837"/>
                <a:gd name="connsiteY10" fmla="*/ 719189 h 732422"/>
                <a:gd name="connsiteX11" fmla="*/ 72008 w 3557837"/>
                <a:gd name="connsiteY11" fmla="*/ 223654 h 732422"/>
                <a:gd name="connsiteX12" fmla="*/ 144609 w 3557837"/>
                <a:gd name="connsiteY12" fmla="*/ 300987 h 732422"/>
                <a:gd name="connsiteX13" fmla="*/ 337864 w 3557837"/>
                <a:gd name="connsiteY13" fmla="*/ 459058 h 732422"/>
                <a:gd name="connsiteX14" fmla="*/ 882039 w 3557837"/>
                <a:gd name="connsiteY14" fmla="*/ 488934 h 732422"/>
                <a:gd name="connsiteX15" fmla="*/ 1431646 w 3557837"/>
                <a:gd name="connsiteY15" fmla="*/ 63628 h 732422"/>
                <a:gd name="connsiteX16" fmla="*/ 1510015 w 3557837"/>
                <a:gd name="connsiteY16" fmla="*/ 0 h 73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57837" h="732422">
                  <a:moveTo>
                    <a:pt x="0" y="146784"/>
                  </a:moveTo>
                  <a:lnTo>
                    <a:pt x="40618" y="190217"/>
                  </a:lnTo>
                  <a:lnTo>
                    <a:pt x="0" y="147160"/>
                  </a:lnTo>
                  <a:lnTo>
                    <a:pt x="0" y="146784"/>
                  </a:lnTo>
                  <a:close/>
                  <a:moveTo>
                    <a:pt x="1510015" y="0"/>
                  </a:moveTo>
                  <a:cubicBezTo>
                    <a:pt x="1904735" y="132181"/>
                    <a:pt x="2327227" y="253682"/>
                    <a:pt x="2702719" y="449956"/>
                  </a:cubicBezTo>
                  <a:lnTo>
                    <a:pt x="3436934" y="638579"/>
                  </a:lnTo>
                  <a:cubicBezTo>
                    <a:pt x="3436642" y="669860"/>
                    <a:pt x="3558129" y="701141"/>
                    <a:pt x="3557837" y="732422"/>
                  </a:cubicBezTo>
                  <a:lnTo>
                    <a:pt x="0" y="720798"/>
                  </a:lnTo>
                  <a:lnTo>
                    <a:pt x="0" y="720008"/>
                  </a:lnTo>
                  <a:lnTo>
                    <a:pt x="106880" y="719189"/>
                  </a:lnTo>
                  <a:lnTo>
                    <a:pt x="72008" y="223654"/>
                  </a:lnTo>
                  <a:lnTo>
                    <a:pt x="144609" y="300987"/>
                  </a:lnTo>
                  <a:cubicBezTo>
                    <a:pt x="211891" y="369923"/>
                    <a:pt x="275631" y="427046"/>
                    <a:pt x="337864" y="459058"/>
                  </a:cubicBezTo>
                  <a:cubicBezTo>
                    <a:pt x="586798" y="587106"/>
                    <a:pt x="664343" y="582168"/>
                    <a:pt x="882039" y="488934"/>
                  </a:cubicBezTo>
                  <a:cubicBezTo>
                    <a:pt x="1045311" y="419009"/>
                    <a:pt x="1227041" y="235849"/>
                    <a:pt x="1431646" y="63628"/>
                  </a:cubicBezTo>
                  <a:lnTo>
                    <a:pt x="1510015" y="0"/>
                  </a:lnTo>
                  <a:close/>
                </a:path>
              </a:pathLst>
            </a:custGeom>
            <a:solidFill>
              <a:srgbClr val="99CCF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1" name="Freihandform 320"/>
            <p:cNvSpPr/>
            <p:nvPr/>
          </p:nvSpPr>
          <p:spPr>
            <a:xfrm>
              <a:off x="7184742" y="5174901"/>
              <a:ext cx="35307" cy="1001429"/>
            </a:xfrm>
            <a:custGeom>
              <a:avLst/>
              <a:gdLst>
                <a:gd name="connsiteX0" fmla="*/ 0 w 247974"/>
                <a:gd name="connsiteY0" fmla="*/ 0 h 683288"/>
                <a:gd name="connsiteX1" fmla="*/ 25121 w 247974"/>
                <a:gd name="connsiteY1" fmla="*/ 65314 h 683288"/>
                <a:gd name="connsiteX2" fmla="*/ 30145 w 247974"/>
                <a:gd name="connsiteY2" fmla="*/ 80387 h 683288"/>
                <a:gd name="connsiteX3" fmla="*/ 130629 w 247974"/>
                <a:gd name="connsiteY3" fmla="*/ 256233 h 683288"/>
                <a:gd name="connsiteX4" fmla="*/ 185895 w 247974"/>
                <a:gd name="connsiteY4" fmla="*/ 411983 h 683288"/>
                <a:gd name="connsiteX5" fmla="*/ 200967 w 247974"/>
                <a:gd name="connsiteY5" fmla="*/ 467248 h 683288"/>
                <a:gd name="connsiteX6" fmla="*/ 211016 w 247974"/>
                <a:gd name="connsiteY6" fmla="*/ 512466 h 683288"/>
                <a:gd name="connsiteX7" fmla="*/ 246185 w 247974"/>
                <a:gd name="connsiteY7" fmla="*/ 597877 h 683288"/>
                <a:gd name="connsiteX8" fmla="*/ 246185 w 247974"/>
                <a:gd name="connsiteY8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200967 w 249534"/>
                <a:gd name="connsiteY3" fmla="*/ 467248 h 683288"/>
                <a:gd name="connsiteX4" fmla="*/ 246185 w 249534"/>
                <a:gd name="connsiteY4" fmla="*/ 597877 h 683288"/>
                <a:gd name="connsiteX5" fmla="*/ 246185 w 249534"/>
                <a:gd name="connsiteY5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30145 w 246185"/>
                <a:gd name="connsiteY2" fmla="*/ 80387 h 683288"/>
                <a:gd name="connsiteX3" fmla="*/ 200967 w 246185"/>
                <a:gd name="connsiteY3" fmla="*/ 467248 h 683288"/>
                <a:gd name="connsiteX4" fmla="*/ 246185 w 246185"/>
                <a:gd name="connsiteY4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200967 w 246185"/>
                <a:gd name="connsiteY2" fmla="*/ 467248 h 683288"/>
                <a:gd name="connsiteX3" fmla="*/ 246185 w 246185"/>
                <a:gd name="connsiteY3" fmla="*/ 683288 h 683288"/>
                <a:gd name="connsiteX0" fmla="*/ 0 w 246185"/>
                <a:gd name="connsiteY0" fmla="*/ 0 h 683288"/>
                <a:gd name="connsiteX1" fmla="*/ 200967 w 246185"/>
                <a:gd name="connsiteY1" fmla="*/ 467248 h 683288"/>
                <a:gd name="connsiteX2" fmla="*/ 246185 w 246185"/>
                <a:gd name="connsiteY2" fmla="*/ 683288 h 683288"/>
                <a:gd name="connsiteX0" fmla="*/ 0 w 201035"/>
                <a:gd name="connsiteY0" fmla="*/ 0 h 954594"/>
                <a:gd name="connsiteX1" fmla="*/ 200967 w 201035"/>
                <a:gd name="connsiteY1" fmla="*/ 467248 h 954594"/>
                <a:gd name="connsiteX2" fmla="*/ 25122 w 201035"/>
                <a:gd name="connsiteY2" fmla="*/ 954594 h 954594"/>
                <a:gd name="connsiteX0" fmla="*/ 0 w 25122"/>
                <a:gd name="connsiteY0" fmla="*/ 0 h 954594"/>
                <a:gd name="connsiteX1" fmla="*/ 25122 w 25122"/>
                <a:gd name="connsiteY1" fmla="*/ 954594 h 954594"/>
                <a:gd name="connsiteX0" fmla="*/ 0 w 18431"/>
                <a:gd name="connsiteY0" fmla="*/ 0 h 1001429"/>
                <a:gd name="connsiteX1" fmla="*/ 18431 w 18431"/>
                <a:gd name="connsiteY1" fmla="*/ 1001429 h 1001429"/>
                <a:gd name="connsiteX0" fmla="*/ 0 w 29833"/>
                <a:gd name="connsiteY0" fmla="*/ 0 h 1001429"/>
                <a:gd name="connsiteX1" fmla="*/ 18431 w 29833"/>
                <a:gd name="connsiteY1" fmla="*/ 1001429 h 1001429"/>
                <a:gd name="connsiteX0" fmla="*/ 9860 w 35307"/>
                <a:gd name="connsiteY0" fmla="*/ 0 h 1001429"/>
                <a:gd name="connsiteX1" fmla="*/ 28291 w 35307"/>
                <a:gd name="connsiteY1" fmla="*/ 1001429 h 100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307" h="1001429">
                  <a:moveTo>
                    <a:pt x="9860" y="0"/>
                  </a:moveTo>
                  <a:cubicBezTo>
                    <a:pt x="-28601" y="353882"/>
                    <a:pt x="60062" y="667619"/>
                    <a:pt x="28291" y="1001429"/>
                  </a:cubicBez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2" name="Freihandform 321"/>
            <p:cNvSpPr/>
            <p:nvPr/>
          </p:nvSpPr>
          <p:spPr>
            <a:xfrm flipH="1">
              <a:off x="8171465" y="5661248"/>
              <a:ext cx="60882" cy="515083"/>
            </a:xfrm>
            <a:custGeom>
              <a:avLst/>
              <a:gdLst>
                <a:gd name="connsiteX0" fmla="*/ 0 w 247974"/>
                <a:gd name="connsiteY0" fmla="*/ 0 h 683288"/>
                <a:gd name="connsiteX1" fmla="*/ 25121 w 247974"/>
                <a:gd name="connsiteY1" fmla="*/ 65314 h 683288"/>
                <a:gd name="connsiteX2" fmla="*/ 30145 w 247974"/>
                <a:gd name="connsiteY2" fmla="*/ 80387 h 683288"/>
                <a:gd name="connsiteX3" fmla="*/ 130629 w 247974"/>
                <a:gd name="connsiteY3" fmla="*/ 256233 h 683288"/>
                <a:gd name="connsiteX4" fmla="*/ 185895 w 247974"/>
                <a:gd name="connsiteY4" fmla="*/ 411983 h 683288"/>
                <a:gd name="connsiteX5" fmla="*/ 200967 w 247974"/>
                <a:gd name="connsiteY5" fmla="*/ 467248 h 683288"/>
                <a:gd name="connsiteX6" fmla="*/ 211016 w 247974"/>
                <a:gd name="connsiteY6" fmla="*/ 512466 h 683288"/>
                <a:gd name="connsiteX7" fmla="*/ 246185 w 247974"/>
                <a:gd name="connsiteY7" fmla="*/ 597877 h 683288"/>
                <a:gd name="connsiteX8" fmla="*/ 246185 w 247974"/>
                <a:gd name="connsiteY8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200967 w 249534"/>
                <a:gd name="connsiteY3" fmla="*/ 467248 h 683288"/>
                <a:gd name="connsiteX4" fmla="*/ 246185 w 249534"/>
                <a:gd name="connsiteY4" fmla="*/ 597877 h 683288"/>
                <a:gd name="connsiteX5" fmla="*/ 246185 w 249534"/>
                <a:gd name="connsiteY5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30145 w 246185"/>
                <a:gd name="connsiteY2" fmla="*/ 80387 h 683288"/>
                <a:gd name="connsiteX3" fmla="*/ 200967 w 246185"/>
                <a:gd name="connsiteY3" fmla="*/ 467248 h 683288"/>
                <a:gd name="connsiteX4" fmla="*/ 246185 w 246185"/>
                <a:gd name="connsiteY4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200967 w 246185"/>
                <a:gd name="connsiteY2" fmla="*/ 467248 h 683288"/>
                <a:gd name="connsiteX3" fmla="*/ 246185 w 246185"/>
                <a:gd name="connsiteY3" fmla="*/ 683288 h 683288"/>
                <a:gd name="connsiteX0" fmla="*/ 0 w 246185"/>
                <a:gd name="connsiteY0" fmla="*/ 0 h 683288"/>
                <a:gd name="connsiteX1" fmla="*/ 200967 w 246185"/>
                <a:gd name="connsiteY1" fmla="*/ 467248 h 683288"/>
                <a:gd name="connsiteX2" fmla="*/ 246185 w 246185"/>
                <a:gd name="connsiteY2" fmla="*/ 683288 h 683288"/>
                <a:gd name="connsiteX0" fmla="*/ 0 w 201035"/>
                <a:gd name="connsiteY0" fmla="*/ 0 h 954594"/>
                <a:gd name="connsiteX1" fmla="*/ 200967 w 201035"/>
                <a:gd name="connsiteY1" fmla="*/ 467248 h 954594"/>
                <a:gd name="connsiteX2" fmla="*/ 25122 w 201035"/>
                <a:gd name="connsiteY2" fmla="*/ 954594 h 954594"/>
                <a:gd name="connsiteX0" fmla="*/ 0 w 25122"/>
                <a:gd name="connsiteY0" fmla="*/ 0 h 954594"/>
                <a:gd name="connsiteX1" fmla="*/ 25122 w 25122"/>
                <a:gd name="connsiteY1" fmla="*/ 954594 h 954594"/>
                <a:gd name="connsiteX0" fmla="*/ 0 w 18431"/>
                <a:gd name="connsiteY0" fmla="*/ 0 h 1001429"/>
                <a:gd name="connsiteX1" fmla="*/ 18431 w 18431"/>
                <a:gd name="connsiteY1" fmla="*/ 1001429 h 1001429"/>
                <a:gd name="connsiteX0" fmla="*/ 0 w 29833"/>
                <a:gd name="connsiteY0" fmla="*/ 0 h 1001429"/>
                <a:gd name="connsiteX1" fmla="*/ 18431 w 29833"/>
                <a:gd name="connsiteY1" fmla="*/ 1001429 h 1001429"/>
                <a:gd name="connsiteX0" fmla="*/ 9860 w 35307"/>
                <a:gd name="connsiteY0" fmla="*/ 0 h 1001429"/>
                <a:gd name="connsiteX1" fmla="*/ 28291 w 35307"/>
                <a:gd name="connsiteY1" fmla="*/ 1001429 h 1001429"/>
                <a:gd name="connsiteX0" fmla="*/ 38406 w 38406"/>
                <a:gd name="connsiteY0" fmla="*/ 0 h 953734"/>
                <a:gd name="connsiteX1" fmla="*/ 0 w 38406"/>
                <a:gd name="connsiteY1" fmla="*/ 953734 h 953734"/>
                <a:gd name="connsiteX0" fmla="*/ 47017 w 47017"/>
                <a:gd name="connsiteY0" fmla="*/ 0 h 1001431"/>
                <a:gd name="connsiteX1" fmla="*/ 0 w 47017"/>
                <a:gd name="connsiteY1" fmla="*/ 1001431 h 1001431"/>
                <a:gd name="connsiteX0" fmla="*/ 47017 w 47017"/>
                <a:gd name="connsiteY0" fmla="*/ 0 h 1001431"/>
                <a:gd name="connsiteX1" fmla="*/ 0 w 47017"/>
                <a:gd name="connsiteY1" fmla="*/ 1001431 h 100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017" h="1001431">
                  <a:moveTo>
                    <a:pt x="47017" y="0"/>
                  </a:moveTo>
                  <a:cubicBezTo>
                    <a:pt x="8556" y="353882"/>
                    <a:pt x="52439" y="689303"/>
                    <a:pt x="0" y="1001431"/>
                  </a:cubicBez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3" name="Freihandform 322"/>
            <p:cNvSpPr/>
            <p:nvPr/>
          </p:nvSpPr>
          <p:spPr>
            <a:xfrm flipH="1">
              <a:off x="9624389" y="5451709"/>
              <a:ext cx="2038708" cy="725233"/>
            </a:xfrm>
            <a:custGeom>
              <a:avLst/>
              <a:gdLst>
                <a:gd name="connsiteX0" fmla="*/ 0 w 247974"/>
                <a:gd name="connsiteY0" fmla="*/ 0 h 683288"/>
                <a:gd name="connsiteX1" fmla="*/ 25121 w 247974"/>
                <a:gd name="connsiteY1" fmla="*/ 65314 h 683288"/>
                <a:gd name="connsiteX2" fmla="*/ 30145 w 247974"/>
                <a:gd name="connsiteY2" fmla="*/ 80387 h 683288"/>
                <a:gd name="connsiteX3" fmla="*/ 130629 w 247974"/>
                <a:gd name="connsiteY3" fmla="*/ 256233 h 683288"/>
                <a:gd name="connsiteX4" fmla="*/ 185895 w 247974"/>
                <a:gd name="connsiteY4" fmla="*/ 411983 h 683288"/>
                <a:gd name="connsiteX5" fmla="*/ 200967 w 247974"/>
                <a:gd name="connsiteY5" fmla="*/ 467248 h 683288"/>
                <a:gd name="connsiteX6" fmla="*/ 211016 w 247974"/>
                <a:gd name="connsiteY6" fmla="*/ 512466 h 683288"/>
                <a:gd name="connsiteX7" fmla="*/ 246185 w 247974"/>
                <a:gd name="connsiteY7" fmla="*/ 597877 h 683288"/>
                <a:gd name="connsiteX8" fmla="*/ 246185 w 247974"/>
                <a:gd name="connsiteY8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200967 w 249534"/>
                <a:gd name="connsiteY3" fmla="*/ 467248 h 683288"/>
                <a:gd name="connsiteX4" fmla="*/ 246185 w 249534"/>
                <a:gd name="connsiteY4" fmla="*/ 597877 h 683288"/>
                <a:gd name="connsiteX5" fmla="*/ 246185 w 249534"/>
                <a:gd name="connsiteY5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30145 w 246185"/>
                <a:gd name="connsiteY2" fmla="*/ 80387 h 683288"/>
                <a:gd name="connsiteX3" fmla="*/ 200967 w 246185"/>
                <a:gd name="connsiteY3" fmla="*/ 467248 h 683288"/>
                <a:gd name="connsiteX4" fmla="*/ 246185 w 246185"/>
                <a:gd name="connsiteY4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200967 w 246185"/>
                <a:gd name="connsiteY2" fmla="*/ 467248 h 683288"/>
                <a:gd name="connsiteX3" fmla="*/ 246185 w 246185"/>
                <a:gd name="connsiteY3" fmla="*/ 683288 h 683288"/>
                <a:gd name="connsiteX0" fmla="*/ 0 w 246185"/>
                <a:gd name="connsiteY0" fmla="*/ 0 h 683288"/>
                <a:gd name="connsiteX1" fmla="*/ 200967 w 246185"/>
                <a:gd name="connsiteY1" fmla="*/ 467248 h 683288"/>
                <a:gd name="connsiteX2" fmla="*/ 246185 w 246185"/>
                <a:gd name="connsiteY2" fmla="*/ 683288 h 683288"/>
                <a:gd name="connsiteX0" fmla="*/ 0 w 201035"/>
                <a:gd name="connsiteY0" fmla="*/ 0 h 954594"/>
                <a:gd name="connsiteX1" fmla="*/ 200967 w 201035"/>
                <a:gd name="connsiteY1" fmla="*/ 467248 h 954594"/>
                <a:gd name="connsiteX2" fmla="*/ 25122 w 201035"/>
                <a:gd name="connsiteY2" fmla="*/ 954594 h 954594"/>
                <a:gd name="connsiteX0" fmla="*/ 0 w 25122"/>
                <a:gd name="connsiteY0" fmla="*/ 0 h 954594"/>
                <a:gd name="connsiteX1" fmla="*/ 25122 w 25122"/>
                <a:gd name="connsiteY1" fmla="*/ 954594 h 954594"/>
                <a:gd name="connsiteX0" fmla="*/ 0 w 18431"/>
                <a:gd name="connsiteY0" fmla="*/ 0 h 1001429"/>
                <a:gd name="connsiteX1" fmla="*/ 18431 w 18431"/>
                <a:gd name="connsiteY1" fmla="*/ 1001429 h 1001429"/>
                <a:gd name="connsiteX0" fmla="*/ 0 w 29833"/>
                <a:gd name="connsiteY0" fmla="*/ 0 h 1001429"/>
                <a:gd name="connsiteX1" fmla="*/ 18431 w 29833"/>
                <a:gd name="connsiteY1" fmla="*/ 1001429 h 1001429"/>
                <a:gd name="connsiteX0" fmla="*/ 9860 w 35307"/>
                <a:gd name="connsiteY0" fmla="*/ 0 h 1001429"/>
                <a:gd name="connsiteX1" fmla="*/ 28291 w 35307"/>
                <a:gd name="connsiteY1" fmla="*/ 1001429 h 1001429"/>
                <a:gd name="connsiteX0" fmla="*/ 38406 w 38406"/>
                <a:gd name="connsiteY0" fmla="*/ 0 h 953734"/>
                <a:gd name="connsiteX1" fmla="*/ 0 w 38406"/>
                <a:gd name="connsiteY1" fmla="*/ 953734 h 953734"/>
                <a:gd name="connsiteX0" fmla="*/ 47017 w 47017"/>
                <a:gd name="connsiteY0" fmla="*/ 0 h 1001431"/>
                <a:gd name="connsiteX1" fmla="*/ 0 w 47017"/>
                <a:gd name="connsiteY1" fmla="*/ 1001431 h 1001431"/>
                <a:gd name="connsiteX0" fmla="*/ 47017 w 47017"/>
                <a:gd name="connsiteY0" fmla="*/ 0 h 1001431"/>
                <a:gd name="connsiteX1" fmla="*/ 0 w 47017"/>
                <a:gd name="connsiteY1" fmla="*/ 1001431 h 1001431"/>
                <a:gd name="connsiteX0" fmla="*/ 1484376 w 1484376"/>
                <a:gd name="connsiteY0" fmla="*/ 0 h 1253599"/>
                <a:gd name="connsiteX1" fmla="*/ 0 w 1484376"/>
                <a:gd name="connsiteY1" fmla="*/ 1253599 h 1253599"/>
                <a:gd name="connsiteX0" fmla="*/ 1484376 w 1484376"/>
                <a:gd name="connsiteY0" fmla="*/ 0 h 1253599"/>
                <a:gd name="connsiteX1" fmla="*/ 0 w 1484376"/>
                <a:gd name="connsiteY1" fmla="*/ 1253599 h 1253599"/>
                <a:gd name="connsiteX0" fmla="*/ 1484376 w 1484376"/>
                <a:gd name="connsiteY0" fmla="*/ 0 h 1253599"/>
                <a:gd name="connsiteX1" fmla="*/ 0 w 1484376"/>
                <a:gd name="connsiteY1" fmla="*/ 1253599 h 1253599"/>
                <a:gd name="connsiteX0" fmla="*/ 1484376 w 1484376"/>
                <a:gd name="connsiteY0" fmla="*/ 0 h 1253599"/>
                <a:gd name="connsiteX1" fmla="*/ 767026 w 1484376"/>
                <a:gd name="connsiteY1" fmla="*/ 615913 h 1253599"/>
                <a:gd name="connsiteX2" fmla="*/ 0 w 1484376"/>
                <a:gd name="connsiteY2" fmla="*/ 1253599 h 1253599"/>
                <a:gd name="connsiteX0" fmla="*/ 1484376 w 1484376"/>
                <a:gd name="connsiteY0" fmla="*/ 0 h 1253599"/>
                <a:gd name="connsiteX1" fmla="*/ 767026 w 1484376"/>
                <a:gd name="connsiteY1" fmla="*/ 615913 h 1253599"/>
                <a:gd name="connsiteX2" fmla="*/ 0 w 1484376"/>
                <a:gd name="connsiteY2" fmla="*/ 1253599 h 1253599"/>
                <a:gd name="connsiteX0" fmla="*/ 1484376 w 1484376"/>
                <a:gd name="connsiteY0" fmla="*/ 0 h 1253599"/>
                <a:gd name="connsiteX1" fmla="*/ 767026 w 1484376"/>
                <a:gd name="connsiteY1" fmla="*/ 615913 h 1253599"/>
                <a:gd name="connsiteX2" fmla="*/ 0 w 1484376"/>
                <a:gd name="connsiteY2" fmla="*/ 1253599 h 1253599"/>
                <a:gd name="connsiteX0" fmla="*/ 1484376 w 1484376"/>
                <a:gd name="connsiteY0" fmla="*/ 0 h 1253599"/>
                <a:gd name="connsiteX1" fmla="*/ 764521 w 1484376"/>
                <a:gd name="connsiteY1" fmla="*/ 590696 h 1253599"/>
                <a:gd name="connsiteX2" fmla="*/ 0 w 1484376"/>
                <a:gd name="connsiteY2" fmla="*/ 1253599 h 1253599"/>
                <a:gd name="connsiteX0" fmla="*/ 1484376 w 1484376"/>
                <a:gd name="connsiteY0" fmla="*/ 0 h 1253599"/>
                <a:gd name="connsiteX1" fmla="*/ 764521 w 1484376"/>
                <a:gd name="connsiteY1" fmla="*/ 590696 h 1253599"/>
                <a:gd name="connsiteX2" fmla="*/ 0 w 1484376"/>
                <a:gd name="connsiteY2" fmla="*/ 1253599 h 1253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4376" h="1253599">
                  <a:moveTo>
                    <a:pt x="1484376" y="0"/>
                  </a:moveTo>
                  <a:cubicBezTo>
                    <a:pt x="1363148" y="92145"/>
                    <a:pt x="943601" y="393559"/>
                    <a:pt x="764521" y="590696"/>
                  </a:cubicBezTo>
                  <a:cubicBezTo>
                    <a:pt x="574483" y="896044"/>
                    <a:pt x="72472" y="1010817"/>
                    <a:pt x="0" y="1253599"/>
                  </a:cubicBez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4" name="Freihandform 323"/>
            <p:cNvSpPr/>
            <p:nvPr/>
          </p:nvSpPr>
          <p:spPr>
            <a:xfrm>
              <a:off x="5003695" y="4637319"/>
              <a:ext cx="211295" cy="31990"/>
            </a:xfrm>
            <a:custGeom>
              <a:avLst/>
              <a:gdLst>
                <a:gd name="connsiteX0" fmla="*/ 0 w 247974"/>
                <a:gd name="connsiteY0" fmla="*/ 0 h 683288"/>
                <a:gd name="connsiteX1" fmla="*/ 25121 w 247974"/>
                <a:gd name="connsiteY1" fmla="*/ 65314 h 683288"/>
                <a:gd name="connsiteX2" fmla="*/ 30145 w 247974"/>
                <a:gd name="connsiteY2" fmla="*/ 80387 h 683288"/>
                <a:gd name="connsiteX3" fmla="*/ 130629 w 247974"/>
                <a:gd name="connsiteY3" fmla="*/ 256233 h 683288"/>
                <a:gd name="connsiteX4" fmla="*/ 185895 w 247974"/>
                <a:gd name="connsiteY4" fmla="*/ 411983 h 683288"/>
                <a:gd name="connsiteX5" fmla="*/ 200967 w 247974"/>
                <a:gd name="connsiteY5" fmla="*/ 467248 h 683288"/>
                <a:gd name="connsiteX6" fmla="*/ 211016 w 247974"/>
                <a:gd name="connsiteY6" fmla="*/ 512466 h 683288"/>
                <a:gd name="connsiteX7" fmla="*/ 246185 w 247974"/>
                <a:gd name="connsiteY7" fmla="*/ 597877 h 683288"/>
                <a:gd name="connsiteX8" fmla="*/ 246185 w 247974"/>
                <a:gd name="connsiteY8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200967 w 249534"/>
                <a:gd name="connsiteY3" fmla="*/ 467248 h 683288"/>
                <a:gd name="connsiteX4" fmla="*/ 246185 w 249534"/>
                <a:gd name="connsiteY4" fmla="*/ 597877 h 683288"/>
                <a:gd name="connsiteX5" fmla="*/ 246185 w 249534"/>
                <a:gd name="connsiteY5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30145 w 246185"/>
                <a:gd name="connsiteY2" fmla="*/ 80387 h 683288"/>
                <a:gd name="connsiteX3" fmla="*/ 200967 w 246185"/>
                <a:gd name="connsiteY3" fmla="*/ 467248 h 683288"/>
                <a:gd name="connsiteX4" fmla="*/ 246185 w 246185"/>
                <a:gd name="connsiteY4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200967 w 246185"/>
                <a:gd name="connsiteY2" fmla="*/ 467248 h 683288"/>
                <a:gd name="connsiteX3" fmla="*/ 246185 w 246185"/>
                <a:gd name="connsiteY3" fmla="*/ 683288 h 683288"/>
                <a:gd name="connsiteX0" fmla="*/ 0 w 246185"/>
                <a:gd name="connsiteY0" fmla="*/ 0 h 683288"/>
                <a:gd name="connsiteX1" fmla="*/ 200967 w 246185"/>
                <a:gd name="connsiteY1" fmla="*/ 467248 h 683288"/>
                <a:gd name="connsiteX2" fmla="*/ 246185 w 246185"/>
                <a:gd name="connsiteY2" fmla="*/ 683288 h 683288"/>
                <a:gd name="connsiteX0" fmla="*/ 0 w 201035"/>
                <a:gd name="connsiteY0" fmla="*/ 0 h 954594"/>
                <a:gd name="connsiteX1" fmla="*/ 200967 w 201035"/>
                <a:gd name="connsiteY1" fmla="*/ 467248 h 954594"/>
                <a:gd name="connsiteX2" fmla="*/ 25122 w 201035"/>
                <a:gd name="connsiteY2" fmla="*/ 954594 h 954594"/>
                <a:gd name="connsiteX0" fmla="*/ 0 w 25122"/>
                <a:gd name="connsiteY0" fmla="*/ 0 h 954594"/>
                <a:gd name="connsiteX1" fmla="*/ 25122 w 25122"/>
                <a:gd name="connsiteY1" fmla="*/ 954594 h 954594"/>
                <a:gd name="connsiteX0" fmla="*/ 0 w 18431"/>
                <a:gd name="connsiteY0" fmla="*/ 0 h 1001429"/>
                <a:gd name="connsiteX1" fmla="*/ 18431 w 18431"/>
                <a:gd name="connsiteY1" fmla="*/ 1001429 h 1001429"/>
                <a:gd name="connsiteX0" fmla="*/ 0 w 29833"/>
                <a:gd name="connsiteY0" fmla="*/ 0 h 1001429"/>
                <a:gd name="connsiteX1" fmla="*/ 18431 w 29833"/>
                <a:gd name="connsiteY1" fmla="*/ 1001429 h 1001429"/>
                <a:gd name="connsiteX0" fmla="*/ 9860 w 35307"/>
                <a:gd name="connsiteY0" fmla="*/ 0 h 1001429"/>
                <a:gd name="connsiteX1" fmla="*/ 28291 w 35307"/>
                <a:gd name="connsiteY1" fmla="*/ 1001429 h 1001429"/>
                <a:gd name="connsiteX0" fmla="*/ 242826 w 242826"/>
                <a:gd name="connsiteY0" fmla="*/ 0 h 127569"/>
                <a:gd name="connsiteX1" fmla="*/ 0 w 242826"/>
                <a:gd name="connsiteY1" fmla="*/ 127569 h 127569"/>
                <a:gd name="connsiteX0" fmla="*/ 242826 w 242826"/>
                <a:gd name="connsiteY0" fmla="*/ 59216 h 186785"/>
                <a:gd name="connsiteX1" fmla="*/ 0 w 242826"/>
                <a:gd name="connsiteY1" fmla="*/ 186785 h 186785"/>
                <a:gd name="connsiteX0" fmla="*/ 211295 w 211295"/>
                <a:gd name="connsiteY0" fmla="*/ 165240 h 165505"/>
                <a:gd name="connsiteX1" fmla="*/ 0 w 211295"/>
                <a:gd name="connsiteY1" fmla="*/ 139658 h 165505"/>
                <a:gd name="connsiteX0" fmla="*/ 211295 w 211295"/>
                <a:gd name="connsiteY0" fmla="*/ 25582 h 31990"/>
                <a:gd name="connsiteX1" fmla="*/ 0 w 211295"/>
                <a:gd name="connsiteY1" fmla="*/ 0 h 3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295" h="31990">
                  <a:moveTo>
                    <a:pt x="211295" y="25582"/>
                  </a:moveTo>
                  <a:cubicBezTo>
                    <a:pt x="6170" y="37127"/>
                    <a:pt x="85824" y="35554"/>
                    <a:pt x="0" y="0"/>
                  </a:cubicBez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5" name="Freihandform 324"/>
            <p:cNvSpPr/>
            <p:nvPr/>
          </p:nvSpPr>
          <p:spPr>
            <a:xfrm flipV="1">
              <a:off x="11566621" y="3427739"/>
              <a:ext cx="433588" cy="33066"/>
            </a:xfrm>
            <a:custGeom>
              <a:avLst/>
              <a:gdLst>
                <a:gd name="connsiteX0" fmla="*/ 0 w 247974"/>
                <a:gd name="connsiteY0" fmla="*/ 0 h 683288"/>
                <a:gd name="connsiteX1" fmla="*/ 25121 w 247974"/>
                <a:gd name="connsiteY1" fmla="*/ 65314 h 683288"/>
                <a:gd name="connsiteX2" fmla="*/ 30145 w 247974"/>
                <a:gd name="connsiteY2" fmla="*/ 80387 h 683288"/>
                <a:gd name="connsiteX3" fmla="*/ 130629 w 247974"/>
                <a:gd name="connsiteY3" fmla="*/ 256233 h 683288"/>
                <a:gd name="connsiteX4" fmla="*/ 185895 w 247974"/>
                <a:gd name="connsiteY4" fmla="*/ 411983 h 683288"/>
                <a:gd name="connsiteX5" fmla="*/ 200967 w 247974"/>
                <a:gd name="connsiteY5" fmla="*/ 467248 h 683288"/>
                <a:gd name="connsiteX6" fmla="*/ 211016 w 247974"/>
                <a:gd name="connsiteY6" fmla="*/ 512466 h 683288"/>
                <a:gd name="connsiteX7" fmla="*/ 246185 w 247974"/>
                <a:gd name="connsiteY7" fmla="*/ 597877 h 683288"/>
                <a:gd name="connsiteX8" fmla="*/ 246185 w 247974"/>
                <a:gd name="connsiteY8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200967 w 249534"/>
                <a:gd name="connsiteY3" fmla="*/ 467248 h 683288"/>
                <a:gd name="connsiteX4" fmla="*/ 246185 w 249534"/>
                <a:gd name="connsiteY4" fmla="*/ 597877 h 683288"/>
                <a:gd name="connsiteX5" fmla="*/ 246185 w 249534"/>
                <a:gd name="connsiteY5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30145 w 246185"/>
                <a:gd name="connsiteY2" fmla="*/ 80387 h 683288"/>
                <a:gd name="connsiteX3" fmla="*/ 200967 w 246185"/>
                <a:gd name="connsiteY3" fmla="*/ 467248 h 683288"/>
                <a:gd name="connsiteX4" fmla="*/ 246185 w 246185"/>
                <a:gd name="connsiteY4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200967 w 246185"/>
                <a:gd name="connsiteY2" fmla="*/ 467248 h 683288"/>
                <a:gd name="connsiteX3" fmla="*/ 246185 w 246185"/>
                <a:gd name="connsiteY3" fmla="*/ 683288 h 683288"/>
                <a:gd name="connsiteX0" fmla="*/ 0 w 246185"/>
                <a:gd name="connsiteY0" fmla="*/ 0 h 683288"/>
                <a:gd name="connsiteX1" fmla="*/ 200967 w 246185"/>
                <a:gd name="connsiteY1" fmla="*/ 467248 h 683288"/>
                <a:gd name="connsiteX2" fmla="*/ 246185 w 246185"/>
                <a:gd name="connsiteY2" fmla="*/ 683288 h 683288"/>
                <a:gd name="connsiteX0" fmla="*/ 0 w 201035"/>
                <a:gd name="connsiteY0" fmla="*/ 0 h 954594"/>
                <a:gd name="connsiteX1" fmla="*/ 200967 w 201035"/>
                <a:gd name="connsiteY1" fmla="*/ 467248 h 954594"/>
                <a:gd name="connsiteX2" fmla="*/ 25122 w 201035"/>
                <a:gd name="connsiteY2" fmla="*/ 954594 h 954594"/>
                <a:gd name="connsiteX0" fmla="*/ 0 w 25122"/>
                <a:gd name="connsiteY0" fmla="*/ 0 h 954594"/>
                <a:gd name="connsiteX1" fmla="*/ 25122 w 25122"/>
                <a:gd name="connsiteY1" fmla="*/ 954594 h 954594"/>
                <a:gd name="connsiteX0" fmla="*/ 0 w 18431"/>
                <a:gd name="connsiteY0" fmla="*/ 0 h 1001429"/>
                <a:gd name="connsiteX1" fmla="*/ 18431 w 18431"/>
                <a:gd name="connsiteY1" fmla="*/ 1001429 h 1001429"/>
                <a:gd name="connsiteX0" fmla="*/ 0 w 29833"/>
                <a:gd name="connsiteY0" fmla="*/ 0 h 1001429"/>
                <a:gd name="connsiteX1" fmla="*/ 18431 w 29833"/>
                <a:gd name="connsiteY1" fmla="*/ 1001429 h 1001429"/>
                <a:gd name="connsiteX0" fmla="*/ 9860 w 35307"/>
                <a:gd name="connsiteY0" fmla="*/ 0 h 1001429"/>
                <a:gd name="connsiteX1" fmla="*/ 28291 w 35307"/>
                <a:gd name="connsiteY1" fmla="*/ 1001429 h 1001429"/>
                <a:gd name="connsiteX0" fmla="*/ 242826 w 242826"/>
                <a:gd name="connsiteY0" fmla="*/ 0 h 127569"/>
                <a:gd name="connsiteX1" fmla="*/ 0 w 242826"/>
                <a:gd name="connsiteY1" fmla="*/ 127569 h 127569"/>
                <a:gd name="connsiteX0" fmla="*/ 242826 w 242826"/>
                <a:gd name="connsiteY0" fmla="*/ 59216 h 186785"/>
                <a:gd name="connsiteX1" fmla="*/ 0 w 242826"/>
                <a:gd name="connsiteY1" fmla="*/ 186785 h 186785"/>
                <a:gd name="connsiteX0" fmla="*/ 211295 w 211295"/>
                <a:gd name="connsiteY0" fmla="*/ 165240 h 165505"/>
                <a:gd name="connsiteX1" fmla="*/ 0 w 211295"/>
                <a:gd name="connsiteY1" fmla="*/ 139658 h 165505"/>
                <a:gd name="connsiteX0" fmla="*/ 211295 w 211295"/>
                <a:gd name="connsiteY0" fmla="*/ 25582 h 31990"/>
                <a:gd name="connsiteX1" fmla="*/ 0 w 211295"/>
                <a:gd name="connsiteY1" fmla="*/ 0 h 31990"/>
                <a:gd name="connsiteX0" fmla="*/ 261458 w 261458"/>
                <a:gd name="connsiteY0" fmla="*/ 2519 h 19581"/>
                <a:gd name="connsiteX1" fmla="*/ 0 w 261458"/>
                <a:gd name="connsiteY1" fmla="*/ 0 h 19581"/>
                <a:gd name="connsiteX0" fmla="*/ 254458 w 254458"/>
                <a:gd name="connsiteY0" fmla="*/ 12062 h 23693"/>
                <a:gd name="connsiteX1" fmla="*/ 0 w 254458"/>
                <a:gd name="connsiteY1" fmla="*/ 0 h 23693"/>
                <a:gd name="connsiteX0" fmla="*/ 254458 w 254458"/>
                <a:gd name="connsiteY0" fmla="*/ 12062 h 12062"/>
                <a:gd name="connsiteX1" fmla="*/ 0 w 254458"/>
                <a:gd name="connsiteY1" fmla="*/ 0 h 12062"/>
                <a:gd name="connsiteX0" fmla="*/ 254458 w 254458"/>
                <a:gd name="connsiteY0" fmla="*/ 12062 h 13229"/>
                <a:gd name="connsiteX1" fmla="*/ 0 w 254458"/>
                <a:gd name="connsiteY1" fmla="*/ 0 h 13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4458" h="13229">
                  <a:moveTo>
                    <a:pt x="254458" y="12062"/>
                  </a:moveTo>
                  <a:cubicBezTo>
                    <a:pt x="169639" y="8041"/>
                    <a:pt x="84819" y="23108"/>
                    <a:pt x="0" y="0"/>
                  </a:cubicBez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29" name="Ellipse 159"/>
          <p:cNvSpPr/>
          <p:nvPr/>
        </p:nvSpPr>
        <p:spPr>
          <a:xfrm rot="10800000">
            <a:off x="5451872" y="2145146"/>
            <a:ext cx="6339584" cy="3266779"/>
          </a:xfrm>
          <a:custGeom>
            <a:avLst/>
            <a:gdLst>
              <a:gd name="connsiteX0" fmla="*/ 0 w 5544616"/>
              <a:gd name="connsiteY0" fmla="*/ 1476164 h 2952328"/>
              <a:gd name="connsiteX1" fmla="*/ 2772308 w 5544616"/>
              <a:gd name="connsiteY1" fmla="*/ 0 h 2952328"/>
              <a:gd name="connsiteX2" fmla="*/ 5544616 w 5544616"/>
              <a:gd name="connsiteY2" fmla="*/ 1476164 h 2952328"/>
              <a:gd name="connsiteX3" fmla="*/ 2772308 w 5544616"/>
              <a:gd name="connsiteY3" fmla="*/ 2952328 h 2952328"/>
              <a:gd name="connsiteX4" fmla="*/ 0 w 5544616"/>
              <a:gd name="connsiteY4" fmla="*/ 1476164 h 2952328"/>
              <a:gd name="connsiteX0" fmla="*/ 15 w 5544631"/>
              <a:gd name="connsiteY0" fmla="*/ 1521884 h 2998048"/>
              <a:gd name="connsiteX1" fmla="*/ 2741843 w 5544631"/>
              <a:gd name="connsiteY1" fmla="*/ 0 h 2998048"/>
              <a:gd name="connsiteX2" fmla="*/ 5544631 w 5544631"/>
              <a:gd name="connsiteY2" fmla="*/ 1521884 h 2998048"/>
              <a:gd name="connsiteX3" fmla="*/ 2772323 w 5544631"/>
              <a:gd name="connsiteY3" fmla="*/ 2998048 h 2998048"/>
              <a:gd name="connsiteX4" fmla="*/ 15 w 5544631"/>
              <a:gd name="connsiteY4" fmla="*/ 1521884 h 2998048"/>
              <a:gd name="connsiteX0" fmla="*/ 46678 w 5591294"/>
              <a:gd name="connsiteY0" fmla="*/ 1580213 h 3056377"/>
              <a:gd name="connsiteX1" fmla="*/ 1200975 w 5591294"/>
              <a:gd name="connsiteY1" fmla="*/ 437161 h 3056377"/>
              <a:gd name="connsiteX2" fmla="*/ 2788506 w 5591294"/>
              <a:gd name="connsiteY2" fmla="*/ 58329 h 3056377"/>
              <a:gd name="connsiteX3" fmla="*/ 5591294 w 5591294"/>
              <a:gd name="connsiteY3" fmla="*/ 1580213 h 3056377"/>
              <a:gd name="connsiteX4" fmla="*/ 2818986 w 5591294"/>
              <a:gd name="connsiteY4" fmla="*/ 3056377 h 3056377"/>
              <a:gd name="connsiteX5" fmla="*/ 46678 w 5591294"/>
              <a:gd name="connsiteY5" fmla="*/ 1580213 h 3056377"/>
              <a:gd name="connsiteX0" fmla="*/ 56085 w 5600701"/>
              <a:gd name="connsiteY0" fmla="*/ 1613189 h 3089353"/>
              <a:gd name="connsiteX1" fmla="*/ 1108782 w 5600701"/>
              <a:gd name="connsiteY1" fmla="*/ 327897 h 3089353"/>
              <a:gd name="connsiteX2" fmla="*/ 2797913 w 5600701"/>
              <a:gd name="connsiteY2" fmla="*/ 91305 h 3089353"/>
              <a:gd name="connsiteX3" fmla="*/ 5600701 w 5600701"/>
              <a:gd name="connsiteY3" fmla="*/ 1613189 h 3089353"/>
              <a:gd name="connsiteX4" fmla="*/ 2828393 w 5600701"/>
              <a:gd name="connsiteY4" fmla="*/ 3089353 h 3089353"/>
              <a:gd name="connsiteX5" fmla="*/ 56085 w 5600701"/>
              <a:gd name="connsiteY5" fmla="*/ 1613189 h 3089353"/>
              <a:gd name="connsiteX0" fmla="*/ 86337 w 5229633"/>
              <a:gd name="connsiteY0" fmla="*/ 942629 h 3100167"/>
              <a:gd name="connsiteX1" fmla="*/ 737714 w 5229633"/>
              <a:gd name="connsiteY1" fmla="*/ 327897 h 3100167"/>
              <a:gd name="connsiteX2" fmla="*/ 2426845 w 5229633"/>
              <a:gd name="connsiteY2" fmla="*/ 91305 h 3100167"/>
              <a:gd name="connsiteX3" fmla="*/ 5229633 w 5229633"/>
              <a:gd name="connsiteY3" fmla="*/ 1613189 h 3100167"/>
              <a:gd name="connsiteX4" fmla="*/ 2457325 w 5229633"/>
              <a:gd name="connsiteY4" fmla="*/ 3089353 h 3100167"/>
              <a:gd name="connsiteX5" fmla="*/ 86337 w 5229633"/>
              <a:gd name="connsiteY5" fmla="*/ 942629 h 3100167"/>
              <a:gd name="connsiteX0" fmla="*/ 958191 w 6101487"/>
              <a:gd name="connsiteY0" fmla="*/ 942629 h 3089537"/>
              <a:gd name="connsiteX1" fmla="*/ 1609568 w 6101487"/>
              <a:gd name="connsiteY1" fmla="*/ 327897 h 3089537"/>
              <a:gd name="connsiteX2" fmla="*/ 3298699 w 6101487"/>
              <a:gd name="connsiteY2" fmla="*/ 91305 h 3089537"/>
              <a:gd name="connsiteX3" fmla="*/ 6101487 w 6101487"/>
              <a:gd name="connsiteY3" fmla="*/ 1613189 h 3089537"/>
              <a:gd name="connsiteX4" fmla="*/ 3329179 w 6101487"/>
              <a:gd name="connsiteY4" fmla="*/ 3089353 h 3089537"/>
              <a:gd name="connsiteX5" fmla="*/ 90649 w 6101487"/>
              <a:gd name="connsiteY5" fmla="*/ 1709658 h 3089537"/>
              <a:gd name="connsiteX6" fmla="*/ 958191 w 6101487"/>
              <a:gd name="connsiteY6" fmla="*/ 942629 h 3089537"/>
              <a:gd name="connsiteX0" fmla="*/ 992233 w 6135529"/>
              <a:gd name="connsiteY0" fmla="*/ 942629 h 3132087"/>
              <a:gd name="connsiteX1" fmla="*/ 1643610 w 6135529"/>
              <a:gd name="connsiteY1" fmla="*/ 327897 h 3132087"/>
              <a:gd name="connsiteX2" fmla="*/ 3332741 w 6135529"/>
              <a:gd name="connsiteY2" fmla="*/ 91305 h 3132087"/>
              <a:gd name="connsiteX3" fmla="*/ 6135529 w 6135529"/>
              <a:gd name="connsiteY3" fmla="*/ 1613189 h 3132087"/>
              <a:gd name="connsiteX4" fmla="*/ 3363221 w 6135529"/>
              <a:gd name="connsiteY4" fmla="*/ 3089353 h 3132087"/>
              <a:gd name="connsiteX5" fmla="*/ 327891 w 6135529"/>
              <a:gd name="connsiteY5" fmla="*/ 2644378 h 3132087"/>
              <a:gd name="connsiteX6" fmla="*/ 124691 w 6135529"/>
              <a:gd name="connsiteY6" fmla="*/ 1709658 h 3132087"/>
              <a:gd name="connsiteX7" fmla="*/ 992233 w 6135529"/>
              <a:gd name="connsiteY7" fmla="*/ 942629 h 3132087"/>
              <a:gd name="connsiteX0" fmla="*/ 958192 w 6101488"/>
              <a:gd name="connsiteY0" fmla="*/ 942629 h 3110915"/>
              <a:gd name="connsiteX1" fmla="*/ 1609569 w 6101488"/>
              <a:gd name="connsiteY1" fmla="*/ 327897 h 3110915"/>
              <a:gd name="connsiteX2" fmla="*/ 3298700 w 6101488"/>
              <a:gd name="connsiteY2" fmla="*/ 91305 h 3110915"/>
              <a:gd name="connsiteX3" fmla="*/ 6101488 w 6101488"/>
              <a:gd name="connsiteY3" fmla="*/ 1613189 h 3110915"/>
              <a:gd name="connsiteX4" fmla="*/ 3329180 w 6101488"/>
              <a:gd name="connsiteY4" fmla="*/ 3089353 h 3110915"/>
              <a:gd name="connsiteX5" fmla="*/ 1955010 w 6101488"/>
              <a:gd name="connsiteY5" fmla="*/ 2502138 h 3110915"/>
              <a:gd name="connsiteX6" fmla="*/ 293850 w 6101488"/>
              <a:gd name="connsiteY6" fmla="*/ 2644378 h 3110915"/>
              <a:gd name="connsiteX7" fmla="*/ 90650 w 6101488"/>
              <a:gd name="connsiteY7" fmla="*/ 1709658 h 3110915"/>
              <a:gd name="connsiteX8" fmla="*/ 958192 w 6101488"/>
              <a:gd name="connsiteY8" fmla="*/ 942629 h 3110915"/>
              <a:gd name="connsiteX0" fmla="*/ 958192 w 6101488"/>
              <a:gd name="connsiteY0" fmla="*/ 942629 h 3384554"/>
              <a:gd name="connsiteX1" fmla="*/ 1609569 w 6101488"/>
              <a:gd name="connsiteY1" fmla="*/ 327897 h 3384554"/>
              <a:gd name="connsiteX2" fmla="*/ 3298700 w 6101488"/>
              <a:gd name="connsiteY2" fmla="*/ 91305 h 3384554"/>
              <a:gd name="connsiteX3" fmla="*/ 6101488 w 6101488"/>
              <a:gd name="connsiteY3" fmla="*/ 1613189 h 3384554"/>
              <a:gd name="connsiteX4" fmla="*/ 3446020 w 6101488"/>
              <a:gd name="connsiteY4" fmla="*/ 3368753 h 3384554"/>
              <a:gd name="connsiteX5" fmla="*/ 1955010 w 6101488"/>
              <a:gd name="connsiteY5" fmla="*/ 2502138 h 3384554"/>
              <a:gd name="connsiteX6" fmla="*/ 293850 w 6101488"/>
              <a:gd name="connsiteY6" fmla="*/ 2644378 h 3384554"/>
              <a:gd name="connsiteX7" fmla="*/ 90650 w 6101488"/>
              <a:gd name="connsiteY7" fmla="*/ 1709658 h 3384554"/>
              <a:gd name="connsiteX8" fmla="*/ 958192 w 6101488"/>
              <a:gd name="connsiteY8" fmla="*/ 942629 h 3384554"/>
              <a:gd name="connsiteX0" fmla="*/ 958192 w 6123538"/>
              <a:gd name="connsiteY0" fmla="*/ 942629 h 3370633"/>
              <a:gd name="connsiteX1" fmla="*/ 1609569 w 6123538"/>
              <a:gd name="connsiteY1" fmla="*/ 327897 h 3370633"/>
              <a:gd name="connsiteX2" fmla="*/ 3298700 w 6123538"/>
              <a:gd name="connsiteY2" fmla="*/ 91305 h 3370633"/>
              <a:gd name="connsiteX3" fmla="*/ 6101488 w 6123538"/>
              <a:gd name="connsiteY3" fmla="*/ 1613189 h 3370633"/>
              <a:gd name="connsiteX4" fmla="*/ 4505169 w 6123538"/>
              <a:gd name="connsiteY4" fmla="*/ 2700257 h 3370633"/>
              <a:gd name="connsiteX5" fmla="*/ 3446020 w 6123538"/>
              <a:gd name="connsiteY5" fmla="*/ 3368753 h 3370633"/>
              <a:gd name="connsiteX6" fmla="*/ 1955010 w 6123538"/>
              <a:gd name="connsiteY6" fmla="*/ 2502138 h 3370633"/>
              <a:gd name="connsiteX7" fmla="*/ 293850 w 6123538"/>
              <a:gd name="connsiteY7" fmla="*/ 2644378 h 3370633"/>
              <a:gd name="connsiteX8" fmla="*/ 90650 w 6123538"/>
              <a:gd name="connsiteY8" fmla="*/ 1709658 h 3370633"/>
              <a:gd name="connsiteX9" fmla="*/ 958192 w 6123538"/>
              <a:gd name="connsiteY9" fmla="*/ 942629 h 3370633"/>
              <a:gd name="connsiteX0" fmla="*/ 958192 w 6290768"/>
              <a:gd name="connsiteY0" fmla="*/ 856922 h 3284926"/>
              <a:gd name="connsiteX1" fmla="*/ 1609569 w 6290768"/>
              <a:gd name="connsiteY1" fmla="*/ 242190 h 3284926"/>
              <a:gd name="connsiteX2" fmla="*/ 3298700 w 6290768"/>
              <a:gd name="connsiteY2" fmla="*/ 5598 h 3284926"/>
              <a:gd name="connsiteX3" fmla="*/ 5993609 w 6290768"/>
              <a:gd name="connsiteY3" fmla="*/ 333631 h 3284926"/>
              <a:gd name="connsiteX4" fmla="*/ 6101488 w 6290768"/>
              <a:gd name="connsiteY4" fmla="*/ 1527482 h 3284926"/>
              <a:gd name="connsiteX5" fmla="*/ 4505169 w 6290768"/>
              <a:gd name="connsiteY5" fmla="*/ 2614550 h 3284926"/>
              <a:gd name="connsiteX6" fmla="*/ 3446020 w 6290768"/>
              <a:gd name="connsiteY6" fmla="*/ 3283046 h 3284926"/>
              <a:gd name="connsiteX7" fmla="*/ 1955010 w 6290768"/>
              <a:gd name="connsiteY7" fmla="*/ 2416431 h 3284926"/>
              <a:gd name="connsiteX8" fmla="*/ 293850 w 6290768"/>
              <a:gd name="connsiteY8" fmla="*/ 2558671 h 3284926"/>
              <a:gd name="connsiteX9" fmla="*/ 90650 w 6290768"/>
              <a:gd name="connsiteY9" fmla="*/ 1623951 h 3284926"/>
              <a:gd name="connsiteX10" fmla="*/ 958192 w 6290768"/>
              <a:gd name="connsiteY10" fmla="*/ 856922 h 3284926"/>
              <a:gd name="connsiteX0" fmla="*/ 958192 w 6203119"/>
              <a:gd name="connsiteY0" fmla="*/ 853770 h 3281774"/>
              <a:gd name="connsiteX1" fmla="*/ 1609569 w 6203119"/>
              <a:gd name="connsiteY1" fmla="*/ 239038 h 3281774"/>
              <a:gd name="connsiteX2" fmla="*/ 3298700 w 6203119"/>
              <a:gd name="connsiteY2" fmla="*/ 2446 h 3281774"/>
              <a:gd name="connsiteX3" fmla="*/ 4952209 w 6203119"/>
              <a:gd name="connsiteY3" fmla="*/ 279678 h 3281774"/>
              <a:gd name="connsiteX4" fmla="*/ 5993609 w 6203119"/>
              <a:gd name="connsiteY4" fmla="*/ 330479 h 3281774"/>
              <a:gd name="connsiteX5" fmla="*/ 6101488 w 6203119"/>
              <a:gd name="connsiteY5" fmla="*/ 1524330 h 3281774"/>
              <a:gd name="connsiteX6" fmla="*/ 4505169 w 6203119"/>
              <a:gd name="connsiteY6" fmla="*/ 2611398 h 3281774"/>
              <a:gd name="connsiteX7" fmla="*/ 3446020 w 6203119"/>
              <a:gd name="connsiteY7" fmla="*/ 3279894 h 3281774"/>
              <a:gd name="connsiteX8" fmla="*/ 1955010 w 6203119"/>
              <a:gd name="connsiteY8" fmla="*/ 2413279 h 3281774"/>
              <a:gd name="connsiteX9" fmla="*/ 293850 w 6203119"/>
              <a:gd name="connsiteY9" fmla="*/ 2555519 h 3281774"/>
              <a:gd name="connsiteX10" fmla="*/ 90650 w 6203119"/>
              <a:gd name="connsiteY10" fmla="*/ 1620799 h 3281774"/>
              <a:gd name="connsiteX11" fmla="*/ 958192 w 6203119"/>
              <a:gd name="connsiteY11" fmla="*/ 853770 h 3281774"/>
              <a:gd name="connsiteX0" fmla="*/ 953187 w 6198114"/>
              <a:gd name="connsiteY0" fmla="*/ 852262 h 3280266"/>
              <a:gd name="connsiteX1" fmla="*/ 1116884 w 6198114"/>
              <a:gd name="connsiteY1" fmla="*/ 384850 h 3280266"/>
              <a:gd name="connsiteX2" fmla="*/ 3293695 w 6198114"/>
              <a:gd name="connsiteY2" fmla="*/ 938 h 3280266"/>
              <a:gd name="connsiteX3" fmla="*/ 4947204 w 6198114"/>
              <a:gd name="connsiteY3" fmla="*/ 278170 h 3280266"/>
              <a:gd name="connsiteX4" fmla="*/ 5988604 w 6198114"/>
              <a:gd name="connsiteY4" fmla="*/ 328971 h 3280266"/>
              <a:gd name="connsiteX5" fmla="*/ 6096483 w 6198114"/>
              <a:gd name="connsiteY5" fmla="*/ 1522822 h 3280266"/>
              <a:gd name="connsiteX6" fmla="*/ 4500164 w 6198114"/>
              <a:gd name="connsiteY6" fmla="*/ 2609890 h 3280266"/>
              <a:gd name="connsiteX7" fmla="*/ 3441015 w 6198114"/>
              <a:gd name="connsiteY7" fmla="*/ 3278386 h 3280266"/>
              <a:gd name="connsiteX8" fmla="*/ 1950005 w 6198114"/>
              <a:gd name="connsiteY8" fmla="*/ 2411771 h 3280266"/>
              <a:gd name="connsiteX9" fmla="*/ 288845 w 6198114"/>
              <a:gd name="connsiteY9" fmla="*/ 2554011 h 3280266"/>
              <a:gd name="connsiteX10" fmla="*/ 85645 w 6198114"/>
              <a:gd name="connsiteY10" fmla="*/ 1619291 h 3280266"/>
              <a:gd name="connsiteX11" fmla="*/ 953187 w 6198114"/>
              <a:gd name="connsiteY11" fmla="*/ 852262 h 3280266"/>
              <a:gd name="connsiteX0" fmla="*/ 755408 w 6213695"/>
              <a:gd name="connsiteY0" fmla="*/ 1202782 h 3280266"/>
              <a:gd name="connsiteX1" fmla="*/ 1132465 w 6213695"/>
              <a:gd name="connsiteY1" fmla="*/ 384850 h 3280266"/>
              <a:gd name="connsiteX2" fmla="*/ 3309276 w 6213695"/>
              <a:gd name="connsiteY2" fmla="*/ 938 h 3280266"/>
              <a:gd name="connsiteX3" fmla="*/ 4962785 w 6213695"/>
              <a:gd name="connsiteY3" fmla="*/ 278170 h 3280266"/>
              <a:gd name="connsiteX4" fmla="*/ 6004185 w 6213695"/>
              <a:gd name="connsiteY4" fmla="*/ 328971 h 3280266"/>
              <a:gd name="connsiteX5" fmla="*/ 6112064 w 6213695"/>
              <a:gd name="connsiteY5" fmla="*/ 1522822 h 3280266"/>
              <a:gd name="connsiteX6" fmla="*/ 4515745 w 6213695"/>
              <a:gd name="connsiteY6" fmla="*/ 2609890 h 3280266"/>
              <a:gd name="connsiteX7" fmla="*/ 3456596 w 6213695"/>
              <a:gd name="connsiteY7" fmla="*/ 3278386 h 3280266"/>
              <a:gd name="connsiteX8" fmla="*/ 1965586 w 6213695"/>
              <a:gd name="connsiteY8" fmla="*/ 2411771 h 3280266"/>
              <a:gd name="connsiteX9" fmla="*/ 304426 w 6213695"/>
              <a:gd name="connsiteY9" fmla="*/ 2554011 h 3280266"/>
              <a:gd name="connsiteX10" fmla="*/ 101226 w 6213695"/>
              <a:gd name="connsiteY10" fmla="*/ 1619291 h 3280266"/>
              <a:gd name="connsiteX11" fmla="*/ 755408 w 6213695"/>
              <a:gd name="connsiteY11" fmla="*/ 1202782 h 3280266"/>
              <a:gd name="connsiteX0" fmla="*/ 854882 w 6313169"/>
              <a:gd name="connsiteY0" fmla="*/ 1202782 h 3280266"/>
              <a:gd name="connsiteX1" fmla="*/ 1231939 w 6313169"/>
              <a:gd name="connsiteY1" fmla="*/ 384850 h 3280266"/>
              <a:gd name="connsiteX2" fmla="*/ 3408750 w 6313169"/>
              <a:gd name="connsiteY2" fmla="*/ 938 h 3280266"/>
              <a:gd name="connsiteX3" fmla="*/ 5062259 w 6313169"/>
              <a:gd name="connsiteY3" fmla="*/ 278170 h 3280266"/>
              <a:gd name="connsiteX4" fmla="*/ 6103659 w 6313169"/>
              <a:gd name="connsiteY4" fmla="*/ 328971 h 3280266"/>
              <a:gd name="connsiteX5" fmla="*/ 6211538 w 6313169"/>
              <a:gd name="connsiteY5" fmla="*/ 1522822 h 3280266"/>
              <a:gd name="connsiteX6" fmla="*/ 4615219 w 6313169"/>
              <a:gd name="connsiteY6" fmla="*/ 2609890 h 3280266"/>
              <a:gd name="connsiteX7" fmla="*/ 3556070 w 6313169"/>
              <a:gd name="connsiteY7" fmla="*/ 3278386 h 3280266"/>
              <a:gd name="connsiteX8" fmla="*/ 2065060 w 6313169"/>
              <a:gd name="connsiteY8" fmla="*/ 2411771 h 3280266"/>
              <a:gd name="connsiteX9" fmla="*/ 403900 w 6313169"/>
              <a:gd name="connsiteY9" fmla="*/ 2554011 h 3280266"/>
              <a:gd name="connsiteX10" fmla="*/ 94020 w 6313169"/>
              <a:gd name="connsiteY10" fmla="*/ 2035851 h 3280266"/>
              <a:gd name="connsiteX11" fmla="*/ 854882 w 6313169"/>
              <a:gd name="connsiteY11" fmla="*/ 1202782 h 3280266"/>
              <a:gd name="connsiteX0" fmla="*/ 854882 w 6313169"/>
              <a:gd name="connsiteY0" fmla="*/ 1202782 h 3280266"/>
              <a:gd name="connsiteX1" fmla="*/ 1231939 w 6313169"/>
              <a:gd name="connsiteY1" fmla="*/ 384850 h 3280266"/>
              <a:gd name="connsiteX2" fmla="*/ 3408750 w 6313169"/>
              <a:gd name="connsiteY2" fmla="*/ 938 h 3280266"/>
              <a:gd name="connsiteX3" fmla="*/ 5062259 w 6313169"/>
              <a:gd name="connsiteY3" fmla="*/ 278170 h 3280266"/>
              <a:gd name="connsiteX4" fmla="*/ 6103659 w 6313169"/>
              <a:gd name="connsiteY4" fmla="*/ 328971 h 3280266"/>
              <a:gd name="connsiteX5" fmla="*/ 6211538 w 6313169"/>
              <a:gd name="connsiteY5" fmla="*/ 1522822 h 3280266"/>
              <a:gd name="connsiteX6" fmla="*/ 4615219 w 6313169"/>
              <a:gd name="connsiteY6" fmla="*/ 2609890 h 3280266"/>
              <a:gd name="connsiteX7" fmla="*/ 3556070 w 6313169"/>
              <a:gd name="connsiteY7" fmla="*/ 3278386 h 3280266"/>
              <a:gd name="connsiteX8" fmla="*/ 2065060 w 6313169"/>
              <a:gd name="connsiteY8" fmla="*/ 2411771 h 3280266"/>
              <a:gd name="connsiteX9" fmla="*/ 800140 w 6313169"/>
              <a:gd name="connsiteY9" fmla="*/ 2670851 h 3280266"/>
              <a:gd name="connsiteX10" fmla="*/ 94020 w 6313169"/>
              <a:gd name="connsiteY10" fmla="*/ 2035851 h 3280266"/>
              <a:gd name="connsiteX11" fmla="*/ 854882 w 6313169"/>
              <a:gd name="connsiteY11" fmla="*/ 1202782 h 3280266"/>
              <a:gd name="connsiteX0" fmla="*/ 794153 w 6252440"/>
              <a:gd name="connsiteY0" fmla="*/ 1202782 h 3280266"/>
              <a:gd name="connsiteX1" fmla="*/ 1171210 w 6252440"/>
              <a:gd name="connsiteY1" fmla="*/ 384850 h 3280266"/>
              <a:gd name="connsiteX2" fmla="*/ 3348021 w 6252440"/>
              <a:gd name="connsiteY2" fmla="*/ 938 h 3280266"/>
              <a:gd name="connsiteX3" fmla="*/ 5001530 w 6252440"/>
              <a:gd name="connsiteY3" fmla="*/ 278170 h 3280266"/>
              <a:gd name="connsiteX4" fmla="*/ 6042930 w 6252440"/>
              <a:gd name="connsiteY4" fmla="*/ 328971 h 3280266"/>
              <a:gd name="connsiteX5" fmla="*/ 6150809 w 6252440"/>
              <a:gd name="connsiteY5" fmla="*/ 1522822 h 3280266"/>
              <a:gd name="connsiteX6" fmla="*/ 4554490 w 6252440"/>
              <a:gd name="connsiteY6" fmla="*/ 2609890 h 3280266"/>
              <a:gd name="connsiteX7" fmla="*/ 3495341 w 6252440"/>
              <a:gd name="connsiteY7" fmla="*/ 3278386 h 3280266"/>
              <a:gd name="connsiteX8" fmla="*/ 2004331 w 6252440"/>
              <a:gd name="connsiteY8" fmla="*/ 2411771 h 3280266"/>
              <a:gd name="connsiteX9" fmla="*/ 33291 w 6252440"/>
              <a:gd name="connsiteY9" fmla="*/ 2035851 h 3280266"/>
              <a:gd name="connsiteX10" fmla="*/ 794153 w 6252440"/>
              <a:gd name="connsiteY10" fmla="*/ 1202782 h 3280266"/>
              <a:gd name="connsiteX0" fmla="*/ 794153 w 6252440"/>
              <a:gd name="connsiteY0" fmla="*/ 1202782 h 3280266"/>
              <a:gd name="connsiteX1" fmla="*/ 1171210 w 6252440"/>
              <a:gd name="connsiteY1" fmla="*/ 384850 h 3280266"/>
              <a:gd name="connsiteX2" fmla="*/ 3348021 w 6252440"/>
              <a:gd name="connsiteY2" fmla="*/ 938 h 3280266"/>
              <a:gd name="connsiteX3" fmla="*/ 5001530 w 6252440"/>
              <a:gd name="connsiteY3" fmla="*/ 278170 h 3280266"/>
              <a:gd name="connsiteX4" fmla="*/ 6042930 w 6252440"/>
              <a:gd name="connsiteY4" fmla="*/ 328971 h 3280266"/>
              <a:gd name="connsiteX5" fmla="*/ 6150809 w 6252440"/>
              <a:gd name="connsiteY5" fmla="*/ 1522822 h 3280266"/>
              <a:gd name="connsiteX6" fmla="*/ 4554490 w 6252440"/>
              <a:gd name="connsiteY6" fmla="*/ 2609890 h 3280266"/>
              <a:gd name="connsiteX7" fmla="*/ 3495341 w 6252440"/>
              <a:gd name="connsiteY7" fmla="*/ 3278386 h 3280266"/>
              <a:gd name="connsiteX8" fmla="*/ 2004331 w 6252440"/>
              <a:gd name="connsiteY8" fmla="*/ 2411771 h 3280266"/>
              <a:gd name="connsiteX9" fmla="*/ 33291 w 6252440"/>
              <a:gd name="connsiteY9" fmla="*/ 2035851 h 3280266"/>
              <a:gd name="connsiteX10" fmla="*/ 794153 w 6252440"/>
              <a:gd name="connsiteY10" fmla="*/ 1202782 h 3280266"/>
              <a:gd name="connsiteX0" fmla="*/ 761302 w 6219589"/>
              <a:gd name="connsiteY0" fmla="*/ 1202782 h 3280266"/>
              <a:gd name="connsiteX1" fmla="*/ 1138359 w 6219589"/>
              <a:gd name="connsiteY1" fmla="*/ 384850 h 3280266"/>
              <a:gd name="connsiteX2" fmla="*/ 3315170 w 6219589"/>
              <a:gd name="connsiteY2" fmla="*/ 938 h 3280266"/>
              <a:gd name="connsiteX3" fmla="*/ 4968679 w 6219589"/>
              <a:gd name="connsiteY3" fmla="*/ 278170 h 3280266"/>
              <a:gd name="connsiteX4" fmla="*/ 6010079 w 6219589"/>
              <a:gd name="connsiteY4" fmla="*/ 328971 h 3280266"/>
              <a:gd name="connsiteX5" fmla="*/ 6117958 w 6219589"/>
              <a:gd name="connsiteY5" fmla="*/ 1522822 h 3280266"/>
              <a:gd name="connsiteX6" fmla="*/ 4521639 w 6219589"/>
              <a:gd name="connsiteY6" fmla="*/ 2609890 h 3280266"/>
              <a:gd name="connsiteX7" fmla="*/ 3462490 w 6219589"/>
              <a:gd name="connsiteY7" fmla="*/ 3278386 h 3280266"/>
              <a:gd name="connsiteX8" fmla="*/ 1971480 w 6219589"/>
              <a:gd name="connsiteY8" fmla="*/ 2411771 h 3280266"/>
              <a:gd name="connsiteX9" fmla="*/ 440 w 6219589"/>
              <a:gd name="connsiteY9" fmla="*/ 2035851 h 3280266"/>
              <a:gd name="connsiteX10" fmla="*/ 761302 w 6219589"/>
              <a:gd name="connsiteY10" fmla="*/ 1202782 h 3280266"/>
              <a:gd name="connsiteX0" fmla="*/ 761302 w 6219589"/>
              <a:gd name="connsiteY0" fmla="*/ 1202782 h 3280266"/>
              <a:gd name="connsiteX1" fmla="*/ 1138359 w 6219589"/>
              <a:gd name="connsiteY1" fmla="*/ 384850 h 3280266"/>
              <a:gd name="connsiteX2" fmla="*/ 3315170 w 6219589"/>
              <a:gd name="connsiteY2" fmla="*/ 938 h 3280266"/>
              <a:gd name="connsiteX3" fmla="*/ 4968679 w 6219589"/>
              <a:gd name="connsiteY3" fmla="*/ 278170 h 3280266"/>
              <a:gd name="connsiteX4" fmla="*/ 6010079 w 6219589"/>
              <a:gd name="connsiteY4" fmla="*/ 328971 h 3280266"/>
              <a:gd name="connsiteX5" fmla="*/ 6117958 w 6219589"/>
              <a:gd name="connsiteY5" fmla="*/ 1522822 h 3280266"/>
              <a:gd name="connsiteX6" fmla="*/ 4521639 w 6219589"/>
              <a:gd name="connsiteY6" fmla="*/ 2609890 h 3280266"/>
              <a:gd name="connsiteX7" fmla="*/ 3462490 w 6219589"/>
              <a:gd name="connsiteY7" fmla="*/ 3278386 h 3280266"/>
              <a:gd name="connsiteX8" fmla="*/ 1971480 w 6219589"/>
              <a:gd name="connsiteY8" fmla="*/ 2411771 h 3280266"/>
              <a:gd name="connsiteX9" fmla="*/ 440 w 6219589"/>
              <a:gd name="connsiteY9" fmla="*/ 2193331 h 3280266"/>
              <a:gd name="connsiteX10" fmla="*/ 761302 w 6219589"/>
              <a:gd name="connsiteY10" fmla="*/ 1202782 h 3280266"/>
              <a:gd name="connsiteX0" fmla="*/ 766844 w 6225131"/>
              <a:gd name="connsiteY0" fmla="*/ 1202782 h 3280266"/>
              <a:gd name="connsiteX1" fmla="*/ 1143901 w 6225131"/>
              <a:gd name="connsiteY1" fmla="*/ 384850 h 3280266"/>
              <a:gd name="connsiteX2" fmla="*/ 3320712 w 6225131"/>
              <a:gd name="connsiteY2" fmla="*/ 938 h 3280266"/>
              <a:gd name="connsiteX3" fmla="*/ 4974221 w 6225131"/>
              <a:gd name="connsiteY3" fmla="*/ 278170 h 3280266"/>
              <a:gd name="connsiteX4" fmla="*/ 6015621 w 6225131"/>
              <a:gd name="connsiteY4" fmla="*/ 328971 h 3280266"/>
              <a:gd name="connsiteX5" fmla="*/ 6123500 w 6225131"/>
              <a:gd name="connsiteY5" fmla="*/ 1522822 h 3280266"/>
              <a:gd name="connsiteX6" fmla="*/ 4527181 w 6225131"/>
              <a:gd name="connsiteY6" fmla="*/ 2609890 h 3280266"/>
              <a:gd name="connsiteX7" fmla="*/ 3468032 w 6225131"/>
              <a:gd name="connsiteY7" fmla="*/ 3278386 h 3280266"/>
              <a:gd name="connsiteX8" fmla="*/ 1977022 w 6225131"/>
              <a:gd name="connsiteY8" fmla="*/ 2411771 h 3280266"/>
              <a:gd name="connsiteX9" fmla="*/ 5982 w 6225131"/>
              <a:gd name="connsiteY9" fmla="*/ 2193331 h 3280266"/>
              <a:gd name="connsiteX10" fmla="*/ 766844 w 6225131"/>
              <a:gd name="connsiteY10" fmla="*/ 1202782 h 3280266"/>
              <a:gd name="connsiteX0" fmla="*/ 785049 w 6243336"/>
              <a:gd name="connsiteY0" fmla="*/ 1202782 h 3280266"/>
              <a:gd name="connsiteX1" fmla="*/ 1162106 w 6243336"/>
              <a:gd name="connsiteY1" fmla="*/ 384850 h 3280266"/>
              <a:gd name="connsiteX2" fmla="*/ 3338917 w 6243336"/>
              <a:gd name="connsiteY2" fmla="*/ 938 h 3280266"/>
              <a:gd name="connsiteX3" fmla="*/ 4992426 w 6243336"/>
              <a:gd name="connsiteY3" fmla="*/ 278170 h 3280266"/>
              <a:gd name="connsiteX4" fmla="*/ 6033826 w 6243336"/>
              <a:gd name="connsiteY4" fmla="*/ 328971 h 3280266"/>
              <a:gd name="connsiteX5" fmla="*/ 6141705 w 6243336"/>
              <a:gd name="connsiteY5" fmla="*/ 1522822 h 3280266"/>
              <a:gd name="connsiteX6" fmla="*/ 4545386 w 6243336"/>
              <a:gd name="connsiteY6" fmla="*/ 2609890 h 3280266"/>
              <a:gd name="connsiteX7" fmla="*/ 3486237 w 6243336"/>
              <a:gd name="connsiteY7" fmla="*/ 3278386 h 3280266"/>
              <a:gd name="connsiteX8" fmla="*/ 1995227 w 6243336"/>
              <a:gd name="connsiteY8" fmla="*/ 2411771 h 3280266"/>
              <a:gd name="connsiteX9" fmla="*/ 24187 w 6243336"/>
              <a:gd name="connsiteY9" fmla="*/ 2193331 h 3280266"/>
              <a:gd name="connsiteX10" fmla="*/ 785049 w 6243336"/>
              <a:gd name="connsiteY10" fmla="*/ 1202782 h 3280266"/>
              <a:gd name="connsiteX0" fmla="*/ 761022 w 6219309"/>
              <a:gd name="connsiteY0" fmla="*/ 1202782 h 3280266"/>
              <a:gd name="connsiteX1" fmla="*/ 1138079 w 6219309"/>
              <a:gd name="connsiteY1" fmla="*/ 384850 h 3280266"/>
              <a:gd name="connsiteX2" fmla="*/ 3314890 w 6219309"/>
              <a:gd name="connsiteY2" fmla="*/ 938 h 3280266"/>
              <a:gd name="connsiteX3" fmla="*/ 4968399 w 6219309"/>
              <a:gd name="connsiteY3" fmla="*/ 278170 h 3280266"/>
              <a:gd name="connsiteX4" fmla="*/ 6009799 w 6219309"/>
              <a:gd name="connsiteY4" fmla="*/ 328971 h 3280266"/>
              <a:gd name="connsiteX5" fmla="*/ 6117678 w 6219309"/>
              <a:gd name="connsiteY5" fmla="*/ 1522822 h 3280266"/>
              <a:gd name="connsiteX6" fmla="*/ 4521359 w 6219309"/>
              <a:gd name="connsiteY6" fmla="*/ 2609890 h 3280266"/>
              <a:gd name="connsiteX7" fmla="*/ 3462210 w 6219309"/>
              <a:gd name="connsiteY7" fmla="*/ 3278386 h 3280266"/>
              <a:gd name="connsiteX8" fmla="*/ 1971200 w 6219309"/>
              <a:gd name="connsiteY8" fmla="*/ 2411771 h 3280266"/>
              <a:gd name="connsiteX9" fmla="*/ 828199 w 6219309"/>
              <a:gd name="connsiteY9" fmla="*/ 2665770 h 3280266"/>
              <a:gd name="connsiteX10" fmla="*/ 160 w 6219309"/>
              <a:gd name="connsiteY10" fmla="*/ 2193331 h 3280266"/>
              <a:gd name="connsiteX11" fmla="*/ 761022 w 6219309"/>
              <a:gd name="connsiteY11" fmla="*/ 1202782 h 3280266"/>
              <a:gd name="connsiteX0" fmla="*/ 761022 w 6219309"/>
              <a:gd name="connsiteY0" fmla="*/ 1202782 h 3280266"/>
              <a:gd name="connsiteX1" fmla="*/ 1138079 w 6219309"/>
              <a:gd name="connsiteY1" fmla="*/ 384850 h 3280266"/>
              <a:gd name="connsiteX2" fmla="*/ 3314890 w 6219309"/>
              <a:gd name="connsiteY2" fmla="*/ 938 h 3280266"/>
              <a:gd name="connsiteX3" fmla="*/ 4968399 w 6219309"/>
              <a:gd name="connsiteY3" fmla="*/ 278170 h 3280266"/>
              <a:gd name="connsiteX4" fmla="*/ 6009799 w 6219309"/>
              <a:gd name="connsiteY4" fmla="*/ 328971 h 3280266"/>
              <a:gd name="connsiteX5" fmla="*/ 6117678 w 6219309"/>
              <a:gd name="connsiteY5" fmla="*/ 1522822 h 3280266"/>
              <a:gd name="connsiteX6" fmla="*/ 4521359 w 6219309"/>
              <a:gd name="connsiteY6" fmla="*/ 2609890 h 3280266"/>
              <a:gd name="connsiteX7" fmla="*/ 3462210 w 6219309"/>
              <a:gd name="connsiteY7" fmla="*/ 3278386 h 3280266"/>
              <a:gd name="connsiteX8" fmla="*/ 1971200 w 6219309"/>
              <a:gd name="connsiteY8" fmla="*/ 2411771 h 3280266"/>
              <a:gd name="connsiteX9" fmla="*/ 828199 w 6219309"/>
              <a:gd name="connsiteY9" fmla="*/ 2665770 h 3280266"/>
              <a:gd name="connsiteX10" fmla="*/ 160 w 6219309"/>
              <a:gd name="connsiteY10" fmla="*/ 2193331 h 3280266"/>
              <a:gd name="connsiteX11" fmla="*/ 761022 w 6219309"/>
              <a:gd name="connsiteY11" fmla="*/ 1202782 h 3280266"/>
              <a:gd name="connsiteX0" fmla="*/ 761022 w 6219309"/>
              <a:gd name="connsiteY0" fmla="*/ 1202782 h 3280266"/>
              <a:gd name="connsiteX1" fmla="*/ 1138079 w 6219309"/>
              <a:gd name="connsiteY1" fmla="*/ 384850 h 3280266"/>
              <a:gd name="connsiteX2" fmla="*/ 3314890 w 6219309"/>
              <a:gd name="connsiteY2" fmla="*/ 938 h 3280266"/>
              <a:gd name="connsiteX3" fmla="*/ 4968399 w 6219309"/>
              <a:gd name="connsiteY3" fmla="*/ 278170 h 3280266"/>
              <a:gd name="connsiteX4" fmla="*/ 6009799 w 6219309"/>
              <a:gd name="connsiteY4" fmla="*/ 328971 h 3280266"/>
              <a:gd name="connsiteX5" fmla="*/ 6117678 w 6219309"/>
              <a:gd name="connsiteY5" fmla="*/ 1522822 h 3280266"/>
              <a:gd name="connsiteX6" fmla="*/ 4521359 w 6219309"/>
              <a:gd name="connsiteY6" fmla="*/ 2609890 h 3280266"/>
              <a:gd name="connsiteX7" fmla="*/ 3462210 w 6219309"/>
              <a:gd name="connsiteY7" fmla="*/ 3278386 h 3280266"/>
              <a:gd name="connsiteX8" fmla="*/ 1971200 w 6219309"/>
              <a:gd name="connsiteY8" fmla="*/ 2411771 h 3280266"/>
              <a:gd name="connsiteX9" fmla="*/ 828199 w 6219309"/>
              <a:gd name="connsiteY9" fmla="*/ 2665770 h 3280266"/>
              <a:gd name="connsiteX10" fmla="*/ 160 w 6219309"/>
              <a:gd name="connsiteY10" fmla="*/ 2193331 h 3280266"/>
              <a:gd name="connsiteX11" fmla="*/ 761022 w 6219309"/>
              <a:gd name="connsiteY11" fmla="*/ 1202782 h 3280266"/>
              <a:gd name="connsiteX0" fmla="*/ 903406 w 6219453"/>
              <a:gd name="connsiteY0" fmla="*/ 1024982 h 3280266"/>
              <a:gd name="connsiteX1" fmla="*/ 1138223 w 6219453"/>
              <a:gd name="connsiteY1" fmla="*/ 384850 h 3280266"/>
              <a:gd name="connsiteX2" fmla="*/ 3315034 w 6219453"/>
              <a:gd name="connsiteY2" fmla="*/ 938 h 3280266"/>
              <a:gd name="connsiteX3" fmla="*/ 4968543 w 6219453"/>
              <a:gd name="connsiteY3" fmla="*/ 278170 h 3280266"/>
              <a:gd name="connsiteX4" fmla="*/ 6009943 w 6219453"/>
              <a:gd name="connsiteY4" fmla="*/ 328971 h 3280266"/>
              <a:gd name="connsiteX5" fmla="*/ 6117822 w 6219453"/>
              <a:gd name="connsiteY5" fmla="*/ 1522822 h 3280266"/>
              <a:gd name="connsiteX6" fmla="*/ 4521503 w 6219453"/>
              <a:gd name="connsiteY6" fmla="*/ 2609890 h 3280266"/>
              <a:gd name="connsiteX7" fmla="*/ 3462354 w 6219453"/>
              <a:gd name="connsiteY7" fmla="*/ 3278386 h 3280266"/>
              <a:gd name="connsiteX8" fmla="*/ 1971344 w 6219453"/>
              <a:gd name="connsiteY8" fmla="*/ 2411771 h 3280266"/>
              <a:gd name="connsiteX9" fmla="*/ 828343 w 6219453"/>
              <a:gd name="connsiteY9" fmla="*/ 2665770 h 3280266"/>
              <a:gd name="connsiteX10" fmla="*/ 304 w 6219453"/>
              <a:gd name="connsiteY10" fmla="*/ 2193331 h 3280266"/>
              <a:gd name="connsiteX11" fmla="*/ 903406 w 6219453"/>
              <a:gd name="connsiteY11" fmla="*/ 1024982 h 3280266"/>
              <a:gd name="connsiteX0" fmla="*/ 903406 w 6219453"/>
              <a:gd name="connsiteY0" fmla="*/ 1024229 h 3279513"/>
              <a:gd name="connsiteX1" fmla="*/ 1351583 w 6219453"/>
              <a:gd name="connsiteY1" fmla="*/ 323137 h 3279513"/>
              <a:gd name="connsiteX2" fmla="*/ 3315034 w 6219453"/>
              <a:gd name="connsiteY2" fmla="*/ 185 h 3279513"/>
              <a:gd name="connsiteX3" fmla="*/ 4968543 w 6219453"/>
              <a:gd name="connsiteY3" fmla="*/ 277417 h 3279513"/>
              <a:gd name="connsiteX4" fmla="*/ 6009943 w 6219453"/>
              <a:gd name="connsiteY4" fmla="*/ 328218 h 3279513"/>
              <a:gd name="connsiteX5" fmla="*/ 6117822 w 6219453"/>
              <a:gd name="connsiteY5" fmla="*/ 1522069 h 3279513"/>
              <a:gd name="connsiteX6" fmla="*/ 4521503 w 6219453"/>
              <a:gd name="connsiteY6" fmla="*/ 2609137 h 3279513"/>
              <a:gd name="connsiteX7" fmla="*/ 3462354 w 6219453"/>
              <a:gd name="connsiteY7" fmla="*/ 3277633 h 3279513"/>
              <a:gd name="connsiteX8" fmla="*/ 1971344 w 6219453"/>
              <a:gd name="connsiteY8" fmla="*/ 2411018 h 3279513"/>
              <a:gd name="connsiteX9" fmla="*/ 828343 w 6219453"/>
              <a:gd name="connsiteY9" fmla="*/ 2665017 h 3279513"/>
              <a:gd name="connsiteX10" fmla="*/ 304 w 6219453"/>
              <a:gd name="connsiteY10" fmla="*/ 2192578 h 3279513"/>
              <a:gd name="connsiteX11" fmla="*/ 903406 w 6219453"/>
              <a:gd name="connsiteY11" fmla="*/ 1024229 h 3279513"/>
              <a:gd name="connsiteX0" fmla="*/ 903406 w 6219453"/>
              <a:gd name="connsiteY0" fmla="*/ 1024229 h 3279513"/>
              <a:gd name="connsiteX1" fmla="*/ 1351583 w 6219453"/>
              <a:gd name="connsiteY1" fmla="*/ 323137 h 3279513"/>
              <a:gd name="connsiteX2" fmla="*/ 3315034 w 6219453"/>
              <a:gd name="connsiteY2" fmla="*/ 185 h 3279513"/>
              <a:gd name="connsiteX3" fmla="*/ 4968543 w 6219453"/>
              <a:gd name="connsiteY3" fmla="*/ 277417 h 3279513"/>
              <a:gd name="connsiteX4" fmla="*/ 6009943 w 6219453"/>
              <a:gd name="connsiteY4" fmla="*/ 328218 h 3279513"/>
              <a:gd name="connsiteX5" fmla="*/ 6117822 w 6219453"/>
              <a:gd name="connsiteY5" fmla="*/ 1522069 h 3279513"/>
              <a:gd name="connsiteX6" fmla="*/ 4521503 w 6219453"/>
              <a:gd name="connsiteY6" fmla="*/ 2609137 h 3279513"/>
              <a:gd name="connsiteX7" fmla="*/ 3462354 w 6219453"/>
              <a:gd name="connsiteY7" fmla="*/ 3277633 h 3279513"/>
              <a:gd name="connsiteX8" fmla="*/ 1971344 w 6219453"/>
              <a:gd name="connsiteY8" fmla="*/ 2411018 h 3279513"/>
              <a:gd name="connsiteX9" fmla="*/ 828343 w 6219453"/>
              <a:gd name="connsiteY9" fmla="*/ 2665017 h 3279513"/>
              <a:gd name="connsiteX10" fmla="*/ 304 w 6219453"/>
              <a:gd name="connsiteY10" fmla="*/ 2192578 h 3279513"/>
              <a:gd name="connsiteX11" fmla="*/ 903406 w 6219453"/>
              <a:gd name="connsiteY11" fmla="*/ 1024229 h 3279513"/>
              <a:gd name="connsiteX0" fmla="*/ 903406 w 6219453"/>
              <a:gd name="connsiteY0" fmla="*/ 1024229 h 3279513"/>
              <a:gd name="connsiteX1" fmla="*/ 1351583 w 6219453"/>
              <a:gd name="connsiteY1" fmla="*/ 323137 h 3279513"/>
              <a:gd name="connsiteX2" fmla="*/ 3315034 w 6219453"/>
              <a:gd name="connsiteY2" fmla="*/ 185 h 3279513"/>
              <a:gd name="connsiteX3" fmla="*/ 4968543 w 6219453"/>
              <a:gd name="connsiteY3" fmla="*/ 277417 h 3279513"/>
              <a:gd name="connsiteX4" fmla="*/ 6009943 w 6219453"/>
              <a:gd name="connsiteY4" fmla="*/ 328218 h 3279513"/>
              <a:gd name="connsiteX5" fmla="*/ 6117822 w 6219453"/>
              <a:gd name="connsiteY5" fmla="*/ 1522069 h 3279513"/>
              <a:gd name="connsiteX6" fmla="*/ 4521503 w 6219453"/>
              <a:gd name="connsiteY6" fmla="*/ 2609137 h 3279513"/>
              <a:gd name="connsiteX7" fmla="*/ 3462354 w 6219453"/>
              <a:gd name="connsiteY7" fmla="*/ 3277633 h 3279513"/>
              <a:gd name="connsiteX8" fmla="*/ 1971344 w 6219453"/>
              <a:gd name="connsiteY8" fmla="*/ 2411018 h 3279513"/>
              <a:gd name="connsiteX9" fmla="*/ 828343 w 6219453"/>
              <a:gd name="connsiteY9" fmla="*/ 2665017 h 3279513"/>
              <a:gd name="connsiteX10" fmla="*/ 304 w 6219453"/>
              <a:gd name="connsiteY10" fmla="*/ 2192578 h 3279513"/>
              <a:gd name="connsiteX11" fmla="*/ 903406 w 6219453"/>
              <a:gd name="connsiteY11" fmla="*/ 1024229 h 3279513"/>
              <a:gd name="connsiteX0" fmla="*/ 903406 w 6219453"/>
              <a:gd name="connsiteY0" fmla="*/ 1024654 h 3279938"/>
              <a:gd name="connsiteX1" fmla="*/ 1351583 w 6219453"/>
              <a:gd name="connsiteY1" fmla="*/ 323562 h 3279938"/>
              <a:gd name="connsiteX2" fmla="*/ 2286303 w 6219453"/>
              <a:gd name="connsiteY2" fmla="*/ 206722 h 3279938"/>
              <a:gd name="connsiteX3" fmla="*/ 3315034 w 6219453"/>
              <a:gd name="connsiteY3" fmla="*/ 610 h 3279938"/>
              <a:gd name="connsiteX4" fmla="*/ 4968543 w 6219453"/>
              <a:gd name="connsiteY4" fmla="*/ 277842 h 3279938"/>
              <a:gd name="connsiteX5" fmla="*/ 6009943 w 6219453"/>
              <a:gd name="connsiteY5" fmla="*/ 328643 h 3279938"/>
              <a:gd name="connsiteX6" fmla="*/ 6117822 w 6219453"/>
              <a:gd name="connsiteY6" fmla="*/ 1522494 h 3279938"/>
              <a:gd name="connsiteX7" fmla="*/ 4521503 w 6219453"/>
              <a:gd name="connsiteY7" fmla="*/ 2609562 h 3279938"/>
              <a:gd name="connsiteX8" fmla="*/ 3462354 w 6219453"/>
              <a:gd name="connsiteY8" fmla="*/ 3278058 h 3279938"/>
              <a:gd name="connsiteX9" fmla="*/ 1971344 w 6219453"/>
              <a:gd name="connsiteY9" fmla="*/ 2411443 h 3279938"/>
              <a:gd name="connsiteX10" fmla="*/ 828343 w 6219453"/>
              <a:gd name="connsiteY10" fmla="*/ 2665442 h 3279938"/>
              <a:gd name="connsiteX11" fmla="*/ 304 w 6219453"/>
              <a:gd name="connsiteY11" fmla="*/ 2193003 h 3279938"/>
              <a:gd name="connsiteX12" fmla="*/ 903406 w 6219453"/>
              <a:gd name="connsiteY12" fmla="*/ 1024654 h 3279938"/>
              <a:gd name="connsiteX0" fmla="*/ 903406 w 6219453"/>
              <a:gd name="connsiteY0" fmla="*/ 1024654 h 3279938"/>
              <a:gd name="connsiteX1" fmla="*/ 1351583 w 6219453"/>
              <a:gd name="connsiteY1" fmla="*/ 323562 h 3279938"/>
              <a:gd name="connsiteX2" fmla="*/ 2286303 w 6219453"/>
              <a:gd name="connsiteY2" fmla="*/ 206722 h 3279938"/>
              <a:gd name="connsiteX3" fmla="*/ 3315034 w 6219453"/>
              <a:gd name="connsiteY3" fmla="*/ 610 h 3279938"/>
              <a:gd name="connsiteX4" fmla="*/ 4968543 w 6219453"/>
              <a:gd name="connsiteY4" fmla="*/ 277842 h 3279938"/>
              <a:gd name="connsiteX5" fmla="*/ 6009943 w 6219453"/>
              <a:gd name="connsiteY5" fmla="*/ 328643 h 3279938"/>
              <a:gd name="connsiteX6" fmla="*/ 6117822 w 6219453"/>
              <a:gd name="connsiteY6" fmla="*/ 1522494 h 3279938"/>
              <a:gd name="connsiteX7" fmla="*/ 4521503 w 6219453"/>
              <a:gd name="connsiteY7" fmla="*/ 2609562 h 3279938"/>
              <a:gd name="connsiteX8" fmla="*/ 3462354 w 6219453"/>
              <a:gd name="connsiteY8" fmla="*/ 3278058 h 3279938"/>
              <a:gd name="connsiteX9" fmla="*/ 1971344 w 6219453"/>
              <a:gd name="connsiteY9" fmla="*/ 2411443 h 3279938"/>
              <a:gd name="connsiteX10" fmla="*/ 828343 w 6219453"/>
              <a:gd name="connsiteY10" fmla="*/ 2665442 h 3279938"/>
              <a:gd name="connsiteX11" fmla="*/ 304 w 6219453"/>
              <a:gd name="connsiteY11" fmla="*/ 2193003 h 3279938"/>
              <a:gd name="connsiteX12" fmla="*/ 903406 w 6219453"/>
              <a:gd name="connsiteY12" fmla="*/ 1024654 h 3279938"/>
              <a:gd name="connsiteX0" fmla="*/ 903406 w 6219453"/>
              <a:gd name="connsiteY0" fmla="*/ 1024654 h 3279938"/>
              <a:gd name="connsiteX1" fmla="*/ 1326183 w 6219453"/>
              <a:gd name="connsiteY1" fmla="*/ 298162 h 3279938"/>
              <a:gd name="connsiteX2" fmla="*/ 2286303 w 6219453"/>
              <a:gd name="connsiteY2" fmla="*/ 206722 h 3279938"/>
              <a:gd name="connsiteX3" fmla="*/ 3315034 w 6219453"/>
              <a:gd name="connsiteY3" fmla="*/ 610 h 3279938"/>
              <a:gd name="connsiteX4" fmla="*/ 4968543 w 6219453"/>
              <a:gd name="connsiteY4" fmla="*/ 277842 h 3279938"/>
              <a:gd name="connsiteX5" fmla="*/ 6009943 w 6219453"/>
              <a:gd name="connsiteY5" fmla="*/ 328643 h 3279938"/>
              <a:gd name="connsiteX6" fmla="*/ 6117822 w 6219453"/>
              <a:gd name="connsiteY6" fmla="*/ 1522494 h 3279938"/>
              <a:gd name="connsiteX7" fmla="*/ 4521503 w 6219453"/>
              <a:gd name="connsiteY7" fmla="*/ 2609562 h 3279938"/>
              <a:gd name="connsiteX8" fmla="*/ 3462354 w 6219453"/>
              <a:gd name="connsiteY8" fmla="*/ 3278058 h 3279938"/>
              <a:gd name="connsiteX9" fmla="*/ 1971344 w 6219453"/>
              <a:gd name="connsiteY9" fmla="*/ 2411443 h 3279938"/>
              <a:gd name="connsiteX10" fmla="*/ 828343 w 6219453"/>
              <a:gd name="connsiteY10" fmla="*/ 2665442 h 3279938"/>
              <a:gd name="connsiteX11" fmla="*/ 304 w 6219453"/>
              <a:gd name="connsiteY11" fmla="*/ 2193003 h 3279938"/>
              <a:gd name="connsiteX12" fmla="*/ 903406 w 6219453"/>
              <a:gd name="connsiteY12" fmla="*/ 1024654 h 3279938"/>
              <a:gd name="connsiteX0" fmla="*/ 918561 w 6234608"/>
              <a:gd name="connsiteY0" fmla="*/ 1024654 h 3279938"/>
              <a:gd name="connsiteX1" fmla="*/ 1341338 w 6234608"/>
              <a:gd name="connsiteY1" fmla="*/ 298162 h 3279938"/>
              <a:gd name="connsiteX2" fmla="*/ 2301458 w 6234608"/>
              <a:gd name="connsiteY2" fmla="*/ 206722 h 3279938"/>
              <a:gd name="connsiteX3" fmla="*/ 3330189 w 6234608"/>
              <a:gd name="connsiteY3" fmla="*/ 610 h 3279938"/>
              <a:gd name="connsiteX4" fmla="*/ 4983698 w 6234608"/>
              <a:gd name="connsiteY4" fmla="*/ 277842 h 3279938"/>
              <a:gd name="connsiteX5" fmla="*/ 6025098 w 6234608"/>
              <a:gd name="connsiteY5" fmla="*/ 328643 h 3279938"/>
              <a:gd name="connsiteX6" fmla="*/ 6132977 w 6234608"/>
              <a:gd name="connsiteY6" fmla="*/ 1522494 h 3279938"/>
              <a:gd name="connsiteX7" fmla="*/ 4536658 w 6234608"/>
              <a:gd name="connsiteY7" fmla="*/ 2609562 h 3279938"/>
              <a:gd name="connsiteX8" fmla="*/ 3477509 w 6234608"/>
              <a:gd name="connsiteY8" fmla="*/ 3278058 h 3279938"/>
              <a:gd name="connsiteX9" fmla="*/ 1986499 w 6234608"/>
              <a:gd name="connsiteY9" fmla="*/ 2411443 h 3279938"/>
              <a:gd name="connsiteX10" fmla="*/ 843498 w 6234608"/>
              <a:gd name="connsiteY10" fmla="*/ 2665442 h 3279938"/>
              <a:gd name="connsiteX11" fmla="*/ 219 w 6234608"/>
              <a:gd name="connsiteY11" fmla="*/ 2040603 h 3279938"/>
              <a:gd name="connsiteX12" fmla="*/ 918561 w 6234608"/>
              <a:gd name="connsiteY12" fmla="*/ 1024654 h 3279938"/>
              <a:gd name="connsiteX0" fmla="*/ 918561 w 6234608"/>
              <a:gd name="connsiteY0" fmla="*/ 1024654 h 3279938"/>
              <a:gd name="connsiteX1" fmla="*/ 1341338 w 6234608"/>
              <a:gd name="connsiteY1" fmla="*/ 298162 h 3279938"/>
              <a:gd name="connsiteX2" fmla="*/ 2301458 w 6234608"/>
              <a:gd name="connsiteY2" fmla="*/ 206722 h 3279938"/>
              <a:gd name="connsiteX3" fmla="*/ 3330189 w 6234608"/>
              <a:gd name="connsiteY3" fmla="*/ 610 h 3279938"/>
              <a:gd name="connsiteX4" fmla="*/ 4983698 w 6234608"/>
              <a:gd name="connsiteY4" fmla="*/ 277842 h 3279938"/>
              <a:gd name="connsiteX5" fmla="*/ 6025098 w 6234608"/>
              <a:gd name="connsiteY5" fmla="*/ 328643 h 3279938"/>
              <a:gd name="connsiteX6" fmla="*/ 6132977 w 6234608"/>
              <a:gd name="connsiteY6" fmla="*/ 1522494 h 3279938"/>
              <a:gd name="connsiteX7" fmla="*/ 4536658 w 6234608"/>
              <a:gd name="connsiteY7" fmla="*/ 2609562 h 3279938"/>
              <a:gd name="connsiteX8" fmla="*/ 3477509 w 6234608"/>
              <a:gd name="connsiteY8" fmla="*/ 3278058 h 3279938"/>
              <a:gd name="connsiteX9" fmla="*/ 1986499 w 6234608"/>
              <a:gd name="connsiteY9" fmla="*/ 2411443 h 3279938"/>
              <a:gd name="connsiteX10" fmla="*/ 843498 w 6234608"/>
              <a:gd name="connsiteY10" fmla="*/ 2665442 h 3279938"/>
              <a:gd name="connsiteX11" fmla="*/ 219 w 6234608"/>
              <a:gd name="connsiteY11" fmla="*/ 2040603 h 3279938"/>
              <a:gd name="connsiteX12" fmla="*/ 918561 w 6234608"/>
              <a:gd name="connsiteY12" fmla="*/ 1024654 h 3279938"/>
              <a:gd name="connsiteX0" fmla="*/ 761211 w 6234738"/>
              <a:gd name="connsiteY0" fmla="*/ 1202454 h 3279938"/>
              <a:gd name="connsiteX1" fmla="*/ 1341468 w 6234738"/>
              <a:gd name="connsiteY1" fmla="*/ 298162 h 3279938"/>
              <a:gd name="connsiteX2" fmla="*/ 2301588 w 6234738"/>
              <a:gd name="connsiteY2" fmla="*/ 206722 h 3279938"/>
              <a:gd name="connsiteX3" fmla="*/ 3330319 w 6234738"/>
              <a:gd name="connsiteY3" fmla="*/ 610 h 3279938"/>
              <a:gd name="connsiteX4" fmla="*/ 4983828 w 6234738"/>
              <a:gd name="connsiteY4" fmla="*/ 277842 h 3279938"/>
              <a:gd name="connsiteX5" fmla="*/ 6025228 w 6234738"/>
              <a:gd name="connsiteY5" fmla="*/ 328643 h 3279938"/>
              <a:gd name="connsiteX6" fmla="*/ 6133107 w 6234738"/>
              <a:gd name="connsiteY6" fmla="*/ 1522494 h 3279938"/>
              <a:gd name="connsiteX7" fmla="*/ 4536788 w 6234738"/>
              <a:gd name="connsiteY7" fmla="*/ 2609562 h 3279938"/>
              <a:gd name="connsiteX8" fmla="*/ 3477639 w 6234738"/>
              <a:gd name="connsiteY8" fmla="*/ 3278058 h 3279938"/>
              <a:gd name="connsiteX9" fmla="*/ 1986629 w 6234738"/>
              <a:gd name="connsiteY9" fmla="*/ 2411443 h 3279938"/>
              <a:gd name="connsiteX10" fmla="*/ 843628 w 6234738"/>
              <a:gd name="connsiteY10" fmla="*/ 2665442 h 3279938"/>
              <a:gd name="connsiteX11" fmla="*/ 349 w 6234738"/>
              <a:gd name="connsiteY11" fmla="*/ 2040603 h 3279938"/>
              <a:gd name="connsiteX12" fmla="*/ 761211 w 6234738"/>
              <a:gd name="connsiteY12" fmla="*/ 1202454 h 3279938"/>
              <a:gd name="connsiteX0" fmla="*/ 761102 w 6234629"/>
              <a:gd name="connsiteY0" fmla="*/ 1202454 h 3279938"/>
              <a:gd name="connsiteX1" fmla="*/ 1158479 w 6234629"/>
              <a:gd name="connsiteY1" fmla="*/ 404842 h 3279938"/>
              <a:gd name="connsiteX2" fmla="*/ 2301479 w 6234629"/>
              <a:gd name="connsiteY2" fmla="*/ 206722 h 3279938"/>
              <a:gd name="connsiteX3" fmla="*/ 3330210 w 6234629"/>
              <a:gd name="connsiteY3" fmla="*/ 610 h 3279938"/>
              <a:gd name="connsiteX4" fmla="*/ 4983719 w 6234629"/>
              <a:gd name="connsiteY4" fmla="*/ 277842 h 3279938"/>
              <a:gd name="connsiteX5" fmla="*/ 6025119 w 6234629"/>
              <a:gd name="connsiteY5" fmla="*/ 328643 h 3279938"/>
              <a:gd name="connsiteX6" fmla="*/ 6132998 w 6234629"/>
              <a:gd name="connsiteY6" fmla="*/ 1522494 h 3279938"/>
              <a:gd name="connsiteX7" fmla="*/ 4536679 w 6234629"/>
              <a:gd name="connsiteY7" fmla="*/ 2609562 h 3279938"/>
              <a:gd name="connsiteX8" fmla="*/ 3477530 w 6234629"/>
              <a:gd name="connsiteY8" fmla="*/ 3278058 h 3279938"/>
              <a:gd name="connsiteX9" fmla="*/ 1986520 w 6234629"/>
              <a:gd name="connsiteY9" fmla="*/ 2411443 h 3279938"/>
              <a:gd name="connsiteX10" fmla="*/ 843519 w 6234629"/>
              <a:gd name="connsiteY10" fmla="*/ 2665442 h 3279938"/>
              <a:gd name="connsiteX11" fmla="*/ 240 w 6234629"/>
              <a:gd name="connsiteY11" fmla="*/ 2040603 h 3279938"/>
              <a:gd name="connsiteX12" fmla="*/ 761102 w 6234629"/>
              <a:gd name="connsiteY12" fmla="*/ 1202454 h 3279938"/>
              <a:gd name="connsiteX0" fmla="*/ 761102 w 6234629"/>
              <a:gd name="connsiteY0" fmla="*/ 1202454 h 3279938"/>
              <a:gd name="connsiteX1" fmla="*/ 1158479 w 6234629"/>
              <a:gd name="connsiteY1" fmla="*/ 404842 h 3279938"/>
              <a:gd name="connsiteX2" fmla="*/ 2301479 w 6234629"/>
              <a:gd name="connsiteY2" fmla="*/ 206722 h 3279938"/>
              <a:gd name="connsiteX3" fmla="*/ 3330210 w 6234629"/>
              <a:gd name="connsiteY3" fmla="*/ 610 h 3279938"/>
              <a:gd name="connsiteX4" fmla="*/ 4983719 w 6234629"/>
              <a:gd name="connsiteY4" fmla="*/ 277842 h 3279938"/>
              <a:gd name="connsiteX5" fmla="*/ 6025119 w 6234629"/>
              <a:gd name="connsiteY5" fmla="*/ 328643 h 3279938"/>
              <a:gd name="connsiteX6" fmla="*/ 6132998 w 6234629"/>
              <a:gd name="connsiteY6" fmla="*/ 1522494 h 3279938"/>
              <a:gd name="connsiteX7" fmla="*/ 4536679 w 6234629"/>
              <a:gd name="connsiteY7" fmla="*/ 2609562 h 3279938"/>
              <a:gd name="connsiteX8" fmla="*/ 3477530 w 6234629"/>
              <a:gd name="connsiteY8" fmla="*/ 3278058 h 3279938"/>
              <a:gd name="connsiteX9" fmla="*/ 1986520 w 6234629"/>
              <a:gd name="connsiteY9" fmla="*/ 2411443 h 3279938"/>
              <a:gd name="connsiteX10" fmla="*/ 843519 w 6234629"/>
              <a:gd name="connsiteY10" fmla="*/ 2665442 h 3279938"/>
              <a:gd name="connsiteX11" fmla="*/ 240 w 6234629"/>
              <a:gd name="connsiteY11" fmla="*/ 2040603 h 3279938"/>
              <a:gd name="connsiteX12" fmla="*/ 761102 w 6234629"/>
              <a:gd name="connsiteY12" fmla="*/ 1202454 h 3279938"/>
              <a:gd name="connsiteX0" fmla="*/ 705242 w 6178769"/>
              <a:gd name="connsiteY0" fmla="*/ 1202454 h 3279938"/>
              <a:gd name="connsiteX1" fmla="*/ 1102619 w 6178769"/>
              <a:gd name="connsiteY1" fmla="*/ 404842 h 3279938"/>
              <a:gd name="connsiteX2" fmla="*/ 2245619 w 6178769"/>
              <a:gd name="connsiteY2" fmla="*/ 206722 h 3279938"/>
              <a:gd name="connsiteX3" fmla="*/ 3274350 w 6178769"/>
              <a:gd name="connsiteY3" fmla="*/ 610 h 3279938"/>
              <a:gd name="connsiteX4" fmla="*/ 4927859 w 6178769"/>
              <a:gd name="connsiteY4" fmla="*/ 277842 h 3279938"/>
              <a:gd name="connsiteX5" fmla="*/ 5969259 w 6178769"/>
              <a:gd name="connsiteY5" fmla="*/ 328643 h 3279938"/>
              <a:gd name="connsiteX6" fmla="*/ 6077138 w 6178769"/>
              <a:gd name="connsiteY6" fmla="*/ 1522494 h 3279938"/>
              <a:gd name="connsiteX7" fmla="*/ 4480819 w 6178769"/>
              <a:gd name="connsiteY7" fmla="*/ 2609562 h 3279938"/>
              <a:gd name="connsiteX8" fmla="*/ 3421670 w 6178769"/>
              <a:gd name="connsiteY8" fmla="*/ 3278058 h 3279938"/>
              <a:gd name="connsiteX9" fmla="*/ 1930660 w 6178769"/>
              <a:gd name="connsiteY9" fmla="*/ 2411443 h 3279938"/>
              <a:gd name="connsiteX10" fmla="*/ 787659 w 6178769"/>
              <a:gd name="connsiteY10" fmla="*/ 2665442 h 3279938"/>
              <a:gd name="connsiteX11" fmla="*/ 260 w 6178769"/>
              <a:gd name="connsiteY11" fmla="*/ 1771363 h 3279938"/>
              <a:gd name="connsiteX12" fmla="*/ 705242 w 6178769"/>
              <a:gd name="connsiteY12" fmla="*/ 1202454 h 3279938"/>
              <a:gd name="connsiteX0" fmla="*/ 816780 w 6178547"/>
              <a:gd name="connsiteY0" fmla="*/ 1126254 h 3279938"/>
              <a:gd name="connsiteX1" fmla="*/ 1102397 w 6178547"/>
              <a:gd name="connsiteY1" fmla="*/ 404842 h 3279938"/>
              <a:gd name="connsiteX2" fmla="*/ 2245397 w 6178547"/>
              <a:gd name="connsiteY2" fmla="*/ 206722 h 3279938"/>
              <a:gd name="connsiteX3" fmla="*/ 3274128 w 6178547"/>
              <a:gd name="connsiteY3" fmla="*/ 610 h 3279938"/>
              <a:gd name="connsiteX4" fmla="*/ 4927637 w 6178547"/>
              <a:gd name="connsiteY4" fmla="*/ 277842 h 3279938"/>
              <a:gd name="connsiteX5" fmla="*/ 5969037 w 6178547"/>
              <a:gd name="connsiteY5" fmla="*/ 328643 h 3279938"/>
              <a:gd name="connsiteX6" fmla="*/ 6076916 w 6178547"/>
              <a:gd name="connsiteY6" fmla="*/ 1522494 h 3279938"/>
              <a:gd name="connsiteX7" fmla="*/ 4480597 w 6178547"/>
              <a:gd name="connsiteY7" fmla="*/ 2609562 h 3279938"/>
              <a:gd name="connsiteX8" fmla="*/ 3421448 w 6178547"/>
              <a:gd name="connsiteY8" fmla="*/ 3278058 h 3279938"/>
              <a:gd name="connsiteX9" fmla="*/ 1930438 w 6178547"/>
              <a:gd name="connsiteY9" fmla="*/ 2411443 h 3279938"/>
              <a:gd name="connsiteX10" fmla="*/ 787437 w 6178547"/>
              <a:gd name="connsiteY10" fmla="*/ 2665442 h 3279938"/>
              <a:gd name="connsiteX11" fmla="*/ 38 w 6178547"/>
              <a:gd name="connsiteY11" fmla="*/ 1771363 h 3279938"/>
              <a:gd name="connsiteX12" fmla="*/ 816780 w 6178547"/>
              <a:gd name="connsiteY12" fmla="*/ 1126254 h 3279938"/>
              <a:gd name="connsiteX0" fmla="*/ 887526 w 6249293"/>
              <a:gd name="connsiteY0" fmla="*/ 1126254 h 3279938"/>
              <a:gd name="connsiteX1" fmla="*/ 1173143 w 6249293"/>
              <a:gd name="connsiteY1" fmla="*/ 404842 h 3279938"/>
              <a:gd name="connsiteX2" fmla="*/ 2316143 w 6249293"/>
              <a:gd name="connsiteY2" fmla="*/ 206722 h 3279938"/>
              <a:gd name="connsiteX3" fmla="*/ 3344874 w 6249293"/>
              <a:gd name="connsiteY3" fmla="*/ 610 h 3279938"/>
              <a:gd name="connsiteX4" fmla="*/ 4998383 w 6249293"/>
              <a:gd name="connsiteY4" fmla="*/ 277842 h 3279938"/>
              <a:gd name="connsiteX5" fmla="*/ 6039783 w 6249293"/>
              <a:gd name="connsiteY5" fmla="*/ 328643 h 3279938"/>
              <a:gd name="connsiteX6" fmla="*/ 6147662 w 6249293"/>
              <a:gd name="connsiteY6" fmla="*/ 1522494 h 3279938"/>
              <a:gd name="connsiteX7" fmla="*/ 4551343 w 6249293"/>
              <a:gd name="connsiteY7" fmla="*/ 2609562 h 3279938"/>
              <a:gd name="connsiteX8" fmla="*/ 3492194 w 6249293"/>
              <a:gd name="connsiteY8" fmla="*/ 3278058 h 3279938"/>
              <a:gd name="connsiteX9" fmla="*/ 2001184 w 6249293"/>
              <a:gd name="connsiteY9" fmla="*/ 2411443 h 3279938"/>
              <a:gd name="connsiteX10" fmla="*/ 858183 w 6249293"/>
              <a:gd name="connsiteY10" fmla="*/ 2665442 h 3279938"/>
              <a:gd name="connsiteX11" fmla="*/ 131743 w 6249293"/>
              <a:gd name="connsiteY11" fmla="*/ 2350482 h 3279938"/>
              <a:gd name="connsiteX12" fmla="*/ 70784 w 6249293"/>
              <a:gd name="connsiteY12" fmla="*/ 1771363 h 3279938"/>
              <a:gd name="connsiteX13" fmla="*/ 887526 w 6249293"/>
              <a:gd name="connsiteY13" fmla="*/ 1126254 h 3279938"/>
              <a:gd name="connsiteX0" fmla="*/ 874632 w 6236399"/>
              <a:gd name="connsiteY0" fmla="*/ 1126254 h 3279938"/>
              <a:gd name="connsiteX1" fmla="*/ 1160249 w 6236399"/>
              <a:gd name="connsiteY1" fmla="*/ 404842 h 3279938"/>
              <a:gd name="connsiteX2" fmla="*/ 2303249 w 6236399"/>
              <a:gd name="connsiteY2" fmla="*/ 206722 h 3279938"/>
              <a:gd name="connsiteX3" fmla="*/ 3331980 w 6236399"/>
              <a:gd name="connsiteY3" fmla="*/ 610 h 3279938"/>
              <a:gd name="connsiteX4" fmla="*/ 4985489 w 6236399"/>
              <a:gd name="connsiteY4" fmla="*/ 277842 h 3279938"/>
              <a:gd name="connsiteX5" fmla="*/ 6026889 w 6236399"/>
              <a:gd name="connsiteY5" fmla="*/ 328643 h 3279938"/>
              <a:gd name="connsiteX6" fmla="*/ 6134768 w 6236399"/>
              <a:gd name="connsiteY6" fmla="*/ 1522494 h 3279938"/>
              <a:gd name="connsiteX7" fmla="*/ 4538449 w 6236399"/>
              <a:gd name="connsiteY7" fmla="*/ 2609562 h 3279938"/>
              <a:gd name="connsiteX8" fmla="*/ 3479300 w 6236399"/>
              <a:gd name="connsiteY8" fmla="*/ 3278058 h 3279938"/>
              <a:gd name="connsiteX9" fmla="*/ 1988290 w 6236399"/>
              <a:gd name="connsiteY9" fmla="*/ 2411443 h 3279938"/>
              <a:gd name="connsiteX10" fmla="*/ 845289 w 6236399"/>
              <a:gd name="connsiteY10" fmla="*/ 2665442 h 3279938"/>
              <a:gd name="connsiteX11" fmla="*/ 118849 w 6236399"/>
              <a:gd name="connsiteY11" fmla="*/ 2350482 h 3279938"/>
              <a:gd name="connsiteX12" fmla="*/ 78210 w 6236399"/>
              <a:gd name="connsiteY12" fmla="*/ 1695163 h 3279938"/>
              <a:gd name="connsiteX13" fmla="*/ 874632 w 6236399"/>
              <a:gd name="connsiteY13" fmla="*/ 1126254 h 3279938"/>
              <a:gd name="connsiteX0" fmla="*/ 874632 w 6236399"/>
              <a:gd name="connsiteY0" fmla="*/ 1126254 h 3279938"/>
              <a:gd name="connsiteX1" fmla="*/ 1160249 w 6236399"/>
              <a:gd name="connsiteY1" fmla="*/ 404842 h 3279938"/>
              <a:gd name="connsiteX2" fmla="*/ 2303249 w 6236399"/>
              <a:gd name="connsiteY2" fmla="*/ 206722 h 3279938"/>
              <a:gd name="connsiteX3" fmla="*/ 3331980 w 6236399"/>
              <a:gd name="connsiteY3" fmla="*/ 610 h 3279938"/>
              <a:gd name="connsiteX4" fmla="*/ 4985489 w 6236399"/>
              <a:gd name="connsiteY4" fmla="*/ 277842 h 3279938"/>
              <a:gd name="connsiteX5" fmla="*/ 6026889 w 6236399"/>
              <a:gd name="connsiteY5" fmla="*/ 328643 h 3279938"/>
              <a:gd name="connsiteX6" fmla="*/ 6134768 w 6236399"/>
              <a:gd name="connsiteY6" fmla="*/ 1522494 h 3279938"/>
              <a:gd name="connsiteX7" fmla="*/ 4538449 w 6236399"/>
              <a:gd name="connsiteY7" fmla="*/ 2609562 h 3279938"/>
              <a:gd name="connsiteX8" fmla="*/ 3479300 w 6236399"/>
              <a:gd name="connsiteY8" fmla="*/ 3278058 h 3279938"/>
              <a:gd name="connsiteX9" fmla="*/ 1988290 w 6236399"/>
              <a:gd name="connsiteY9" fmla="*/ 2411443 h 3279938"/>
              <a:gd name="connsiteX10" fmla="*/ 845289 w 6236399"/>
              <a:gd name="connsiteY10" fmla="*/ 2665442 h 3279938"/>
              <a:gd name="connsiteX11" fmla="*/ 118849 w 6236399"/>
              <a:gd name="connsiteY11" fmla="*/ 2350482 h 3279938"/>
              <a:gd name="connsiteX12" fmla="*/ 78210 w 6236399"/>
              <a:gd name="connsiteY12" fmla="*/ 1659603 h 3279938"/>
              <a:gd name="connsiteX13" fmla="*/ 874632 w 6236399"/>
              <a:gd name="connsiteY13" fmla="*/ 1126254 h 3279938"/>
              <a:gd name="connsiteX0" fmla="*/ 874632 w 6236399"/>
              <a:gd name="connsiteY0" fmla="*/ 1126254 h 3279938"/>
              <a:gd name="connsiteX1" fmla="*/ 1160249 w 6236399"/>
              <a:gd name="connsiteY1" fmla="*/ 404842 h 3279938"/>
              <a:gd name="connsiteX2" fmla="*/ 2303249 w 6236399"/>
              <a:gd name="connsiteY2" fmla="*/ 206722 h 3279938"/>
              <a:gd name="connsiteX3" fmla="*/ 3331980 w 6236399"/>
              <a:gd name="connsiteY3" fmla="*/ 610 h 3279938"/>
              <a:gd name="connsiteX4" fmla="*/ 4985489 w 6236399"/>
              <a:gd name="connsiteY4" fmla="*/ 277842 h 3279938"/>
              <a:gd name="connsiteX5" fmla="*/ 6026889 w 6236399"/>
              <a:gd name="connsiteY5" fmla="*/ 328643 h 3279938"/>
              <a:gd name="connsiteX6" fmla="*/ 6134768 w 6236399"/>
              <a:gd name="connsiteY6" fmla="*/ 1522494 h 3279938"/>
              <a:gd name="connsiteX7" fmla="*/ 4538449 w 6236399"/>
              <a:gd name="connsiteY7" fmla="*/ 2609562 h 3279938"/>
              <a:gd name="connsiteX8" fmla="*/ 3479300 w 6236399"/>
              <a:gd name="connsiteY8" fmla="*/ 3278058 h 3279938"/>
              <a:gd name="connsiteX9" fmla="*/ 1988290 w 6236399"/>
              <a:gd name="connsiteY9" fmla="*/ 2411443 h 3279938"/>
              <a:gd name="connsiteX10" fmla="*/ 667489 w 6236399"/>
              <a:gd name="connsiteY10" fmla="*/ 2685762 h 3279938"/>
              <a:gd name="connsiteX11" fmla="*/ 118849 w 6236399"/>
              <a:gd name="connsiteY11" fmla="*/ 2350482 h 3279938"/>
              <a:gd name="connsiteX12" fmla="*/ 78210 w 6236399"/>
              <a:gd name="connsiteY12" fmla="*/ 1659603 h 3279938"/>
              <a:gd name="connsiteX13" fmla="*/ 874632 w 6236399"/>
              <a:gd name="connsiteY13" fmla="*/ 1126254 h 3279938"/>
              <a:gd name="connsiteX0" fmla="*/ 874632 w 6236399"/>
              <a:gd name="connsiteY0" fmla="*/ 1126254 h 3279938"/>
              <a:gd name="connsiteX1" fmla="*/ 1160249 w 6236399"/>
              <a:gd name="connsiteY1" fmla="*/ 404842 h 3279938"/>
              <a:gd name="connsiteX2" fmla="*/ 2303249 w 6236399"/>
              <a:gd name="connsiteY2" fmla="*/ 206722 h 3279938"/>
              <a:gd name="connsiteX3" fmla="*/ 3331980 w 6236399"/>
              <a:gd name="connsiteY3" fmla="*/ 610 h 3279938"/>
              <a:gd name="connsiteX4" fmla="*/ 4985489 w 6236399"/>
              <a:gd name="connsiteY4" fmla="*/ 277842 h 3279938"/>
              <a:gd name="connsiteX5" fmla="*/ 6026889 w 6236399"/>
              <a:gd name="connsiteY5" fmla="*/ 328643 h 3279938"/>
              <a:gd name="connsiteX6" fmla="*/ 6134768 w 6236399"/>
              <a:gd name="connsiteY6" fmla="*/ 1522494 h 3279938"/>
              <a:gd name="connsiteX7" fmla="*/ 4538449 w 6236399"/>
              <a:gd name="connsiteY7" fmla="*/ 2609562 h 3279938"/>
              <a:gd name="connsiteX8" fmla="*/ 3479300 w 6236399"/>
              <a:gd name="connsiteY8" fmla="*/ 3278058 h 3279938"/>
              <a:gd name="connsiteX9" fmla="*/ 1988290 w 6236399"/>
              <a:gd name="connsiteY9" fmla="*/ 2411443 h 3279938"/>
              <a:gd name="connsiteX10" fmla="*/ 667489 w 6236399"/>
              <a:gd name="connsiteY10" fmla="*/ 2685762 h 3279938"/>
              <a:gd name="connsiteX11" fmla="*/ 118849 w 6236399"/>
              <a:gd name="connsiteY11" fmla="*/ 2350482 h 3279938"/>
              <a:gd name="connsiteX12" fmla="*/ 78210 w 6236399"/>
              <a:gd name="connsiteY12" fmla="*/ 1659603 h 3279938"/>
              <a:gd name="connsiteX13" fmla="*/ 874632 w 6236399"/>
              <a:gd name="connsiteY13" fmla="*/ 1126254 h 3279938"/>
              <a:gd name="connsiteX0" fmla="*/ 874632 w 6236399"/>
              <a:gd name="connsiteY0" fmla="*/ 1126254 h 3279938"/>
              <a:gd name="connsiteX1" fmla="*/ 1160249 w 6236399"/>
              <a:gd name="connsiteY1" fmla="*/ 404842 h 3279938"/>
              <a:gd name="connsiteX2" fmla="*/ 2303249 w 6236399"/>
              <a:gd name="connsiteY2" fmla="*/ 206722 h 3279938"/>
              <a:gd name="connsiteX3" fmla="*/ 3331980 w 6236399"/>
              <a:gd name="connsiteY3" fmla="*/ 610 h 3279938"/>
              <a:gd name="connsiteX4" fmla="*/ 4985489 w 6236399"/>
              <a:gd name="connsiteY4" fmla="*/ 277842 h 3279938"/>
              <a:gd name="connsiteX5" fmla="*/ 6026889 w 6236399"/>
              <a:gd name="connsiteY5" fmla="*/ 328643 h 3279938"/>
              <a:gd name="connsiteX6" fmla="*/ 6134768 w 6236399"/>
              <a:gd name="connsiteY6" fmla="*/ 1522494 h 3279938"/>
              <a:gd name="connsiteX7" fmla="*/ 4538449 w 6236399"/>
              <a:gd name="connsiteY7" fmla="*/ 2609562 h 3279938"/>
              <a:gd name="connsiteX8" fmla="*/ 3479300 w 6236399"/>
              <a:gd name="connsiteY8" fmla="*/ 3278058 h 3279938"/>
              <a:gd name="connsiteX9" fmla="*/ 1988290 w 6236399"/>
              <a:gd name="connsiteY9" fmla="*/ 2411443 h 3279938"/>
              <a:gd name="connsiteX10" fmla="*/ 667489 w 6236399"/>
              <a:gd name="connsiteY10" fmla="*/ 2685762 h 3279938"/>
              <a:gd name="connsiteX11" fmla="*/ 118849 w 6236399"/>
              <a:gd name="connsiteY11" fmla="*/ 2350482 h 3279938"/>
              <a:gd name="connsiteX12" fmla="*/ 78210 w 6236399"/>
              <a:gd name="connsiteY12" fmla="*/ 1659603 h 3279938"/>
              <a:gd name="connsiteX13" fmla="*/ 874632 w 6236399"/>
              <a:gd name="connsiteY13" fmla="*/ 1126254 h 3279938"/>
              <a:gd name="connsiteX0" fmla="*/ 874632 w 6236399"/>
              <a:gd name="connsiteY0" fmla="*/ 1126254 h 3279355"/>
              <a:gd name="connsiteX1" fmla="*/ 1160249 w 6236399"/>
              <a:gd name="connsiteY1" fmla="*/ 404842 h 3279355"/>
              <a:gd name="connsiteX2" fmla="*/ 2303249 w 6236399"/>
              <a:gd name="connsiteY2" fmla="*/ 206722 h 3279355"/>
              <a:gd name="connsiteX3" fmla="*/ 3331980 w 6236399"/>
              <a:gd name="connsiteY3" fmla="*/ 610 h 3279355"/>
              <a:gd name="connsiteX4" fmla="*/ 4985489 w 6236399"/>
              <a:gd name="connsiteY4" fmla="*/ 277842 h 3279355"/>
              <a:gd name="connsiteX5" fmla="*/ 6026889 w 6236399"/>
              <a:gd name="connsiteY5" fmla="*/ 328643 h 3279355"/>
              <a:gd name="connsiteX6" fmla="*/ 6134768 w 6236399"/>
              <a:gd name="connsiteY6" fmla="*/ 1522494 h 3279355"/>
              <a:gd name="connsiteX7" fmla="*/ 4538449 w 6236399"/>
              <a:gd name="connsiteY7" fmla="*/ 2609562 h 3279355"/>
              <a:gd name="connsiteX8" fmla="*/ 3479300 w 6236399"/>
              <a:gd name="connsiteY8" fmla="*/ 3278058 h 3279355"/>
              <a:gd name="connsiteX9" fmla="*/ 2216890 w 6236399"/>
              <a:gd name="connsiteY9" fmla="*/ 2447003 h 3279355"/>
              <a:gd name="connsiteX10" fmla="*/ 667489 w 6236399"/>
              <a:gd name="connsiteY10" fmla="*/ 2685762 h 3279355"/>
              <a:gd name="connsiteX11" fmla="*/ 118849 w 6236399"/>
              <a:gd name="connsiteY11" fmla="*/ 2350482 h 3279355"/>
              <a:gd name="connsiteX12" fmla="*/ 78210 w 6236399"/>
              <a:gd name="connsiteY12" fmla="*/ 1659603 h 3279355"/>
              <a:gd name="connsiteX13" fmla="*/ 874632 w 6236399"/>
              <a:gd name="connsiteY13" fmla="*/ 1126254 h 3279355"/>
              <a:gd name="connsiteX0" fmla="*/ 874632 w 6236399"/>
              <a:gd name="connsiteY0" fmla="*/ 1126254 h 3228730"/>
              <a:gd name="connsiteX1" fmla="*/ 1160249 w 6236399"/>
              <a:gd name="connsiteY1" fmla="*/ 404842 h 3228730"/>
              <a:gd name="connsiteX2" fmla="*/ 2303249 w 6236399"/>
              <a:gd name="connsiteY2" fmla="*/ 206722 h 3228730"/>
              <a:gd name="connsiteX3" fmla="*/ 3331980 w 6236399"/>
              <a:gd name="connsiteY3" fmla="*/ 610 h 3228730"/>
              <a:gd name="connsiteX4" fmla="*/ 4985489 w 6236399"/>
              <a:gd name="connsiteY4" fmla="*/ 277842 h 3228730"/>
              <a:gd name="connsiteX5" fmla="*/ 6026889 w 6236399"/>
              <a:gd name="connsiteY5" fmla="*/ 328643 h 3228730"/>
              <a:gd name="connsiteX6" fmla="*/ 6134768 w 6236399"/>
              <a:gd name="connsiteY6" fmla="*/ 1522494 h 3228730"/>
              <a:gd name="connsiteX7" fmla="*/ 4538449 w 6236399"/>
              <a:gd name="connsiteY7" fmla="*/ 2609562 h 3228730"/>
              <a:gd name="connsiteX8" fmla="*/ 3174500 w 6236399"/>
              <a:gd name="connsiteY8" fmla="*/ 3227258 h 3228730"/>
              <a:gd name="connsiteX9" fmla="*/ 2216890 w 6236399"/>
              <a:gd name="connsiteY9" fmla="*/ 2447003 h 3228730"/>
              <a:gd name="connsiteX10" fmla="*/ 667489 w 6236399"/>
              <a:gd name="connsiteY10" fmla="*/ 2685762 h 3228730"/>
              <a:gd name="connsiteX11" fmla="*/ 118849 w 6236399"/>
              <a:gd name="connsiteY11" fmla="*/ 2350482 h 3228730"/>
              <a:gd name="connsiteX12" fmla="*/ 78210 w 6236399"/>
              <a:gd name="connsiteY12" fmla="*/ 1659603 h 3228730"/>
              <a:gd name="connsiteX13" fmla="*/ 874632 w 6236399"/>
              <a:gd name="connsiteY13" fmla="*/ 1126254 h 3228730"/>
              <a:gd name="connsiteX0" fmla="*/ 874632 w 6236399"/>
              <a:gd name="connsiteY0" fmla="*/ 1126254 h 3268438"/>
              <a:gd name="connsiteX1" fmla="*/ 1160249 w 6236399"/>
              <a:gd name="connsiteY1" fmla="*/ 404842 h 3268438"/>
              <a:gd name="connsiteX2" fmla="*/ 2303249 w 6236399"/>
              <a:gd name="connsiteY2" fmla="*/ 206722 h 3268438"/>
              <a:gd name="connsiteX3" fmla="*/ 3331980 w 6236399"/>
              <a:gd name="connsiteY3" fmla="*/ 610 h 3268438"/>
              <a:gd name="connsiteX4" fmla="*/ 4985489 w 6236399"/>
              <a:gd name="connsiteY4" fmla="*/ 277842 h 3268438"/>
              <a:gd name="connsiteX5" fmla="*/ 6026889 w 6236399"/>
              <a:gd name="connsiteY5" fmla="*/ 328643 h 3268438"/>
              <a:gd name="connsiteX6" fmla="*/ 6134768 w 6236399"/>
              <a:gd name="connsiteY6" fmla="*/ 1522494 h 3268438"/>
              <a:gd name="connsiteX7" fmla="*/ 4538449 w 6236399"/>
              <a:gd name="connsiteY7" fmla="*/ 2609562 h 3268438"/>
              <a:gd name="connsiteX8" fmla="*/ 3944089 w 6236399"/>
              <a:gd name="connsiteY8" fmla="*/ 3102323 h 3268438"/>
              <a:gd name="connsiteX9" fmla="*/ 3174500 w 6236399"/>
              <a:gd name="connsiteY9" fmla="*/ 3227258 h 3268438"/>
              <a:gd name="connsiteX10" fmla="*/ 2216890 w 6236399"/>
              <a:gd name="connsiteY10" fmla="*/ 2447003 h 3268438"/>
              <a:gd name="connsiteX11" fmla="*/ 667489 w 6236399"/>
              <a:gd name="connsiteY11" fmla="*/ 2685762 h 3268438"/>
              <a:gd name="connsiteX12" fmla="*/ 118849 w 6236399"/>
              <a:gd name="connsiteY12" fmla="*/ 2350482 h 3268438"/>
              <a:gd name="connsiteX13" fmla="*/ 78210 w 6236399"/>
              <a:gd name="connsiteY13" fmla="*/ 1659603 h 3268438"/>
              <a:gd name="connsiteX14" fmla="*/ 874632 w 6236399"/>
              <a:gd name="connsiteY14" fmla="*/ 1126254 h 3268438"/>
              <a:gd name="connsiteX0" fmla="*/ 874632 w 6236399"/>
              <a:gd name="connsiteY0" fmla="*/ 1126254 h 3268438"/>
              <a:gd name="connsiteX1" fmla="*/ 1160249 w 6236399"/>
              <a:gd name="connsiteY1" fmla="*/ 404842 h 3268438"/>
              <a:gd name="connsiteX2" fmla="*/ 2303249 w 6236399"/>
              <a:gd name="connsiteY2" fmla="*/ 206722 h 3268438"/>
              <a:gd name="connsiteX3" fmla="*/ 3331980 w 6236399"/>
              <a:gd name="connsiteY3" fmla="*/ 610 h 3268438"/>
              <a:gd name="connsiteX4" fmla="*/ 4985489 w 6236399"/>
              <a:gd name="connsiteY4" fmla="*/ 277842 h 3268438"/>
              <a:gd name="connsiteX5" fmla="*/ 6026889 w 6236399"/>
              <a:gd name="connsiteY5" fmla="*/ 328643 h 3268438"/>
              <a:gd name="connsiteX6" fmla="*/ 6134768 w 6236399"/>
              <a:gd name="connsiteY6" fmla="*/ 1522494 h 3268438"/>
              <a:gd name="connsiteX7" fmla="*/ 4538449 w 6236399"/>
              <a:gd name="connsiteY7" fmla="*/ 2609562 h 3268438"/>
              <a:gd name="connsiteX8" fmla="*/ 3944089 w 6236399"/>
              <a:gd name="connsiteY8" fmla="*/ 3102323 h 3268438"/>
              <a:gd name="connsiteX9" fmla="*/ 3174500 w 6236399"/>
              <a:gd name="connsiteY9" fmla="*/ 3227258 h 3268438"/>
              <a:gd name="connsiteX10" fmla="*/ 2216890 w 6236399"/>
              <a:gd name="connsiteY10" fmla="*/ 2447003 h 3268438"/>
              <a:gd name="connsiteX11" fmla="*/ 667489 w 6236399"/>
              <a:gd name="connsiteY11" fmla="*/ 2685762 h 3268438"/>
              <a:gd name="connsiteX12" fmla="*/ 118849 w 6236399"/>
              <a:gd name="connsiteY12" fmla="*/ 2350482 h 3268438"/>
              <a:gd name="connsiteX13" fmla="*/ 78210 w 6236399"/>
              <a:gd name="connsiteY13" fmla="*/ 1659603 h 3268438"/>
              <a:gd name="connsiteX14" fmla="*/ 874632 w 6236399"/>
              <a:gd name="connsiteY14" fmla="*/ 1126254 h 3268438"/>
              <a:gd name="connsiteX0" fmla="*/ 874632 w 6236399"/>
              <a:gd name="connsiteY0" fmla="*/ 1126254 h 3280965"/>
              <a:gd name="connsiteX1" fmla="*/ 1160249 w 6236399"/>
              <a:gd name="connsiteY1" fmla="*/ 404842 h 3280965"/>
              <a:gd name="connsiteX2" fmla="*/ 2303249 w 6236399"/>
              <a:gd name="connsiteY2" fmla="*/ 206722 h 3280965"/>
              <a:gd name="connsiteX3" fmla="*/ 3331980 w 6236399"/>
              <a:gd name="connsiteY3" fmla="*/ 610 h 3280965"/>
              <a:gd name="connsiteX4" fmla="*/ 4985489 w 6236399"/>
              <a:gd name="connsiteY4" fmla="*/ 277842 h 3280965"/>
              <a:gd name="connsiteX5" fmla="*/ 6026889 w 6236399"/>
              <a:gd name="connsiteY5" fmla="*/ 328643 h 3280965"/>
              <a:gd name="connsiteX6" fmla="*/ 6134768 w 6236399"/>
              <a:gd name="connsiteY6" fmla="*/ 1522494 h 3280965"/>
              <a:gd name="connsiteX7" fmla="*/ 4538449 w 6236399"/>
              <a:gd name="connsiteY7" fmla="*/ 2609562 h 3280965"/>
              <a:gd name="connsiteX8" fmla="*/ 3944089 w 6236399"/>
              <a:gd name="connsiteY8" fmla="*/ 3102323 h 3280965"/>
              <a:gd name="connsiteX9" fmla="*/ 3174500 w 6236399"/>
              <a:gd name="connsiteY9" fmla="*/ 3227258 h 3280965"/>
              <a:gd name="connsiteX10" fmla="*/ 2216890 w 6236399"/>
              <a:gd name="connsiteY10" fmla="*/ 2447003 h 3280965"/>
              <a:gd name="connsiteX11" fmla="*/ 667489 w 6236399"/>
              <a:gd name="connsiteY11" fmla="*/ 2685762 h 3280965"/>
              <a:gd name="connsiteX12" fmla="*/ 118849 w 6236399"/>
              <a:gd name="connsiteY12" fmla="*/ 2350482 h 3280965"/>
              <a:gd name="connsiteX13" fmla="*/ 78210 w 6236399"/>
              <a:gd name="connsiteY13" fmla="*/ 1659603 h 3280965"/>
              <a:gd name="connsiteX14" fmla="*/ 874632 w 6236399"/>
              <a:gd name="connsiteY14" fmla="*/ 1126254 h 3280965"/>
              <a:gd name="connsiteX0" fmla="*/ 874632 w 6236399"/>
              <a:gd name="connsiteY0" fmla="*/ 1126254 h 3215040"/>
              <a:gd name="connsiteX1" fmla="*/ 1160249 w 6236399"/>
              <a:gd name="connsiteY1" fmla="*/ 404842 h 3215040"/>
              <a:gd name="connsiteX2" fmla="*/ 2303249 w 6236399"/>
              <a:gd name="connsiteY2" fmla="*/ 206722 h 3215040"/>
              <a:gd name="connsiteX3" fmla="*/ 3331980 w 6236399"/>
              <a:gd name="connsiteY3" fmla="*/ 610 h 3215040"/>
              <a:gd name="connsiteX4" fmla="*/ 4985489 w 6236399"/>
              <a:gd name="connsiteY4" fmla="*/ 277842 h 3215040"/>
              <a:gd name="connsiteX5" fmla="*/ 6026889 w 6236399"/>
              <a:gd name="connsiteY5" fmla="*/ 328643 h 3215040"/>
              <a:gd name="connsiteX6" fmla="*/ 6134768 w 6236399"/>
              <a:gd name="connsiteY6" fmla="*/ 1522494 h 3215040"/>
              <a:gd name="connsiteX7" fmla="*/ 4538449 w 6236399"/>
              <a:gd name="connsiteY7" fmla="*/ 2609562 h 3215040"/>
              <a:gd name="connsiteX8" fmla="*/ 3944089 w 6236399"/>
              <a:gd name="connsiteY8" fmla="*/ 3102323 h 3215040"/>
              <a:gd name="connsiteX9" fmla="*/ 3042420 w 6236399"/>
              <a:gd name="connsiteY9" fmla="*/ 3161218 h 3215040"/>
              <a:gd name="connsiteX10" fmla="*/ 2216890 w 6236399"/>
              <a:gd name="connsiteY10" fmla="*/ 2447003 h 3215040"/>
              <a:gd name="connsiteX11" fmla="*/ 667489 w 6236399"/>
              <a:gd name="connsiteY11" fmla="*/ 2685762 h 3215040"/>
              <a:gd name="connsiteX12" fmla="*/ 118849 w 6236399"/>
              <a:gd name="connsiteY12" fmla="*/ 2350482 h 3215040"/>
              <a:gd name="connsiteX13" fmla="*/ 78210 w 6236399"/>
              <a:gd name="connsiteY13" fmla="*/ 1659603 h 3215040"/>
              <a:gd name="connsiteX14" fmla="*/ 874632 w 6236399"/>
              <a:gd name="connsiteY14" fmla="*/ 1126254 h 3215040"/>
              <a:gd name="connsiteX0" fmla="*/ 874632 w 6236399"/>
              <a:gd name="connsiteY0" fmla="*/ 1126254 h 3272152"/>
              <a:gd name="connsiteX1" fmla="*/ 1160249 w 6236399"/>
              <a:gd name="connsiteY1" fmla="*/ 404842 h 3272152"/>
              <a:gd name="connsiteX2" fmla="*/ 2303249 w 6236399"/>
              <a:gd name="connsiteY2" fmla="*/ 206722 h 3272152"/>
              <a:gd name="connsiteX3" fmla="*/ 3331980 w 6236399"/>
              <a:gd name="connsiteY3" fmla="*/ 610 h 3272152"/>
              <a:gd name="connsiteX4" fmla="*/ 4985489 w 6236399"/>
              <a:gd name="connsiteY4" fmla="*/ 277842 h 3272152"/>
              <a:gd name="connsiteX5" fmla="*/ 6026889 w 6236399"/>
              <a:gd name="connsiteY5" fmla="*/ 328643 h 3272152"/>
              <a:gd name="connsiteX6" fmla="*/ 6134768 w 6236399"/>
              <a:gd name="connsiteY6" fmla="*/ 1522494 h 3272152"/>
              <a:gd name="connsiteX7" fmla="*/ 4538449 w 6236399"/>
              <a:gd name="connsiteY7" fmla="*/ 2609562 h 3272152"/>
              <a:gd name="connsiteX8" fmla="*/ 3817089 w 6236399"/>
              <a:gd name="connsiteY8" fmla="*/ 3214083 h 3272152"/>
              <a:gd name="connsiteX9" fmla="*/ 3042420 w 6236399"/>
              <a:gd name="connsiteY9" fmla="*/ 3161218 h 3272152"/>
              <a:gd name="connsiteX10" fmla="*/ 2216890 w 6236399"/>
              <a:gd name="connsiteY10" fmla="*/ 2447003 h 3272152"/>
              <a:gd name="connsiteX11" fmla="*/ 667489 w 6236399"/>
              <a:gd name="connsiteY11" fmla="*/ 2685762 h 3272152"/>
              <a:gd name="connsiteX12" fmla="*/ 118849 w 6236399"/>
              <a:gd name="connsiteY12" fmla="*/ 2350482 h 3272152"/>
              <a:gd name="connsiteX13" fmla="*/ 78210 w 6236399"/>
              <a:gd name="connsiteY13" fmla="*/ 1659603 h 3272152"/>
              <a:gd name="connsiteX14" fmla="*/ 874632 w 6236399"/>
              <a:gd name="connsiteY14" fmla="*/ 1126254 h 3272152"/>
              <a:gd name="connsiteX0" fmla="*/ 874632 w 6236399"/>
              <a:gd name="connsiteY0" fmla="*/ 1126254 h 3262259"/>
              <a:gd name="connsiteX1" fmla="*/ 1160249 w 6236399"/>
              <a:gd name="connsiteY1" fmla="*/ 404842 h 3262259"/>
              <a:gd name="connsiteX2" fmla="*/ 2303249 w 6236399"/>
              <a:gd name="connsiteY2" fmla="*/ 206722 h 3262259"/>
              <a:gd name="connsiteX3" fmla="*/ 3331980 w 6236399"/>
              <a:gd name="connsiteY3" fmla="*/ 610 h 3262259"/>
              <a:gd name="connsiteX4" fmla="*/ 4985489 w 6236399"/>
              <a:gd name="connsiteY4" fmla="*/ 277842 h 3262259"/>
              <a:gd name="connsiteX5" fmla="*/ 6026889 w 6236399"/>
              <a:gd name="connsiteY5" fmla="*/ 328643 h 3262259"/>
              <a:gd name="connsiteX6" fmla="*/ 6134768 w 6236399"/>
              <a:gd name="connsiteY6" fmla="*/ 1522494 h 3262259"/>
              <a:gd name="connsiteX7" fmla="*/ 4538449 w 6236399"/>
              <a:gd name="connsiteY7" fmla="*/ 2609562 h 3262259"/>
              <a:gd name="connsiteX8" fmla="*/ 3776449 w 6236399"/>
              <a:gd name="connsiteY8" fmla="*/ 3198843 h 3262259"/>
              <a:gd name="connsiteX9" fmla="*/ 3042420 w 6236399"/>
              <a:gd name="connsiteY9" fmla="*/ 3161218 h 3262259"/>
              <a:gd name="connsiteX10" fmla="*/ 2216890 w 6236399"/>
              <a:gd name="connsiteY10" fmla="*/ 2447003 h 3262259"/>
              <a:gd name="connsiteX11" fmla="*/ 667489 w 6236399"/>
              <a:gd name="connsiteY11" fmla="*/ 2685762 h 3262259"/>
              <a:gd name="connsiteX12" fmla="*/ 118849 w 6236399"/>
              <a:gd name="connsiteY12" fmla="*/ 2350482 h 3262259"/>
              <a:gd name="connsiteX13" fmla="*/ 78210 w 6236399"/>
              <a:gd name="connsiteY13" fmla="*/ 1659603 h 3262259"/>
              <a:gd name="connsiteX14" fmla="*/ 874632 w 6236399"/>
              <a:gd name="connsiteY14" fmla="*/ 1126254 h 3262259"/>
              <a:gd name="connsiteX0" fmla="*/ 874632 w 6194208"/>
              <a:gd name="connsiteY0" fmla="*/ 1126254 h 3262259"/>
              <a:gd name="connsiteX1" fmla="*/ 1160249 w 6194208"/>
              <a:gd name="connsiteY1" fmla="*/ 404842 h 3262259"/>
              <a:gd name="connsiteX2" fmla="*/ 2303249 w 6194208"/>
              <a:gd name="connsiteY2" fmla="*/ 206722 h 3262259"/>
              <a:gd name="connsiteX3" fmla="*/ 3331980 w 6194208"/>
              <a:gd name="connsiteY3" fmla="*/ 610 h 3262259"/>
              <a:gd name="connsiteX4" fmla="*/ 4985489 w 6194208"/>
              <a:gd name="connsiteY4" fmla="*/ 277842 h 3262259"/>
              <a:gd name="connsiteX5" fmla="*/ 6026889 w 6194208"/>
              <a:gd name="connsiteY5" fmla="*/ 328643 h 3262259"/>
              <a:gd name="connsiteX6" fmla="*/ 6134768 w 6194208"/>
              <a:gd name="connsiteY6" fmla="*/ 1522494 h 3262259"/>
              <a:gd name="connsiteX7" fmla="*/ 5930369 w 6194208"/>
              <a:gd name="connsiteY7" fmla="*/ 2198084 h 3262259"/>
              <a:gd name="connsiteX8" fmla="*/ 4538449 w 6194208"/>
              <a:gd name="connsiteY8" fmla="*/ 2609562 h 3262259"/>
              <a:gd name="connsiteX9" fmla="*/ 3776449 w 6194208"/>
              <a:gd name="connsiteY9" fmla="*/ 3198843 h 3262259"/>
              <a:gd name="connsiteX10" fmla="*/ 3042420 w 6194208"/>
              <a:gd name="connsiteY10" fmla="*/ 3161218 h 3262259"/>
              <a:gd name="connsiteX11" fmla="*/ 2216890 w 6194208"/>
              <a:gd name="connsiteY11" fmla="*/ 2447003 h 3262259"/>
              <a:gd name="connsiteX12" fmla="*/ 667489 w 6194208"/>
              <a:gd name="connsiteY12" fmla="*/ 2685762 h 3262259"/>
              <a:gd name="connsiteX13" fmla="*/ 118849 w 6194208"/>
              <a:gd name="connsiteY13" fmla="*/ 2350482 h 3262259"/>
              <a:gd name="connsiteX14" fmla="*/ 78210 w 6194208"/>
              <a:gd name="connsiteY14" fmla="*/ 1659603 h 3262259"/>
              <a:gd name="connsiteX15" fmla="*/ 874632 w 6194208"/>
              <a:gd name="connsiteY15" fmla="*/ 1126254 h 3262259"/>
              <a:gd name="connsiteX0" fmla="*/ 874632 w 6194208"/>
              <a:gd name="connsiteY0" fmla="*/ 1126254 h 3262259"/>
              <a:gd name="connsiteX1" fmla="*/ 1160249 w 6194208"/>
              <a:gd name="connsiteY1" fmla="*/ 404842 h 3262259"/>
              <a:gd name="connsiteX2" fmla="*/ 2303249 w 6194208"/>
              <a:gd name="connsiteY2" fmla="*/ 206722 h 3262259"/>
              <a:gd name="connsiteX3" fmla="*/ 3331980 w 6194208"/>
              <a:gd name="connsiteY3" fmla="*/ 610 h 3262259"/>
              <a:gd name="connsiteX4" fmla="*/ 4985489 w 6194208"/>
              <a:gd name="connsiteY4" fmla="*/ 277842 h 3262259"/>
              <a:gd name="connsiteX5" fmla="*/ 6026889 w 6194208"/>
              <a:gd name="connsiteY5" fmla="*/ 328643 h 3262259"/>
              <a:gd name="connsiteX6" fmla="*/ 6134768 w 6194208"/>
              <a:gd name="connsiteY6" fmla="*/ 1522494 h 3262259"/>
              <a:gd name="connsiteX7" fmla="*/ 5930369 w 6194208"/>
              <a:gd name="connsiteY7" fmla="*/ 2198084 h 3262259"/>
              <a:gd name="connsiteX8" fmla="*/ 4538449 w 6194208"/>
              <a:gd name="connsiteY8" fmla="*/ 2609562 h 3262259"/>
              <a:gd name="connsiteX9" fmla="*/ 3776449 w 6194208"/>
              <a:gd name="connsiteY9" fmla="*/ 3198843 h 3262259"/>
              <a:gd name="connsiteX10" fmla="*/ 3042420 w 6194208"/>
              <a:gd name="connsiteY10" fmla="*/ 3161218 h 3262259"/>
              <a:gd name="connsiteX11" fmla="*/ 2216890 w 6194208"/>
              <a:gd name="connsiteY11" fmla="*/ 2447003 h 3262259"/>
              <a:gd name="connsiteX12" fmla="*/ 667489 w 6194208"/>
              <a:gd name="connsiteY12" fmla="*/ 2685762 h 3262259"/>
              <a:gd name="connsiteX13" fmla="*/ 118849 w 6194208"/>
              <a:gd name="connsiteY13" fmla="*/ 2350482 h 3262259"/>
              <a:gd name="connsiteX14" fmla="*/ 78210 w 6194208"/>
              <a:gd name="connsiteY14" fmla="*/ 1659603 h 3262259"/>
              <a:gd name="connsiteX15" fmla="*/ 874632 w 6194208"/>
              <a:gd name="connsiteY15" fmla="*/ 1126254 h 3262259"/>
              <a:gd name="connsiteX0" fmla="*/ 874632 w 6194208"/>
              <a:gd name="connsiteY0" fmla="*/ 1126254 h 3262259"/>
              <a:gd name="connsiteX1" fmla="*/ 1160249 w 6194208"/>
              <a:gd name="connsiteY1" fmla="*/ 404842 h 3262259"/>
              <a:gd name="connsiteX2" fmla="*/ 2303249 w 6194208"/>
              <a:gd name="connsiteY2" fmla="*/ 206722 h 3262259"/>
              <a:gd name="connsiteX3" fmla="*/ 3331980 w 6194208"/>
              <a:gd name="connsiteY3" fmla="*/ 610 h 3262259"/>
              <a:gd name="connsiteX4" fmla="*/ 4985489 w 6194208"/>
              <a:gd name="connsiteY4" fmla="*/ 277842 h 3262259"/>
              <a:gd name="connsiteX5" fmla="*/ 6026889 w 6194208"/>
              <a:gd name="connsiteY5" fmla="*/ 328643 h 3262259"/>
              <a:gd name="connsiteX6" fmla="*/ 6134768 w 6194208"/>
              <a:gd name="connsiteY6" fmla="*/ 1522494 h 3262259"/>
              <a:gd name="connsiteX7" fmla="*/ 5930369 w 6194208"/>
              <a:gd name="connsiteY7" fmla="*/ 2198084 h 3262259"/>
              <a:gd name="connsiteX8" fmla="*/ 4538449 w 6194208"/>
              <a:gd name="connsiteY8" fmla="*/ 2609562 h 3262259"/>
              <a:gd name="connsiteX9" fmla="*/ 3776449 w 6194208"/>
              <a:gd name="connsiteY9" fmla="*/ 3198843 h 3262259"/>
              <a:gd name="connsiteX10" fmla="*/ 3042420 w 6194208"/>
              <a:gd name="connsiteY10" fmla="*/ 3161218 h 3262259"/>
              <a:gd name="connsiteX11" fmla="*/ 2216890 w 6194208"/>
              <a:gd name="connsiteY11" fmla="*/ 2447003 h 3262259"/>
              <a:gd name="connsiteX12" fmla="*/ 667489 w 6194208"/>
              <a:gd name="connsiteY12" fmla="*/ 2685762 h 3262259"/>
              <a:gd name="connsiteX13" fmla="*/ 118849 w 6194208"/>
              <a:gd name="connsiteY13" fmla="*/ 2350482 h 3262259"/>
              <a:gd name="connsiteX14" fmla="*/ 78210 w 6194208"/>
              <a:gd name="connsiteY14" fmla="*/ 1659603 h 3262259"/>
              <a:gd name="connsiteX15" fmla="*/ 874632 w 6194208"/>
              <a:gd name="connsiteY15" fmla="*/ 1126254 h 3262259"/>
              <a:gd name="connsiteX0" fmla="*/ 874632 w 6194208"/>
              <a:gd name="connsiteY0" fmla="*/ 1126254 h 3262259"/>
              <a:gd name="connsiteX1" fmla="*/ 1160249 w 6194208"/>
              <a:gd name="connsiteY1" fmla="*/ 404842 h 3262259"/>
              <a:gd name="connsiteX2" fmla="*/ 2303249 w 6194208"/>
              <a:gd name="connsiteY2" fmla="*/ 206722 h 3262259"/>
              <a:gd name="connsiteX3" fmla="*/ 3331980 w 6194208"/>
              <a:gd name="connsiteY3" fmla="*/ 610 h 3262259"/>
              <a:gd name="connsiteX4" fmla="*/ 4985489 w 6194208"/>
              <a:gd name="connsiteY4" fmla="*/ 277842 h 3262259"/>
              <a:gd name="connsiteX5" fmla="*/ 6026889 w 6194208"/>
              <a:gd name="connsiteY5" fmla="*/ 328643 h 3262259"/>
              <a:gd name="connsiteX6" fmla="*/ 6134768 w 6194208"/>
              <a:gd name="connsiteY6" fmla="*/ 1522494 h 3262259"/>
              <a:gd name="connsiteX7" fmla="*/ 5930369 w 6194208"/>
              <a:gd name="connsiteY7" fmla="*/ 2198084 h 3262259"/>
              <a:gd name="connsiteX8" fmla="*/ 4538449 w 6194208"/>
              <a:gd name="connsiteY8" fmla="*/ 2609562 h 3262259"/>
              <a:gd name="connsiteX9" fmla="*/ 3776449 w 6194208"/>
              <a:gd name="connsiteY9" fmla="*/ 3198843 h 3262259"/>
              <a:gd name="connsiteX10" fmla="*/ 3042420 w 6194208"/>
              <a:gd name="connsiteY10" fmla="*/ 3161218 h 3262259"/>
              <a:gd name="connsiteX11" fmla="*/ 2216890 w 6194208"/>
              <a:gd name="connsiteY11" fmla="*/ 2447003 h 3262259"/>
              <a:gd name="connsiteX12" fmla="*/ 667489 w 6194208"/>
              <a:gd name="connsiteY12" fmla="*/ 2685762 h 3262259"/>
              <a:gd name="connsiteX13" fmla="*/ 118849 w 6194208"/>
              <a:gd name="connsiteY13" fmla="*/ 2350482 h 3262259"/>
              <a:gd name="connsiteX14" fmla="*/ 78210 w 6194208"/>
              <a:gd name="connsiteY14" fmla="*/ 1659603 h 3262259"/>
              <a:gd name="connsiteX15" fmla="*/ 874632 w 6194208"/>
              <a:gd name="connsiteY15" fmla="*/ 1126254 h 3262259"/>
              <a:gd name="connsiteX0" fmla="*/ 874632 w 6194208"/>
              <a:gd name="connsiteY0" fmla="*/ 1126254 h 3262259"/>
              <a:gd name="connsiteX1" fmla="*/ 1160249 w 6194208"/>
              <a:gd name="connsiteY1" fmla="*/ 404842 h 3262259"/>
              <a:gd name="connsiteX2" fmla="*/ 2303249 w 6194208"/>
              <a:gd name="connsiteY2" fmla="*/ 206722 h 3262259"/>
              <a:gd name="connsiteX3" fmla="*/ 3331980 w 6194208"/>
              <a:gd name="connsiteY3" fmla="*/ 610 h 3262259"/>
              <a:gd name="connsiteX4" fmla="*/ 4985489 w 6194208"/>
              <a:gd name="connsiteY4" fmla="*/ 277842 h 3262259"/>
              <a:gd name="connsiteX5" fmla="*/ 6026889 w 6194208"/>
              <a:gd name="connsiteY5" fmla="*/ 328643 h 3262259"/>
              <a:gd name="connsiteX6" fmla="*/ 6134768 w 6194208"/>
              <a:gd name="connsiteY6" fmla="*/ 1522494 h 3262259"/>
              <a:gd name="connsiteX7" fmla="*/ 5930369 w 6194208"/>
              <a:gd name="connsiteY7" fmla="*/ 2198084 h 3262259"/>
              <a:gd name="connsiteX8" fmla="*/ 4538449 w 6194208"/>
              <a:gd name="connsiteY8" fmla="*/ 2609562 h 3262259"/>
              <a:gd name="connsiteX9" fmla="*/ 3776449 w 6194208"/>
              <a:gd name="connsiteY9" fmla="*/ 3198843 h 3262259"/>
              <a:gd name="connsiteX10" fmla="*/ 3042420 w 6194208"/>
              <a:gd name="connsiteY10" fmla="*/ 3161218 h 3262259"/>
              <a:gd name="connsiteX11" fmla="*/ 2216890 w 6194208"/>
              <a:gd name="connsiteY11" fmla="*/ 2447003 h 3262259"/>
              <a:gd name="connsiteX12" fmla="*/ 667489 w 6194208"/>
              <a:gd name="connsiteY12" fmla="*/ 2685762 h 3262259"/>
              <a:gd name="connsiteX13" fmla="*/ 118849 w 6194208"/>
              <a:gd name="connsiteY13" fmla="*/ 2350482 h 3262259"/>
              <a:gd name="connsiteX14" fmla="*/ 78210 w 6194208"/>
              <a:gd name="connsiteY14" fmla="*/ 1659603 h 3262259"/>
              <a:gd name="connsiteX15" fmla="*/ 874632 w 6194208"/>
              <a:gd name="connsiteY15" fmla="*/ 1126254 h 3262259"/>
              <a:gd name="connsiteX0" fmla="*/ 874632 w 6201875"/>
              <a:gd name="connsiteY0" fmla="*/ 1126254 h 3262259"/>
              <a:gd name="connsiteX1" fmla="*/ 1160249 w 6201875"/>
              <a:gd name="connsiteY1" fmla="*/ 404842 h 3262259"/>
              <a:gd name="connsiteX2" fmla="*/ 2303249 w 6201875"/>
              <a:gd name="connsiteY2" fmla="*/ 206722 h 3262259"/>
              <a:gd name="connsiteX3" fmla="*/ 3331980 w 6201875"/>
              <a:gd name="connsiteY3" fmla="*/ 610 h 3262259"/>
              <a:gd name="connsiteX4" fmla="*/ 4985489 w 6201875"/>
              <a:gd name="connsiteY4" fmla="*/ 277842 h 3262259"/>
              <a:gd name="connsiteX5" fmla="*/ 6026889 w 6201875"/>
              <a:gd name="connsiteY5" fmla="*/ 328643 h 3262259"/>
              <a:gd name="connsiteX6" fmla="*/ 6134768 w 6201875"/>
              <a:gd name="connsiteY6" fmla="*/ 1522494 h 3262259"/>
              <a:gd name="connsiteX7" fmla="*/ 5930369 w 6201875"/>
              <a:gd name="connsiteY7" fmla="*/ 2198084 h 3262259"/>
              <a:gd name="connsiteX8" fmla="*/ 4538449 w 6201875"/>
              <a:gd name="connsiteY8" fmla="*/ 2609562 h 3262259"/>
              <a:gd name="connsiteX9" fmla="*/ 3776449 w 6201875"/>
              <a:gd name="connsiteY9" fmla="*/ 3198843 h 3262259"/>
              <a:gd name="connsiteX10" fmla="*/ 3042420 w 6201875"/>
              <a:gd name="connsiteY10" fmla="*/ 3161218 h 3262259"/>
              <a:gd name="connsiteX11" fmla="*/ 2216890 w 6201875"/>
              <a:gd name="connsiteY11" fmla="*/ 2447003 h 3262259"/>
              <a:gd name="connsiteX12" fmla="*/ 667489 w 6201875"/>
              <a:gd name="connsiteY12" fmla="*/ 2685762 h 3262259"/>
              <a:gd name="connsiteX13" fmla="*/ 118849 w 6201875"/>
              <a:gd name="connsiteY13" fmla="*/ 2350482 h 3262259"/>
              <a:gd name="connsiteX14" fmla="*/ 78210 w 6201875"/>
              <a:gd name="connsiteY14" fmla="*/ 1659603 h 3262259"/>
              <a:gd name="connsiteX15" fmla="*/ 874632 w 6201875"/>
              <a:gd name="connsiteY15" fmla="*/ 1126254 h 3262259"/>
              <a:gd name="connsiteX0" fmla="*/ 874632 w 6213944"/>
              <a:gd name="connsiteY0" fmla="*/ 1126254 h 3262259"/>
              <a:gd name="connsiteX1" fmla="*/ 1160249 w 6213944"/>
              <a:gd name="connsiteY1" fmla="*/ 404842 h 3262259"/>
              <a:gd name="connsiteX2" fmla="*/ 2303249 w 6213944"/>
              <a:gd name="connsiteY2" fmla="*/ 206722 h 3262259"/>
              <a:gd name="connsiteX3" fmla="*/ 3331980 w 6213944"/>
              <a:gd name="connsiteY3" fmla="*/ 610 h 3262259"/>
              <a:gd name="connsiteX4" fmla="*/ 4985489 w 6213944"/>
              <a:gd name="connsiteY4" fmla="*/ 277842 h 3262259"/>
              <a:gd name="connsiteX5" fmla="*/ 6026889 w 6213944"/>
              <a:gd name="connsiteY5" fmla="*/ 328643 h 3262259"/>
              <a:gd name="connsiteX6" fmla="*/ 6150008 w 6213944"/>
              <a:gd name="connsiteY6" fmla="*/ 1486934 h 3262259"/>
              <a:gd name="connsiteX7" fmla="*/ 5930369 w 6213944"/>
              <a:gd name="connsiteY7" fmla="*/ 2198084 h 3262259"/>
              <a:gd name="connsiteX8" fmla="*/ 4538449 w 6213944"/>
              <a:gd name="connsiteY8" fmla="*/ 2609562 h 3262259"/>
              <a:gd name="connsiteX9" fmla="*/ 3776449 w 6213944"/>
              <a:gd name="connsiteY9" fmla="*/ 3198843 h 3262259"/>
              <a:gd name="connsiteX10" fmla="*/ 3042420 w 6213944"/>
              <a:gd name="connsiteY10" fmla="*/ 3161218 h 3262259"/>
              <a:gd name="connsiteX11" fmla="*/ 2216890 w 6213944"/>
              <a:gd name="connsiteY11" fmla="*/ 2447003 h 3262259"/>
              <a:gd name="connsiteX12" fmla="*/ 667489 w 6213944"/>
              <a:gd name="connsiteY12" fmla="*/ 2685762 h 3262259"/>
              <a:gd name="connsiteX13" fmla="*/ 118849 w 6213944"/>
              <a:gd name="connsiteY13" fmla="*/ 2350482 h 3262259"/>
              <a:gd name="connsiteX14" fmla="*/ 78210 w 6213944"/>
              <a:gd name="connsiteY14" fmla="*/ 1659603 h 3262259"/>
              <a:gd name="connsiteX15" fmla="*/ 874632 w 6213944"/>
              <a:gd name="connsiteY15" fmla="*/ 1126254 h 3262259"/>
              <a:gd name="connsiteX0" fmla="*/ 874632 w 6225245"/>
              <a:gd name="connsiteY0" fmla="*/ 1126254 h 3262259"/>
              <a:gd name="connsiteX1" fmla="*/ 1160249 w 6225245"/>
              <a:gd name="connsiteY1" fmla="*/ 404842 h 3262259"/>
              <a:gd name="connsiteX2" fmla="*/ 2303249 w 6225245"/>
              <a:gd name="connsiteY2" fmla="*/ 206722 h 3262259"/>
              <a:gd name="connsiteX3" fmla="*/ 3331980 w 6225245"/>
              <a:gd name="connsiteY3" fmla="*/ 610 h 3262259"/>
              <a:gd name="connsiteX4" fmla="*/ 4985489 w 6225245"/>
              <a:gd name="connsiteY4" fmla="*/ 277842 h 3262259"/>
              <a:gd name="connsiteX5" fmla="*/ 6026889 w 6225245"/>
              <a:gd name="connsiteY5" fmla="*/ 328643 h 3262259"/>
              <a:gd name="connsiteX6" fmla="*/ 6219928 w 6225245"/>
              <a:gd name="connsiteY6" fmla="*/ 714724 h 3262259"/>
              <a:gd name="connsiteX7" fmla="*/ 6150008 w 6225245"/>
              <a:gd name="connsiteY7" fmla="*/ 1486934 h 3262259"/>
              <a:gd name="connsiteX8" fmla="*/ 5930369 w 6225245"/>
              <a:gd name="connsiteY8" fmla="*/ 2198084 h 3262259"/>
              <a:gd name="connsiteX9" fmla="*/ 4538449 w 6225245"/>
              <a:gd name="connsiteY9" fmla="*/ 2609562 h 3262259"/>
              <a:gd name="connsiteX10" fmla="*/ 3776449 w 6225245"/>
              <a:gd name="connsiteY10" fmla="*/ 3198843 h 3262259"/>
              <a:gd name="connsiteX11" fmla="*/ 3042420 w 6225245"/>
              <a:gd name="connsiteY11" fmla="*/ 3161218 h 3262259"/>
              <a:gd name="connsiteX12" fmla="*/ 2216890 w 6225245"/>
              <a:gd name="connsiteY12" fmla="*/ 2447003 h 3262259"/>
              <a:gd name="connsiteX13" fmla="*/ 667489 w 6225245"/>
              <a:gd name="connsiteY13" fmla="*/ 2685762 h 3262259"/>
              <a:gd name="connsiteX14" fmla="*/ 118849 w 6225245"/>
              <a:gd name="connsiteY14" fmla="*/ 2350482 h 3262259"/>
              <a:gd name="connsiteX15" fmla="*/ 78210 w 6225245"/>
              <a:gd name="connsiteY15" fmla="*/ 1659603 h 3262259"/>
              <a:gd name="connsiteX16" fmla="*/ 874632 w 6225245"/>
              <a:gd name="connsiteY16" fmla="*/ 1126254 h 3262259"/>
              <a:gd name="connsiteX0" fmla="*/ 874632 w 6225245"/>
              <a:gd name="connsiteY0" fmla="*/ 1126254 h 3262259"/>
              <a:gd name="connsiteX1" fmla="*/ 1160249 w 6225245"/>
              <a:gd name="connsiteY1" fmla="*/ 404842 h 3262259"/>
              <a:gd name="connsiteX2" fmla="*/ 2303249 w 6225245"/>
              <a:gd name="connsiteY2" fmla="*/ 206722 h 3262259"/>
              <a:gd name="connsiteX3" fmla="*/ 3331980 w 6225245"/>
              <a:gd name="connsiteY3" fmla="*/ 610 h 3262259"/>
              <a:gd name="connsiteX4" fmla="*/ 4985489 w 6225245"/>
              <a:gd name="connsiteY4" fmla="*/ 277842 h 3262259"/>
              <a:gd name="connsiteX5" fmla="*/ 6026889 w 6225245"/>
              <a:gd name="connsiteY5" fmla="*/ 328643 h 3262259"/>
              <a:gd name="connsiteX6" fmla="*/ 6219928 w 6225245"/>
              <a:gd name="connsiteY6" fmla="*/ 714724 h 3262259"/>
              <a:gd name="connsiteX7" fmla="*/ 6150008 w 6225245"/>
              <a:gd name="connsiteY7" fmla="*/ 1486934 h 3262259"/>
              <a:gd name="connsiteX8" fmla="*/ 5930369 w 6225245"/>
              <a:gd name="connsiteY8" fmla="*/ 2198084 h 3262259"/>
              <a:gd name="connsiteX9" fmla="*/ 4538449 w 6225245"/>
              <a:gd name="connsiteY9" fmla="*/ 2609562 h 3262259"/>
              <a:gd name="connsiteX10" fmla="*/ 3776449 w 6225245"/>
              <a:gd name="connsiteY10" fmla="*/ 3198843 h 3262259"/>
              <a:gd name="connsiteX11" fmla="*/ 3042420 w 6225245"/>
              <a:gd name="connsiteY11" fmla="*/ 3161218 h 3262259"/>
              <a:gd name="connsiteX12" fmla="*/ 2216890 w 6225245"/>
              <a:gd name="connsiteY12" fmla="*/ 2447003 h 3262259"/>
              <a:gd name="connsiteX13" fmla="*/ 667489 w 6225245"/>
              <a:gd name="connsiteY13" fmla="*/ 2685762 h 3262259"/>
              <a:gd name="connsiteX14" fmla="*/ 118849 w 6225245"/>
              <a:gd name="connsiteY14" fmla="*/ 2350482 h 3262259"/>
              <a:gd name="connsiteX15" fmla="*/ 78210 w 6225245"/>
              <a:gd name="connsiteY15" fmla="*/ 1659603 h 3262259"/>
              <a:gd name="connsiteX16" fmla="*/ 874632 w 6225245"/>
              <a:gd name="connsiteY16" fmla="*/ 1126254 h 3262259"/>
              <a:gd name="connsiteX0" fmla="*/ 874632 w 6221207"/>
              <a:gd name="connsiteY0" fmla="*/ 1126254 h 3262259"/>
              <a:gd name="connsiteX1" fmla="*/ 1160249 w 6221207"/>
              <a:gd name="connsiteY1" fmla="*/ 404842 h 3262259"/>
              <a:gd name="connsiteX2" fmla="*/ 2303249 w 6221207"/>
              <a:gd name="connsiteY2" fmla="*/ 206722 h 3262259"/>
              <a:gd name="connsiteX3" fmla="*/ 3331980 w 6221207"/>
              <a:gd name="connsiteY3" fmla="*/ 610 h 3262259"/>
              <a:gd name="connsiteX4" fmla="*/ 4985489 w 6221207"/>
              <a:gd name="connsiteY4" fmla="*/ 277842 h 3262259"/>
              <a:gd name="connsiteX5" fmla="*/ 6026889 w 6221207"/>
              <a:gd name="connsiteY5" fmla="*/ 328643 h 3262259"/>
              <a:gd name="connsiteX6" fmla="*/ 6219928 w 6221207"/>
              <a:gd name="connsiteY6" fmla="*/ 714724 h 3262259"/>
              <a:gd name="connsiteX7" fmla="*/ 6150008 w 6221207"/>
              <a:gd name="connsiteY7" fmla="*/ 1486934 h 3262259"/>
              <a:gd name="connsiteX8" fmla="*/ 5930369 w 6221207"/>
              <a:gd name="connsiteY8" fmla="*/ 2198084 h 3262259"/>
              <a:gd name="connsiteX9" fmla="*/ 4538449 w 6221207"/>
              <a:gd name="connsiteY9" fmla="*/ 2609562 h 3262259"/>
              <a:gd name="connsiteX10" fmla="*/ 3776449 w 6221207"/>
              <a:gd name="connsiteY10" fmla="*/ 3198843 h 3262259"/>
              <a:gd name="connsiteX11" fmla="*/ 3042420 w 6221207"/>
              <a:gd name="connsiteY11" fmla="*/ 3161218 h 3262259"/>
              <a:gd name="connsiteX12" fmla="*/ 2216890 w 6221207"/>
              <a:gd name="connsiteY12" fmla="*/ 2447003 h 3262259"/>
              <a:gd name="connsiteX13" fmla="*/ 667489 w 6221207"/>
              <a:gd name="connsiteY13" fmla="*/ 2685762 h 3262259"/>
              <a:gd name="connsiteX14" fmla="*/ 118849 w 6221207"/>
              <a:gd name="connsiteY14" fmla="*/ 2350482 h 3262259"/>
              <a:gd name="connsiteX15" fmla="*/ 78210 w 6221207"/>
              <a:gd name="connsiteY15" fmla="*/ 1659603 h 3262259"/>
              <a:gd name="connsiteX16" fmla="*/ 874632 w 6221207"/>
              <a:gd name="connsiteY16" fmla="*/ 1126254 h 3262259"/>
              <a:gd name="connsiteX0" fmla="*/ 874632 w 6225245"/>
              <a:gd name="connsiteY0" fmla="*/ 1126254 h 3262259"/>
              <a:gd name="connsiteX1" fmla="*/ 1160249 w 6225245"/>
              <a:gd name="connsiteY1" fmla="*/ 404842 h 3262259"/>
              <a:gd name="connsiteX2" fmla="*/ 2303249 w 6225245"/>
              <a:gd name="connsiteY2" fmla="*/ 206722 h 3262259"/>
              <a:gd name="connsiteX3" fmla="*/ 3331980 w 6225245"/>
              <a:gd name="connsiteY3" fmla="*/ 610 h 3262259"/>
              <a:gd name="connsiteX4" fmla="*/ 4985489 w 6225245"/>
              <a:gd name="connsiteY4" fmla="*/ 277842 h 3262259"/>
              <a:gd name="connsiteX5" fmla="*/ 6026889 w 6225245"/>
              <a:gd name="connsiteY5" fmla="*/ 328643 h 3262259"/>
              <a:gd name="connsiteX6" fmla="*/ 6219928 w 6225245"/>
              <a:gd name="connsiteY6" fmla="*/ 745204 h 3262259"/>
              <a:gd name="connsiteX7" fmla="*/ 6150008 w 6225245"/>
              <a:gd name="connsiteY7" fmla="*/ 1486934 h 3262259"/>
              <a:gd name="connsiteX8" fmla="*/ 5930369 w 6225245"/>
              <a:gd name="connsiteY8" fmla="*/ 2198084 h 3262259"/>
              <a:gd name="connsiteX9" fmla="*/ 4538449 w 6225245"/>
              <a:gd name="connsiteY9" fmla="*/ 2609562 h 3262259"/>
              <a:gd name="connsiteX10" fmla="*/ 3776449 w 6225245"/>
              <a:gd name="connsiteY10" fmla="*/ 3198843 h 3262259"/>
              <a:gd name="connsiteX11" fmla="*/ 3042420 w 6225245"/>
              <a:gd name="connsiteY11" fmla="*/ 3161218 h 3262259"/>
              <a:gd name="connsiteX12" fmla="*/ 2216890 w 6225245"/>
              <a:gd name="connsiteY12" fmla="*/ 2447003 h 3262259"/>
              <a:gd name="connsiteX13" fmla="*/ 667489 w 6225245"/>
              <a:gd name="connsiteY13" fmla="*/ 2685762 h 3262259"/>
              <a:gd name="connsiteX14" fmla="*/ 118849 w 6225245"/>
              <a:gd name="connsiteY14" fmla="*/ 2350482 h 3262259"/>
              <a:gd name="connsiteX15" fmla="*/ 78210 w 6225245"/>
              <a:gd name="connsiteY15" fmla="*/ 1659603 h 3262259"/>
              <a:gd name="connsiteX16" fmla="*/ 874632 w 6225245"/>
              <a:gd name="connsiteY16" fmla="*/ 1126254 h 3262259"/>
              <a:gd name="connsiteX0" fmla="*/ 874632 w 6233095"/>
              <a:gd name="connsiteY0" fmla="*/ 1126254 h 3262259"/>
              <a:gd name="connsiteX1" fmla="*/ 1160249 w 6233095"/>
              <a:gd name="connsiteY1" fmla="*/ 404842 h 3262259"/>
              <a:gd name="connsiteX2" fmla="*/ 2303249 w 6233095"/>
              <a:gd name="connsiteY2" fmla="*/ 206722 h 3262259"/>
              <a:gd name="connsiteX3" fmla="*/ 3331980 w 6233095"/>
              <a:gd name="connsiteY3" fmla="*/ 610 h 3262259"/>
              <a:gd name="connsiteX4" fmla="*/ 4985489 w 6233095"/>
              <a:gd name="connsiteY4" fmla="*/ 277842 h 3262259"/>
              <a:gd name="connsiteX5" fmla="*/ 6026889 w 6233095"/>
              <a:gd name="connsiteY5" fmla="*/ 328643 h 3262259"/>
              <a:gd name="connsiteX6" fmla="*/ 6219928 w 6233095"/>
              <a:gd name="connsiteY6" fmla="*/ 745204 h 3262259"/>
              <a:gd name="connsiteX7" fmla="*/ 6150008 w 6233095"/>
              <a:gd name="connsiteY7" fmla="*/ 1486934 h 3262259"/>
              <a:gd name="connsiteX8" fmla="*/ 5930369 w 6233095"/>
              <a:gd name="connsiteY8" fmla="*/ 2198084 h 3262259"/>
              <a:gd name="connsiteX9" fmla="*/ 4538449 w 6233095"/>
              <a:gd name="connsiteY9" fmla="*/ 2609562 h 3262259"/>
              <a:gd name="connsiteX10" fmla="*/ 3776449 w 6233095"/>
              <a:gd name="connsiteY10" fmla="*/ 3198843 h 3262259"/>
              <a:gd name="connsiteX11" fmla="*/ 3042420 w 6233095"/>
              <a:gd name="connsiteY11" fmla="*/ 3161218 h 3262259"/>
              <a:gd name="connsiteX12" fmla="*/ 2216890 w 6233095"/>
              <a:gd name="connsiteY12" fmla="*/ 2447003 h 3262259"/>
              <a:gd name="connsiteX13" fmla="*/ 667489 w 6233095"/>
              <a:gd name="connsiteY13" fmla="*/ 2685762 h 3262259"/>
              <a:gd name="connsiteX14" fmla="*/ 118849 w 6233095"/>
              <a:gd name="connsiteY14" fmla="*/ 2350482 h 3262259"/>
              <a:gd name="connsiteX15" fmla="*/ 78210 w 6233095"/>
              <a:gd name="connsiteY15" fmla="*/ 1659603 h 3262259"/>
              <a:gd name="connsiteX16" fmla="*/ 874632 w 6233095"/>
              <a:gd name="connsiteY16" fmla="*/ 1126254 h 3262259"/>
              <a:gd name="connsiteX0" fmla="*/ 874632 w 6233095"/>
              <a:gd name="connsiteY0" fmla="*/ 1126254 h 3262259"/>
              <a:gd name="connsiteX1" fmla="*/ 1160249 w 6233095"/>
              <a:gd name="connsiteY1" fmla="*/ 404842 h 3262259"/>
              <a:gd name="connsiteX2" fmla="*/ 2303249 w 6233095"/>
              <a:gd name="connsiteY2" fmla="*/ 206722 h 3262259"/>
              <a:gd name="connsiteX3" fmla="*/ 3331980 w 6233095"/>
              <a:gd name="connsiteY3" fmla="*/ 610 h 3262259"/>
              <a:gd name="connsiteX4" fmla="*/ 4985489 w 6233095"/>
              <a:gd name="connsiteY4" fmla="*/ 277842 h 3262259"/>
              <a:gd name="connsiteX5" fmla="*/ 5889729 w 6233095"/>
              <a:gd name="connsiteY5" fmla="*/ 252443 h 3262259"/>
              <a:gd name="connsiteX6" fmla="*/ 6219928 w 6233095"/>
              <a:gd name="connsiteY6" fmla="*/ 745204 h 3262259"/>
              <a:gd name="connsiteX7" fmla="*/ 6150008 w 6233095"/>
              <a:gd name="connsiteY7" fmla="*/ 1486934 h 3262259"/>
              <a:gd name="connsiteX8" fmla="*/ 5930369 w 6233095"/>
              <a:gd name="connsiteY8" fmla="*/ 2198084 h 3262259"/>
              <a:gd name="connsiteX9" fmla="*/ 4538449 w 6233095"/>
              <a:gd name="connsiteY9" fmla="*/ 2609562 h 3262259"/>
              <a:gd name="connsiteX10" fmla="*/ 3776449 w 6233095"/>
              <a:gd name="connsiteY10" fmla="*/ 3198843 h 3262259"/>
              <a:gd name="connsiteX11" fmla="*/ 3042420 w 6233095"/>
              <a:gd name="connsiteY11" fmla="*/ 3161218 h 3262259"/>
              <a:gd name="connsiteX12" fmla="*/ 2216890 w 6233095"/>
              <a:gd name="connsiteY12" fmla="*/ 2447003 h 3262259"/>
              <a:gd name="connsiteX13" fmla="*/ 667489 w 6233095"/>
              <a:gd name="connsiteY13" fmla="*/ 2685762 h 3262259"/>
              <a:gd name="connsiteX14" fmla="*/ 118849 w 6233095"/>
              <a:gd name="connsiteY14" fmla="*/ 2350482 h 3262259"/>
              <a:gd name="connsiteX15" fmla="*/ 78210 w 6233095"/>
              <a:gd name="connsiteY15" fmla="*/ 1659603 h 3262259"/>
              <a:gd name="connsiteX16" fmla="*/ 874632 w 6233095"/>
              <a:gd name="connsiteY16" fmla="*/ 1126254 h 3262259"/>
              <a:gd name="connsiteX0" fmla="*/ 874632 w 6233095"/>
              <a:gd name="connsiteY0" fmla="*/ 1126254 h 3262259"/>
              <a:gd name="connsiteX1" fmla="*/ 1160249 w 6233095"/>
              <a:gd name="connsiteY1" fmla="*/ 404842 h 3262259"/>
              <a:gd name="connsiteX2" fmla="*/ 2303249 w 6233095"/>
              <a:gd name="connsiteY2" fmla="*/ 206722 h 3262259"/>
              <a:gd name="connsiteX3" fmla="*/ 3331980 w 6233095"/>
              <a:gd name="connsiteY3" fmla="*/ 610 h 3262259"/>
              <a:gd name="connsiteX4" fmla="*/ 4985489 w 6233095"/>
              <a:gd name="connsiteY4" fmla="*/ 277842 h 3262259"/>
              <a:gd name="connsiteX5" fmla="*/ 5889729 w 6233095"/>
              <a:gd name="connsiteY5" fmla="*/ 252443 h 3262259"/>
              <a:gd name="connsiteX6" fmla="*/ 6219928 w 6233095"/>
              <a:gd name="connsiteY6" fmla="*/ 745204 h 3262259"/>
              <a:gd name="connsiteX7" fmla="*/ 6150008 w 6233095"/>
              <a:gd name="connsiteY7" fmla="*/ 1486934 h 3262259"/>
              <a:gd name="connsiteX8" fmla="*/ 5930369 w 6233095"/>
              <a:gd name="connsiteY8" fmla="*/ 2198084 h 3262259"/>
              <a:gd name="connsiteX9" fmla="*/ 4538449 w 6233095"/>
              <a:gd name="connsiteY9" fmla="*/ 2609562 h 3262259"/>
              <a:gd name="connsiteX10" fmla="*/ 3776449 w 6233095"/>
              <a:gd name="connsiteY10" fmla="*/ 3198843 h 3262259"/>
              <a:gd name="connsiteX11" fmla="*/ 3042420 w 6233095"/>
              <a:gd name="connsiteY11" fmla="*/ 3161218 h 3262259"/>
              <a:gd name="connsiteX12" fmla="*/ 2216890 w 6233095"/>
              <a:gd name="connsiteY12" fmla="*/ 2447003 h 3262259"/>
              <a:gd name="connsiteX13" fmla="*/ 667489 w 6233095"/>
              <a:gd name="connsiteY13" fmla="*/ 2685762 h 3262259"/>
              <a:gd name="connsiteX14" fmla="*/ 118849 w 6233095"/>
              <a:gd name="connsiteY14" fmla="*/ 2350482 h 3262259"/>
              <a:gd name="connsiteX15" fmla="*/ 78210 w 6233095"/>
              <a:gd name="connsiteY15" fmla="*/ 1659603 h 3262259"/>
              <a:gd name="connsiteX16" fmla="*/ 874632 w 6233095"/>
              <a:gd name="connsiteY16" fmla="*/ 1126254 h 3262259"/>
              <a:gd name="connsiteX0" fmla="*/ 874632 w 6233095"/>
              <a:gd name="connsiteY0" fmla="*/ 1126254 h 3262259"/>
              <a:gd name="connsiteX1" fmla="*/ 1160249 w 6233095"/>
              <a:gd name="connsiteY1" fmla="*/ 404842 h 3262259"/>
              <a:gd name="connsiteX2" fmla="*/ 2303249 w 6233095"/>
              <a:gd name="connsiteY2" fmla="*/ 206722 h 3262259"/>
              <a:gd name="connsiteX3" fmla="*/ 3331980 w 6233095"/>
              <a:gd name="connsiteY3" fmla="*/ 610 h 3262259"/>
              <a:gd name="connsiteX4" fmla="*/ 4985489 w 6233095"/>
              <a:gd name="connsiteY4" fmla="*/ 277842 h 3262259"/>
              <a:gd name="connsiteX5" fmla="*/ 5889729 w 6233095"/>
              <a:gd name="connsiteY5" fmla="*/ 252443 h 3262259"/>
              <a:gd name="connsiteX6" fmla="*/ 6219928 w 6233095"/>
              <a:gd name="connsiteY6" fmla="*/ 745204 h 3262259"/>
              <a:gd name="connsiteX7" fmla="*/ 6150008 w 6233095"/>
              <a:gd name="connsiteY7" fmla="*/ 1486934 h 3262259"/>
              <a:gd name="connsiteX8" fmla="*/ 5930369 w 6233095"/>
              <a:gd name="connsiteY8" fmla="*/ 2198084 h 3262259"/>
              <a:gd name="connsiteX9" fmla="*/ 4538449 w 6233095"/>
              <a:gd name="connsiteY9" fmla="*/ 2609562 h 3262259"/>
              <a:gd name="connsiteX10" fmla="*/ 3776449 w 6233095"/>
              <a:gd name="connsiteY10" fmla="*/ 3198843 h 3262259"/>
              <a:gd name="connsiteX11" fmla="*/ 3042420 w 6233095"/>
              <a:gd name="connsiteY11" fmla="*/ 3161218 h 3262259"/>
              <a:gd name="connsiteX12" fmla="*/ 2216890 w 6233095"/>
              <a:gd name="connsiteY12" fmla="*/ 2447003 h 3262259"/>
              <a:gd name="connsiteX13" fmla="*/ 667489 w 6233095"/>
              <a:gd name="connsiteY13" fmla="*/ 2685762 h 3262259"/>
              <a:gd name="connsiteX14" fmla="*/ 118849 w 6233095"/>
              <a:gd name="connsiteY14" fmla="*/ 2350482 h 3262259"/>
              <a:gd name="connsiteX15" fmla="*/ 78210 w 6233095"/>
              <a:gd name="connsiteY15" fmla="*/ 1659603 h 3262259"/>
              <a:gd name="connsiteX16" fmla="*/ 874632 w 6233095"/>
              <a:gd name="connsiteY16" fmla="*/ 1126254 h 3262259"/>
              <a:gd name="connsiteX0" fmla="*/ 874632 w 6233095"/>
              <a:gd name="connsiteY0" fmla="*/ 1126254 h 3262259"/>
              <a:gd name="connsiteX1" fmla="*/ 1160249 w 6233095"/>
              <a:gd name="connsiteY1" fmla="*/ 404842 h 3262259"/>
              <a:gd name="connsiteX2" fmla="*/ 2303249 w 6233095"/>
              <a:gd name="connsiteY2" fmla="*/ 206722 h 3262259"/>
              <a:gd name="connsiteX3" fmla="*/ 3331980 w 6233095"/>
              <a:gd name="connsiteY3" fmla="*/ 610 h 3262259"/>
              <a:gd name="connsiteX4" fmla="*/ 4985489 w 6233095"/>
              <a:gd name="connsiteY4" fmla="*/ 277842 h 3262259"/>
              <a:gd name="connsiteX5" fmla="*/ 5889729 w 6233095"/>
              <a:gd name="connsiteY5" fmla="*/ 252443 h 3262259"/>
              <a:gd name="connsiteX6" fmla="*/ 6219928 w 6233095"/>
              <a:gd name="connsiteY6" fmla="*/ 745204 h 3262259"/>
              <a:gd name="connsiteX7" fmla="*/ 6150008 w 6233095"/>
              <a:gd name="connsiteY7" fmla="*/ 1486934 h 3262259"/>
              <a:gd name="connsiteX8" fmla="*/ 5930369 w 6233095"/>
              <a:gd name="connsiteY8" fmla="*/ 2198084 h 3262259"/>
              <a:gd name="connsiteX9" fmla="*/ 4538449 w 6233095"/>
              <a:gd name="connsiteY9" fmla="*/ 2609562 h 3262259"/>
              <a:gd name="connsiteX10" fmla="*/ 3776449 w 6233095"/>
              <a:gd name="connsiteY10" fmla="*/ 3198843 h 3262259"/>
              <a:gd name="connsiteX11" fmla="*/ 3042420 w 6233095"/>
              <a:gd name="connsiteY11" fmla="*/ 3161218 h 3262259"/>
              <a:gd name="connsiteX12" fmla="*/ 2216890 w 6233095"/>
              <a:gd name="connsiteY12" fmla="*/ 2447003 h 3262259"/>
              <a:gd name="connsiteX13" fmla="*/ 667489 w 6233095"/>
              <a:gd name="connsiteY13" fmla="*/ 2685762 h 3262259"/>
              <a:gd name="connsiteX14" fmla="*/ 118849 w 6233095"/>
              <a:gd name="connsiteY14" fmla="*/ 2350482 h 3262259"/>
              <a:gd name="connsiteX15" fmla="*/ 78210 w 6233095"/>
              <a:gd name="connsiteY15" fmla="*/ 1659603 h 3262259"/>
              <a:gd name="connsiteX16" fmla="*/ 874632 w 6233095"/>
              <a:gd name="connsiteY16" fmla="*/ 1126254 h 3262259"/>
              <a:gd name="connsiteX0" fmla="*/ 874632 w 6233095"/>
              <a:gd name="connsiteY0" fmla="*/ 1126254 h 3262259"/>
              <a:gd name="connsiteX1" fmla="*/ 1160249 w 6233095"/>
              <a:gd name="connsiteY1" fmla="*/ 404842 h 3262259"/>
              <a:gd name="connsiteX2" fmla="*/ 2303249 w 6233095"/>
              <a:gd name="connsiteY2" fmla="*/ 206722 h 3262259"/>
              <a:gd name="connsiteX3" fmla="*/ 3331980 w 6233095"/>
              <a:gd name="connsiteY3" fmla="*/ 610 h 3262259"/>
              <a:gd name="connsiteX4" fmla="*/ 4985489 w 6233095"/>
              <a:gd name="connsiteY4" fmla="*/ 277842 h 3262259"/>
              <a:gd name="connsiteX5" fmla="*/ 5889729 w 6233095"/>
              <a:gd name="connsiteY5" fmla="*/ 252443 h 3262259"/>
              <a:gd name="connsiteX6" fmla="*/ 6219928 w 6233095"/>
              <a:gd name="connsiteY6" fmla="*/ 745204 h 3262259"/>
              <a:gd name="connsiteX7" fmla="*/ 6150008 w 6233095"/>
              <a:gd name="connsiteY7" fmla="*/ 1486934 h 3262259"/>
              <a:gd name="connsiteX8" fmla="*/ 5930369 w 6233095"/>
              <a:gd name="connsiteY8" fmla="*/ 2198084 h 3262259"/>
              <a:gd name="connsiteX9" fmla="*/ 4538449 w 6233095"/>
              <a:gd name="connsiteY9" fmla="*/ 2609562 h 3262259"/>
              <a:gd name="connsiteX10" fmla="*/ 3776449 w 6233095"/>
              <a:gd name="connsiteY10" fmla="*/ 3198843 h 3262259"/>
              <a:gd name="connsiteX11" fmla="*/ 3042420 w 6233095"/>
              <a:gd name="connsiteY11" fmla="*/ 3161218 h 3262259"/>
              <a:gd name="connsiteX12" fmla="*/ 2216890 w 6233095"/>
              <a:gd name="connsiteY12" fmla="*/ 2447003 h 3262259"/>
              <a:gd name="connsiteX13" fmla="*/ 667489 w 6233095"/>
              <a:gd name="connsiteY13" fmla="*/ 2685762 h 3262259"/>
              <a:gd name="connsiteX14" fmla="*/ 118849 w 6233095"/>
              <a:gd name="connsiteY14" fmla="*/ 2350482 h 3262259"/>
              <a:gd name="connsiteX15" fmla="*/ 78210 w 6233095"/>
              <a:gd name="connsiteY15" fmla="*/ 1659603 h 3262259"/>
              <a:gd name="connsiteX16" fmla="*/ 874632 w 6233095"/>
              <a:gd name="connsiteY16" fmla="*/ 1126254 h 3262259"/>
              <a:gd name="connsiteX0" fmla="*/ 874632 w 6233095"/>
              <a:gd name="connsiteY0" fmla="*/ 1126254 h 3262259"/>
              <a:gd name="connsiteX1" fmla="*/ 1160249 w 6233095"/>
              <a:gd name="connsiteY1" fmla="*/ 404842 h 3262259"/>
              <a:gd name="connsiteX2" fmla="*/ 2303249 w 6233095"/>
              <a:gd name="connsiteY2" fmla="*/ 206722 h 3262259"/>
              <a:gd name="connsiteX3" fmla="*/ 3331980 w 6233095"/>
              <a:gd name="connsiteY3" fmla="*/ 610 h 3262259"/>
              <a:gd name="connsiteX4" fmla="*/ 4985489 w 6233095"/>
              <a:gd name="connsiteY4" fmla="*/ 277842 h 3262259"/>
              <a:gd name="connsiteX5" fmla="*/ 5889729 w 6233095"/>
              <a:gd name="connsiteY5" fmla="*/ 252443 h 3262259"/>
              <a:gd name="connsiteX6" fmla="*/ 6219928 w 6233095"/>
              <a:gd name="connsiteY6" fmla="*/ 745204 h 3262259"/>
              <a:gd name="connsiteX7" fmla="*/ 6150008 w 6233095"/>
              <a:gd name="connsiteY7" fmla="*/ 1486934 h 3262259"/>
              <a:gd name="connsiteX8" fmla="*/ 5930369 w 6233095"/>
              <a:gd name="connsiteY8" fmla="*/ 2198084 h 3262259"/>
              <a:gd name="connsiteX9" fmla="*/ 4538449 w 6233095"/>
              <a:gd name="connsiteY9" fmla="*/ 2609562 h 3262259"/>
              <a:gd name="connsiteX10" fmla="*/ 3776449 w 6233095"/>
              <a:gd name="connsiteY10" fmla="*/ 3198843 h 3262259"/>
              <a:gd name="connsiteX11" fmla="*/ 3042420 w 6233095"/>
              <a:gd name="connsiteY11" fmla="*/ 3161218 h 3262259"/>
              <a:gd name="connsiteX12" fmla="*/ 2216890 w 6233095"/>
              <a:gd name="connsiteY12" fmla="*/ 2447003 h 3262259"/>
              <a:gd name="connsiteX13" fmla="*/ 667489 w 6233095"/>
              <a:gd name="connsiteY13" fmla="*/ 2685762 h 3262259"/>
              <a:gd name="connsiteX14" fmla="*/ 118849 w 6233095"/>
              <a:gd name="connsiteY14" fmla="*/ 2350482 h 3262259"/>
              <a:gd name="connsiteX15" fmla="*/ 78210 w 6233095"/>
              <a:gd name="connsiteY15" fmla="*/ 1659603 h 3262259"/>
              <a:gd name="connsiteX16" fmla="*/ 874632 w 6233095"/>
              <a:gd name="connsiteY16" fmla="*/ 1126254 h 3262259"/>
              <a:gd name="connsiteX0" fmla="*/ 874632 w 6233095"/>
              <a:gd name="connsiteY0" fmla="*/ 1125908 h 3261913"/>
              <a:gd name="connsiteX1" fmla="*/ 1160249 w 6233095"/>
              <a:gd name="connsiteY1" fmla="*/ 404496 h 3261913"/>
              <a:gd name="connsiteX2" fmla="*/ 2303249 w 6233095"/>
              <a:gd name="connsiteY2" fmla="*/ 206376 h 3261913"/>
              <a:gd name="connsiteX3" fmla="*/ 3331980 w 6233095"/>
              <a:gd name="connsiteY3" fmla="*/ 264 h 3261913"/>
              <a:gd name="connsiteX4" fmla="*/ 4838169 w 6233095"/>
              <a:gd name="connsiteY4" fmla="*/ 252096 h 3261913"/>
              <a:gd name="connsiteX5" fmla="*/ 5889729 w 6233095"/>
              <a:gd name="connsiteY5" fmla="*/ 252097 h 3261913"/>
              <a:gd name="connsiteX6" fmla="*/ 6219928 w 6233095"/>
              <a:gd name="connsiteY6" fmla="*/ 744858 h 3261913"/>
              <a:gd name="connsiteX7" fmla="*/ 6150008 w 6233095"/>
              <a:gd name="connsiteY7" fmla="*/ 1486588 h 3261913"/>
              <a:gd name="connsiteX8" fmla="*/ 5930369 w 6233095"/>
              <a:gd name="connsiteY8" fmla="*/ 2197738 h 3261913"/>
              <a:gd name="connsiteX9" fmla="*/ 4538449 w 6233095"/>
              <a:gd name="connsiteY9" fmla="*/ 2609216 h 3261913"/>
              <a:gd name="connsiteX10" fmla="*/ 3776449 w 6233095"/>
              <a:gd name="connsiteY10" fmla="*/ 3198497 h 3261913"/>
              <a:gd name="connsiteX11" fmla="*/ 3042420 w 6233095"/>
              <a:gd name="connsiteY11" fmla="*/ 3160872 h 3261913"/>
              <a:gd name="connsiteX12" fmla="*/ 2216890 w 6233095"/>
              <a:gd name="connsiteY12" fmla="*/ 2446657 h 3261913"/>
              <a:gd name="connsiteX13" fmla="*/ 667489 w 6233095"/>
              <a:gd name="connsiteY13" fmla="*/ 2685416 h 3261913"/>
              <a:gd name="connsiteX14" fmla="*/ 118849 w 6233095"/>
              <a:gd name="connsiteY14" fmla="*/ 2350136 h 3261913"/>
              <a:gd name="connsiteX15" fmla="*/ 78210 w 6233095"/>
              <a:gd name="connsiteY15" fmla="*/ 1659257 h 3261913"/>
              <a:gd name="connsiteX16" fmla="*/ 874632 w 6233095"/>
              <a:gd name="connsiteY16" fmla="*/ 1125908 h 3261913"/>
              <a:gd name="connsiteX0" fmla="*/ 874632 w 6233095"/>
              <a:gd name="connsiteY0" fmla="*/ 1125908 h 3263055"/>
              <a:gd name="connsiteX1" fmla="*/ 1160249 w 6233095"/>
              <a:gd name="connsiteY1" fmla="*/ 404496 h 3263055"/>
              <a:gd name="connsiteX2" fmla="*/ 2303249 w 6233095"/>
              <a:gd name="connsiteY2" fmla="*/ 206376 h 3263055"/>
              <a:gd name="connsiteX3" fmla="*/ 3331980 w 6233095"/>
              <a:gd name="connsiteY3" fmla="*/ 264 h 3263055"/>
              <a:gd name="connsiteX4" fmla="*/ 4838169 w 6233095"/>
              <a:gd name="connsiteY4" fmla="*/ 252096 h 3263055"/>
              <a:gd name="connsiteX5" fmla="*/ 5889729 w 6233095"/>
              <a:gd name="connsiteY5" fmla="*/ 252097 h 3263055"/>
              <a:gd name="connsiteX6" fmla="*/ 6219928 w 6233095"/>
              <a:gd name="connsiteY6" fmla="*/ 744858 h 3263055"/>
              <a:gd name="connsiteX7" fmla="*/ 6150008 w 6233095"/>
              <a:gd name="connsiteY7" fmla="*/ 1486588 h 3263055"/>
              <a:gd name="connsiteX8" fmla="*/ 5930369 w 6233095"/>
              <a:gd name="connsiteY8" fmla="*/ 2197738 h 3263055"/>
              <a:gd name="connsiteX9" fmla="*/ 4538449 w 6233095"/>
              <a:gd name="connsiteY9" fmla="*/ 2609216 h 3263055"/>
              <a:gd name="connsiteX10" fmla="*/ 3776449 w 6233095"/>
              <a:gd name="connsiteY10" fmla="*/ 3198497 h 3263055"/>
              <a:gd name="connsiteX11" fmla="*/ 3042420 w 6233095"/>
              <a:gd name="connsiteY11" fmla="*/ 3160872 h 3263055"/>
              <a:gd name="connsiteX12" fmla="*/ 2135610 w 6233095"/>
              <a:gd name="connsiteY12" fmla="*/ 2426337 h 3263055"/>
              <a:gd name="connsiteX13" fmla="*/ 667489 w 6233095"/>
              <a:gd name="connsiteY13" fmla="*/ 2685416 h 3263055"/>
              <a:gd name="connsiteX14" fmla="*/ 118849 w 6233095"/>
              <a:gd name="connsiteY14" fmla="*/ 2350136 h 3263055"/>
              <a:gd name="connsiteX15" fmla="*/ 78210 w 6233095"/>
              <a:gd name="connsiteY15" fmla="*/ 1659257 h 3263055"/>
              <a:gd name="connsiteX16" fmla="*/ 874632 w 6233095"/>
              <a:gd name="connsiteY16" fmla="*/ 1125908 h 3263055"/>
              <a:gd name="connsiteX0" fmla="*/ 874632 w 6233095"/>
              <a:gd name="connsiteY0" fmla="*/ 1125908 h 3263055"/>
              <a:gd name="connsiteX1" fmla="*/ 1276487 w 6233095"/>
              <a:gd name="connsiteY1" fmla="*/ 408370 h 3263055"/>
              <a:gd name="connsiteX2" fmla="*/ 2303249 w 6233095"/>
              <a:gd name="connsiteY2" fmla="*/ 206376 h 3263055"/>
              <a:gd name="connsiteX3" fmla="*/ 3331980 w 6233095"/>
              <a:gd name="connsiteY3" fmla="*/ 264 h 3263055"/>
              <a:gd name="connsiteX4" fmla="*/ 4838169 w 6233095"/>
              <a:gd name="connsiteY4" fmla="*/ 252096 h 3263055"/>
              <a:gd name="connsiteX5" fmla="*/ 5889729 w 6233095"/>
              <a:gd name="connsiteY5" fmla="*/ 252097 h 3263055"/>
              <a:gd name="connsiteX6" fmla="*/ 6219928 w 6233095"/>
              <a:gd name="connsiteY6" fmla="*/ 744858 h 3263055"/>
              <a:gd name="connsiteX7" fmla="*/ 6150008 w 6233095"/>
              <a:gd name="connsiteY7" fmla="*/ 1486588 h 3263055"/>
              <a:gd name="connsiteX8" fmla="*/ 5930369 w 6233095"/>
              <a:gd name="connsiteY8" fmla="*/ 2197738 h 3263055"/>
              <a:gd name="connsiteX9" fmla="*/ 4538449 w 6233095"/>
              <a:gd name="connsiteY9" fmla="*/ 2609216 h 3263055"/>
              <a:gd name="connsiteX10" fmla="*/ 3776449 w 6233095"/>
              <a:gd name="connsiteY10" fmla="*/ 3198497 h 3263055"/>
              <a:gd name="connsiteX11" fmla="*/ 3042420 w 6233095"/>
              <a:gd name="connsiteY11" fmla="*/ 3160872 h 3263055"/>
              <a:gd name="connsiteX12" fmla="*/ 2135610 w 6233095"/>
              <a:gd name="connsiteY12" fmla="*/ 2426337 h 3263055"/>
              <a:gd name="connsiteX13" fmla="*/ 667489 w 6233095"/>
              <a:gd name="connsiteY13" fmla="*/ 2685416 h 3263055"/>
              <a:gd name="connsiteX14" fmla="*/ 118849 w 6233095"/>
              <a:gd name="connsiteY14" fmla="*/ 2350136 h 3263055"/>
              <a:gd name="connsiteX15" fmla="*/ 78210 w 6233095"/>
              <a:gd name="connsiteY15" fmla="*/ 1659257 h 3263055"/>
              <a:gd name="connsiteX16" fmla="*/ 874632 w 6233095"/>
              <a:gd name="connsiteY16" fmla="*/ 1125908 h 3263055"/>
              <a:gd name="connsiteX0" fmla="*/ 874632 w 6233095"/>
              <a:gd name="connsiteY0" fmla="*/ 1125908 h 3263055"/>
              <a:gd name="connsiteX1" fmla="*/ 1353979 w 6233095"/>
              <a:gd name="connsiteY1" fmla="*/ 447116 h 3263055"/>
              <a:gd name="connsiteX2" fmla="*/ 2303249 w 6233095"/>
              <a:gd name="connsiteY2" fmla="*/ 206376 h 3263055"/>
              <a:gd name="connsiteX3" fmla="*/ 3331980 w 6233095"/>
              <a:gd name="connsiteY3" fmla="*/ 264 h 3263055"/>
              <a:gd name="connsiteX4" fmla="*/ 4838169 w 6233095"/>
              <a:gd name="connsiteY4" fmla="*/ 252096 h 3263055"/>
              <a:gd name="connsiteX5" fmla="*/ 5889729 w 6233095"/>
              <a:gd name="connsiteY5" fmla="*/ 252097 h 3263055"/>
              <a:gd name="connsiteX6" fmla="*/ 6219928 w 6233095"/>
              <a:gd name="connsiteY6" fmla="*/ 744858 h 3263055"/>
              <a:gd name="connsiteX7" fmla="*/ 6150008 w 6233095"/>
              <a:gd name="connsiteY7" fmla="*/ 1486588 h 3263055"/>
              <a:gd name="connsiteX8" fmla="*/ 5930369 w 6233095"/>
              <a:gd name="connsiteY8" fmla="*/ 2197738 h 3263055"/>
              <a:gd name="connsiteX9" fmla="*/ 4538449 w 6233095"/>
              <a:gd name="connsiteY9" fmla="*/ 2609216 h 3263055"/>
              <a:gd name="connsiteX10" fmla="*/ 3776449 w 6233095"/>
              <a:gd name="connsiteY10" fmla="*/ 3198497 h 3263055"/>
              <a:gd name="connsiteX11" fmla="*/ 3042420 w 6233095"/>
              <a:gd name="connsiteY11" fmla="*/ 3160872 h 3263055"/>
              <a:gd name="connsiteX12" fmla="*/ 2135610 w 6233095"/>
              <a:gd name="connsiteY12" fmla="*/ 2426337 h 3263055"/>
              <a:gd name="connsiteX13" fmla="*/ 667489 w 6233095"/>
              <a:gd name="connsiteY13" fmla="*/ 2685416 h 3263055"/>
              <a:gd name="connsiteX14" fmla="*/ 118849 w 6233095"/>
              <a:gd name="connsiteY14" fmla="*/ 2350136 h 3263055"/>
              <a:gd name="connsiteX15" fmla="*/ 78210 w 6233095"/>
              <a:gd name="connsiteY15" fmla="*/ 1659257 h 3263055"/>
              <a:gd name="connsiteX16" fmla="*/ 874632 w 6233095"/>
              <a:gd name="connsiteY16" fmla="*/ 1125908 h 3263055"/>
              <a:gd name="connsiteX0" fmla="*/ 874632 w 6233095"/>
              <a:gd name="connsiteY0" fmla="*/ 1125908 h 3263055"/>
              <a:gd name="connsiteX1" fmla="*/ 1353979 w 6233095"/>
              <a:gd name="connsiteY1" fmla="*/ 447116 h 3263055"/>
              <a:gd name="connsiteX2" fmla="*/ 2303249 w 6233095"/>
              <a:gd name="connsiteY2" fmla="*/ 206376 h 3263055"/>
              <a:gd name="connsiteX3" fmla="*/ 3331980 w 6233095"/>
              <a:gd name="connsiteY3" fmla="*/ 264 h 3263055"/>
              <a:gd name="connsiteX4" fmla="*/ 4838169 w 6233095"/>
              <a:gd name="connsiteY4" fmla="*/ 252096 h 3263055"/>
              <a:gd name="connsiteX5" fmla="*/ 5889729 w 6233095"/>
              <a:gd name="connsiteY5" fmla="*/ 252097 h 3263055"/>
              <a:gd name="connsiteX6" fmla="*/ 6219928 w 6233095"/>
              <a:gd name="connsiteY6" fmla="*/ 744858 h 3263055"/>
              <a:gd name="connsiteX7" fmla="*/ 6150008 w 6233095"/>
              <a:gd name="connsiteY7" fmla="*/ 1486588 h 3263055"/>
              <a:gd name="connsiteX8" fmla="*/ 5930369 w 6233095"/>
              <a:gd name="connsiteY8" fmla="*/ 2197738 h 3263055"/>
              <a:gd name="connsiteX9" fmla="*/ 4538449 w 6233095"/>
              <a:gd name="connsiteY9" fmla="*/ 2609216 h 3263055"/>
              <a:gd name="connsiteX10" fmla="*/ 3776449 w 6233095"/>
              <a:gd name="connsiteY10" fmla="*/ 3198497 h 3263055"/>
              <a:gd name="connsiteX11" fmla="*/ 3042420 w 6233095"/>
              <a:gd name="connsiteY11" fmla="*/ 3160872 h 3263055"/>
              <a:gd name="connsiteX12" fmla="*/ 2135610 w 6233095"/>
              <a:gd name="connsiteY12" fmla="*/ 2426337 h 3263055"/>
              <a:gd name="connsiteX13" fmla="*/ 667489 w 6233095"/>
              <a:gd name="connsiteY13" fmla="*/ 2685416 h 3263055"/>
              <a:gd name="connsiteX14" fmla="*/ 118849 w 6233095"/>
              <a:gd name="connsiteY14" fmla="*/ 2350136 h 3263055"/>
              <a:gd name="connsiteX15" fmla="*/ 78210 w 6233095"/>
              <a:gd name="connsiteY15" fmla="*/ 1659257 h 3263055"/>
              <a:gd name="connsiteX16" fmla="*/ 874632 w 6233095"/>
              <a:gd name="connsiteY16" fmla="*/ 1125908 h 3263055"/>
              <a:gd name="connsiteX0" fmla="*/ 874632 w 6233095"/>
              <a:gd name="connsiteY0" fmla="*/ 1125908 h 3263055"/>
              <a:gd name="connsiteX1" fmla="*/ 1353979 w 6233095"/>
              <a:gd name="connsiteY1" fmla="*/ 447116 h 3263055"/>
              <a:gd name="connsiteX2" fmla="*/ 2303249 w 6233095"/>
              <a:gd name="connsiteY2" fmla="*/ 206376 h 3263055"/>
              <a:gd name="connsiteX3" fmla="*/ 3331980 w 6233095"/>
              <a:gd name="connsiteY3" fmla="*/ 264 h 3263055"/>
              <a:gd name="connsiteX4" fmla="*/ 4838169 w 6233095"/>
              <a:gd name="connsiteY4" fmla="*/ 252096 h 3263055"/>
              <a:gd name="connsiteX5" fmla="*/ 5889729 w 6233095"/>
              <a:gd name="connsiteY5" fmla="*/ 252097 h 3263055"/>
              <a:gd name="connsiteX6" fmla="*/ 6219928 w 6233095"/>
              <a:gd name="connsiteY6" fmla="*/ 744858 h 3263055"/>
              <a:gd name="connsiteX7" fmla="*/ 6150008 w 6233095"/>
              <a:gd name="connsiteY7" fmla="*/ 1486588 h 3263055"/>
              <a:gd name="connsiteX8" fmla="*/ 5930369 w 6233095"/>
              <a:gd name="connsiteY8" fmla="*/ 2197738 h 3263055"/>
              <a:gd name="connsiteX9" fmla="*/ 4538449 w 6233095"/>
              <a:gd name="connsiteY9" fmla="*/ 2609216 h 3263055"/>
              <a:gd name="connsiteX10" fmla="*/ 3776449 w 6233095"/>
              <a:gd name="connsiteY10" fmla="*/ 3198497 h 3263055"/>
              <a:gd name="connsiteX11" fmla="*/ 3042420 w 6233095"/>
              <a:gd name="connsiteY11" fmla="*/ 3160872 h 3263055"/>
              <a:gd name="connsiteX12" fmla="*/ 2135610 w 6233095"/>
              <a:gd name="connsiteY12" fmla="*/ 2426337 h 3263055"/>
              <a:gd name="connsiteX13" fmla="*/ 667489 w 6233095"/>
              <a:gd name="connsiteY13" fmla="*/ 2685416 h 3263055"/>
              <a:gd name="connsiteX14" fmla="*/ 118849 w 6233095"/>
              <a:gd name="connsiteY14" fmla="*/ 2350136 h 3263055"/>
              <a:gd name="connsiteX15" fmla="*/ 78210 w 6233095"/>
              <a:gd name="connsiteY15" fmla="*/ 1659257 h 3263055"/>
              <a:gd name="connsiteX16" fmla="*/ 874632 w 6233095"/>
              <a:gd name="connsiteY16" fmla="*/ 1125908 h 3263055"/>
              <a:gd name="connsiteX0" fmla="*/ 874632 w 6233095"/>
              <a:gd name="connsiteY0" fmla="*/ 1125908 h 3263055"/>
              <a:gd name="connsiteX1" fmla="*/ 1353979 w 6233095"/>
              <a:gd name="connsiteY1" fmla="*/ 447116 h 3263055"/>
              <a:gd name="connsiteX2" fmla="*/ 2225757 w 6233095"/>
              <a:gd name="connsiteY2" fmla="*/ 206376 h 3263055"/>
              <a:gd name="connsiteX3" fmla="*/ 3331980 w 6233095"/>
              <a:gd name="connsiteY3" fmla="*/ 264 h 3263055"/>
              <a:gd name="connsiteX4" fmla="*/ 4838169 w 6233095"/>
              <a:gd name="connsiteY4" fmla="*/ 252096 h 3263055"/>
              <a:gd name="connsiteX5" fmla="*/ 5889729 w 6233095"/>
              <a:gd name="connsiteY5" fmla="*/ 252097 h 3263055"/>
              <a:gd name="connsiteX6" fmla="*/ 6219928 w 6233095"/>
              <a:gd name="connsiteY6" fmla="*/ 744858 h 3263055"/>
              <a:gd name="connsiteX7" fmla="*/ 6150008 w 6233095"/>
              <a:gd name="connsiteY7" fmla="*/ 1486588 h 3263055"/>
              <a:gd name="connsiteX8" fmla="*/ 5930369 w 6233095"/>
              <a:gd name="connsiteY8" fmla="*/ 2197738 h 3263055"/>
              <a:gd name="connsiteX9" fmla="*/ 4538449 w 6233095"/>
              <a:gd name="connsiteY9" fmla="*/ 2609216 h 3263055"/>
              <a:gd name="connsiteX10" fmla="*/ 3776449 w 6233095"/>
              <a:gd name="connsiteY10" fmla="*/ 3198497 h 3263055"/>
              <a:gd name="connsiteX11" fmla="*/ 3042420 w 6233095"/>
              <a:gd name="connsiteY11" fmla="*/ 3160872 h 3263055"/>
              <a:gd name="connsiteX12" fmla="*/ 2135610 w 6233095"/>
              <a:gd name="connsiteY12" fmla="*/ 2426337 h 3263055"/>
              <a:gd name="connsiteX13" fmla="*/ 667489 w 6233095"/>
              <a:gd name="connsiteY13" fmla="*/ 2685416 h 3263055"/>
              <a:gd name="connsiteX14" fmla="*/ 118849 w 6233095"/>
              <a:gd name="connsiteY14" fmla="*/ 2350136 h 3263055"/>
              <a:gd name="connsiteX15" fmla="*/ 78210 w 6233095"/>
              <a:gd name="connsiteY15" fmla="*/ 1659257 h 3263055"/>
              <a:gd name="connsiteX16" fmla="*/ 874632 w 6233095"/>
              <a:gd name="connsiteY16" fmla="*/ 1125908 h 3263055"/>
              <a:gd name="connsiteX0" fmla="*/ 874632 w 6233095"/>
              <a:gd name="connsiteY0" fmla="*/ 1125843 h 3262990"/>
              <a:gd name="connsiteX1" fmla="*/ 1353979 w 6233095"/>
              <a:gd name="connsiteY1" fmla="*/ 447051 h 3262990"/>
              <a:gd name="connsiteX2" fmla="*/ 2225757 w 6233095"/>
              <a:gd name="connsiteY2" fmla="*/ 206311 h 3262990"/>
              <a:gd name="connsiteX3" fmla="*/ 3331980 w 6233095"/>
              <a:gd name="connsiteY3" fmla="*/ 199 h 3262990"/>
              <a:gd name="connsiteX4" fmla="*/ 4838169 w 6233095"/>
              <a:gd name="connsiteY4" fmla="*/ 252031 h 3262990"/>
              <a:gd name="connsiteX5" fmla="*/ 5889729 w 6233095"/>
              <a:gd name="connsiteY5" fmla="*/ 252032 h 3262990"/>
              <a:gd name="connsiteX6" fmla="*/ 6219928 w 6233095"/>
              <a:gd name="connsiteY6" fmla="*/ 744793 h 3262990"/>
              <a:gd name="connsiteX7" fmla="*/ 6150008 w 6233095"/>
              <a:gd name="connsiteY7" fmla="*/ 1486523 h 3262990"/>
              <a:gd name="connsiteX8" fmla="*/ 5930369 w 6233095"/>
              <a:gd name="connsiteY8" fmla="*/ 2197673 h 3262990"/>
              <a:gd name="connsiteX9" fmla="*/ 4538449 w 6233095"/>
              <a:gd name="connsiteY9" fmla="*/ 2609151 h 3262990"/>
              <a:gd name="connsiteX10" fmla="*/ 3776449 w 6233095"/>
              <a:gd name="connsiteY10" fmla="*/ 3198432 h 3262990"/>
              <a:gd name="connsiteX11" fmla="*/ 3042420 w 6233095"/>
              <a:gd name="connsiteY11" fmla="*/ 3160807 h 3262990"/>
              <a:gd name="connsiteX12" fmla="*/ 2135610 w 6233095"/>
              <a:gd name="connsiteY12" fmla="*/ 2426272 h 3262990"/>
              <a:gd name="connsiteX13" fmla="*/ 667489 w 6233095"/>
              <a:gd name="connsiteY13" fmla="*/ 2685351 h 3262990"/>
              <a:gd name="connsiteX14" fmla="*/ 118849 w 6233095"/>
              <a:gd name="connsiteY14" fmla="*/ 2350071 h 3262990"/>
              <a:gd name="connsiteX15" fmla="*/ 78210 w 6233095"/>
              <a:gd name="connsiteY15" fmla="*/ 1659192 h 3262990"/>
              <a:gd name="connsiteX16" fmla="*/ 874632 w 6233095"/>
              <a:gd name="connsiteY16" fmla="*/ 1125843 h 3262990"/>
              <a:gd name="connsiteX0" fmla="*/ 874632 w 6233095"/>
              <a:gd name="connsiteY0" fmla="*/ 1125843 h 3262990"/>
              <a:gd name="connsiteX1" fmla="*/ 1353979 w 6233095"/>
              <a:gd name="connsiteY1" fmla="*/ 447051 h 3262990"/>
              <a:gd name="connsiteX2" fmla="*/ 2078523 w 6233095"/>
              <a:gd name="connsiteY2" fmla="*/ 206311 h 3262990"/>
              <a:gd name="connsiteX3" fmla="*/ 3331980 w 6233095"/>
              <a:gd name="connsiteY3" fmla="*/ 199 h 3262990"/>
              <a:gd name="connsiteX4" fmla="*/ 4838169 w 6233095"/>
              <a:gd name="connsiteY4" fmla="*/ 252031 h 3262990"/>
              <a:gd name="connsiteX5" fmla="*/ 5889729 w 6233095"/>
              <a:gd name="connsiteY5" fmla="*/ 252032 h 3262990"/>
              <a:gd name="connsiteX6" fmla="*/ 6219928 w 6233095"/>
              <a:gd name="connsiteY6" fmla="*/ 744793 h 3262990"/>
              <a:gd name="connsiteX7" fmla="*/ 6150008 w 6233095"/>
              <a:gd name="connsiteY7" fmla="*/ 1486523 h 3262990"/>
              <a:gd name="connsiteX8" fmla="*/ 5930369 w 6233095"/>
              <a:gd name="connsiteY8" fmla="*/ 2197673 h 3262990"/>
              <a:gd name="connsiteX9" fmla="*/ 4538449 w 6233095"/>
              <a:gd name="connsiteY9" fmla="*/ 2609151 h 3262990"/>
              <a:gd name="connsiteX10" fmla="*/ 3776449 w 6233095"/>
              <a:gd name="connsiteY10" fmla="*/ 3198432 h 3262990"/>
              <a:gd name="connsiteX11" fmla="*/ 3042420 w 6233095"/>
              <a:gd name="connsiteY11" fmla="*/ 3160807 h 3262990"/>
              <a:gd name="connsiteX12" fmla="*/ 2135610 w 6233095"/>
              <a:gd name="connsiteY12" fmla="*/ 2426272 h 3262990"/>
              <a:gd name="connsiteX13" fmla="*/ 667489 w 6233095"/>
              <a:gd name="connsiteY13" fmla="*/ 2685351 h 3262990"/>
              <a:gd name="connsiteX14" fmla="*/ 118849 w 6233095"/>
              <a:gd name="connsiteY14" fmla="*/ 2350071 h 3262990"/>
              <a:gd name="connsiteX15" fmla="*/ 78210 w 6233095"/>
              <a:gd name="connsiteY15" fmla="*/ 1659192 h 3262990"/>
              <a:gd name="connsiteX16" fmla="*/ 874632 w 6233095"/>
              <a:gd name="connsiteY16" fmla="*/ 1125843 h 3262990"/>
              <a:gd name="connsiteX0" fmla="*/ 874632 w 6233095"/>
              <a:gd name="connsiteY0" fmla="*/ 1125944 h 3263091"/>
              <a:gd name="connsiteX1" fmla="*/ 1260989 w 6233095"/>
              <a:gd name="connsiteY1" fmla="*/ 447152 h 3263091"/>
              <a:gd name="connsiteX2" fmla="*/ 2078523 w 6233095"/>
              <a:gd name="connsiteY2" fmla="*/ 206412 h 3263091"/>
              <a:gd name="connsiteX3" fmla="*/ 3331980 w 6233095"/>
              <a:gd name="connsiteY3" fmla="*/ 300 h 3263091"/>
              <a:gd name="connsiteX4" fmla="*/ 4838169 w 6233095"/>
              <a:gd name="connsiteY4" fmla="*/ 252132 h 3263091"/>
              <a:gd name="connsiteX5" fmla="*/ 5889729 w 6233095"/>
              <a:gd name="connsiteY5" fmla="*/ 252133 h 3263091"/>
              <a:gd name="connsiteX6" fmla="*/ 6219928 w 6233095"/>
              <a:gd name="connsiteY6" fmla="*/ 744894 h 3263091"/>
              <a:gd name="connsiteX7" fmla="*/ 6150008 w 6233095"/>
              <a:gd name="connsiteY7" fmla="*/ 1486624 h 3263091"/>
              <a:gd name="connsiteX8" fmla="*/ 5930369 w 6233095"/>
              <a:gd name="connsiteY8" fmla="*/ 2197774 h 3263091"/>
              <a:gd name="connsiteX9" fmla="*/ 4538449 w 6233095"/>
              <a:gd name="connsiteY9" fmla="*/ 2609252 h 3263091"/>
              <a:gd name="connsiteX10" fmla="*/ 3776449 w 6233095"/>
              <a:gd name="connsiteY10" fmla="*/ 3198533 h 3263091"/>
              <a:gd name="connsiteX11" fmla="*/ 3042420 w 6233095"/>
              <a:gd name="connsiteY11" fmla="*/ 3160908 h 3263091"/>
              <a:gd name="connsiteX12" fmla="*/ 2135610 w 6233095"/>
              <a:gd name="connsiteY12" fmla="*/ 2426373 h 3263091"/>
              <a:gd name="connsiteX13" fmla="*/ 667489 w 6233095"/>
              <a:gd name="connsiteY13" fmla="*/ 2685452 h 3263091"/>
              <a:gd name="connsiteX14" fmla="*/ 118849 w 6233095"/>
              <a:gd name="connsiteY14" fmla="*/ 2350172 h 3263091"/>
              <a:gd name="connsiteX15" fmla="*/ 78210 w 6233095"/>
              <a:gd name="connsiteY15" fmla="*/ 1659293 h 3263091"/>
              <a:gd name="connsiteX16" fmla="*/ 874632 w 6233095"/>
              <a:gd name="connsiteY16" fmla="*/ 1125944 h 3263091"/>
              <a:gd name="connsiteX0" fmla="*/ 874632 w 6233095"/>
              <a:gd name="connsiteY0" fmla="*/ 1125944 h 3262873"/>
              <a:gd name="connsiteX1" fmla="*/ 1260989 w 6233095"/>
              <a:gd name="connsiteY1" fmla="*/ 447152 h 3262873"/>
              <a:gd name="connsiteX2" fmla="*/ 2078523 w 6233095"/>
              <a:gd name="connsiteY2" fmla="*/ 206412 h 3262873"/>
              <a:gd name="connsiteX3" fmla="*/ 3331980 w 6233095"/>
              <a:gd name="connsiteY3" fmla="*/ 300 h 3262873"/>
              <a:gd name="connsiteX4" fmla="*/ 4838169 w 6233095"/>
              <a:gd name="connsiteY4" fmla="*/ 252132 h 3262873"/>
              <a:gd name="connsiteX5" fmla="*/ 5889729 w 6233095"/>
              <a:gd name="connsiteY5" fmla="*/ 252133 h 3262873"/>
              <a:gd name="connsiteX6" fmla="*/ 6219928 w 6233095"/>
              <a:gd name="connsiteY6" fmla="*/ 744894 h 3262873"/>
              <a:gd name="connsiteX7" fmla="*/ 6150008 w 6233095"/>
              <a:gd name="connsiteY7" fmla="*/ 1486624 h 3262873"/>
              <a:gd name="connsiteX8" fmla="*/ 5930369 w 6233095"/>
              <a:gd name="connsiteY8" fmla="*/ 2197774 h 3262873"/>
              <a:gd name="connsiteX9" fmla="*/ 4538449 w 6233095"/>
              <a:gd name="connsiteY9" fmla="*/ 2609252 h 3262873"/>
              <a:gd name="connsiteX10" fmla="*/ 3776449 w 6233095"/>
              <a:gd name="connsiteY10" fmla="*/ 3198533 h 3262873"/>
              <a:gd name="connsiteX11" fmla="*/ 3042420 w 6233095"/>
              <a:gd name="connsiteY11" fmla="*/ 3160908 h 3262873"/>
              <a:gd name="connsiteX12" fmla="*/ 2282844 w 6233095"/>
              <a:gd name="connsiteY12" fmla="*/ 2430248 h 3262873"/>
              <a:gd name="connsiteX13" fmla="*/ 667489 w 6233095"/>
              <a:gd name="connsiteY13" fmla="*/ 2685452 h 3262873"/>
              <a:gd name="connsiteX14" fmla="*/ 118849 w 6233095"/>
              <a:gd name="connsiteY14" fmla="*/ 2350172 h 3262873"/>
              <a:gd name="connsiteX15" fmla="*/ 78210 w 6233095"/>
              <a:gd name="connsiteY15" fmla="*/ 1659293 h 3262873"/>
              <a:gd name="connsiteX16" fmla="*/ 874632 w 6233095"/>
              <a:gd name="connsiteY16" fmla="*/ 1125944 h 3262873"/>
              <a:gd name="connsiteX0" fmla="*/ 874632 w 6233095"/>
              <a:gd name="connsiteY0" fmla="*/ 1125944 h 3262873"/>
              <a:gd name="connsiteX1" fmla="*/ 1260989 w 6233095"/>
              <a:gd name="connsiteY1" fmla="*/ 447152 h 3262873"/>
              <a:gd name="connsiteX2" fmla="*/ 2078523 w 6233095"/>
              <a:gd name="connsiteY2" fmla="*/ 206412 h 3262873"/>
              <a:gd name="connsiteX3" fmla="*/ 3331980 w 6233095"/>
              <a:gd name="connsiteY3" fmla="*/ 300 h 3262873"/>
              <a:gd name="connsiteX4" fmla="*/ 4838169 w 6233095"/>
              <a:gd name="connsiteY4" fmla="*/ 252132 h 3262873"/>
              <a:gd name="connsiteX5" fmla="*/ 5889729 w 6233095"/>
              <a:gd name="connsiteY5" fmla="*/ 252133 h 3262873"/>
              <a:gd name="connsiteX6" fmla="*/ 6219928 w 6233095"/>
              <a:gd name="connsiteY6" fmla="*/ 744894 h 3262873"/>
              <a:gd name="connsiteX7" fmla="*/ 6150008 w 6233095"/>
              <a:gd name="connsiteY7" fmla="*/ 1486624 h 3262873"/>
              <a:gd name="connsiteX8" fmla="*/ 5930369 w 6233095"/>
              <a:gd name="connsiteY8" fmla="*/ 2197774 h 3262873"/>
              <a:gd name="connsiteX9" fmla="*/ 4538449 w 6233095"/>
              <a:gd name="connsiteY9" fmla="*/ 2609252 h 3262873"/>
              <a:gd name="connsiteX10" fmla="*/ 3776449 w 6233095"/>
              <a:gd name="connsiteY10" fmla="*/ 3198533 h 3262873"/>
              <a:gd name="connsiteX11" fmla="*/ 3154783 w 6233095"/>
              <a:gd name="connsiteY11" fmla="*/ 3160908 h 3262873"/>
              <a:gd name="connsiteX12" fmla="*/ 2282844 w 6233095"/>
              <a:gd name="connsiteY12" fmla="*/ 2430248 h 3262873"/>
              <a:gd name="connsiteX13" fmla="*/ 667489 w 6233095"/>
              <a:gd name="connsiteY13" fmla="*/ 2685452 h 3262873"/>
              <a:gd name="connsiteX14" fmla="*/ 118849 w 6233095"/>
              <a:gd name="connsiteY14" fmla="*/ 2350172 h 3262873"/>
              <a:gd name="connsiteX15" fmla="*/ 78210 w 6233095"/>
              <a:gd name="connsiteY15" fmla="*/ 1659293 h 3262873"/>
              <a:gd name="connsiteX16" fmla="*/ 874632 w 6233095"/>
              <a:gd name="connsiteY16" fmla="*/ 1125944 h 3262873"/>
              <a:gd name="connsiteX0" fmla="*/ 874632 w 6343442"/>
              <a:gd name="connsiteY0" fmla="*/ 1125944 h 3262873"/>
              <a:gd name="connsiteX1" fmla="*/ 1260989 w 6343442"/>
              <a:gd name="connsiteY1" fmla="*/ 447152 h 3262873"/>
              <a:gd name="connsiteX2" fmla="*/ 2078523 w 6343442"/>
              <a:gd name="connsiteY2" fmla="*/ 206412 h 3262873"/>
              <a:gd name="connsiteX3" fmla="*/ 3331980 w 6343442"/>
              <a:gd name="connsiteY3" fmla="*/ 300 h 3262873"/>
              <a:gd name="connsiteX4" fmla="*/ 4838169 w 6343442"/>
              <a:gd name="connsiteY4" fmla="*/ 252132 h 3262873"/>
              <a:gd name="connsiteX5" fmla="*/ 5889729 w 6343442"/>
              <a:gd name="connsiteY5" fmla="*/ 252133 h 3262873"/>
              <a:gd name="connsiteX6" fmla="*/ 6336165 w 6343442"/>
              <a:gd name="connsiteY6" fmla="*/ 756517 h 3262873"/>
              <a:gd name="connsiteX7" fmla="*/ 6150008 w 6343442"/>
              <a:gd name="connsiteY7" fmla="*/ 1486624 h 3262873"/>
              <a:gd name="connsiteX8" fmla="*/ 5930369 w 6343442"/>
              <a:gd name="connsiteY8" fmla="*/ 2197774 h 3262873"/>
              <a:gd name="connsiteX9" fmla="*/ 4538449 w 6343442"/>
              <a:gd name="connsiteY9" fmla="*/ 2609252 h 3262873"/>
              <a:gd name="connsiteX10" fmla="*/ 3776449 w 6343442"/>
              <a:gd name="connsiteY10" fmla="*/ 3198533 h 3262873"/>
              <a:gd name="connsiteX11" fmla="*/ 3154783 w 6343442"/>
              <a:gd name="connsiteY11" fmla="*/ 3160908 h 3262873"/>
              <a:gd name="connsiteX12" fmla="*/ 2282844 w 6343442"/>
              <a:gd name="connsiteY12" fmla="*/ 2430248 h 3262873"/>
              <a:gd name="connsiteX13" fmla="*/ 667489 w 6343442"/>
              <a:gd name="connsiteY13" fmla="*/ 2685452 h 3262873"/>
              <a:gd name="connsiteX14" fmla="*/ 118849 w 6343442"/>
              <a:gd name="connsiteY14" fmla="*/ 2350172 h 3262873"/>
              <a:gd name="connsiteX15" fmla="*/ 78210 w 6343442"/>
              <a:gd name="connsiteY15" fmla="*/ 1659293 h 3262873"/>
              <a:gd name="connsiteX16" fmla="*/ 874632 w 6343442"/>
              <a:gd name="connsiteY16" fmla="*/ 1125944 h 3262873"/>
              <a:gd name="connsiteX0" fmla="*/ 874632 w 6339895"/>
              <a:gd name="connsiteY0" fmla="*/ 1125944 h 3262873"/>
              <a:gd name="connsiteX1" fmla="*/ 1260989 w 6339895"/>
              <a:gd name="connsiteY1" fmla="*/ 447152 h 3262873"/>
              <a:gd name="connsiteX2" fmla="*/ 2078523 w 6339895"/>
              <a:gd name="connsiteY2" fmla="*/ 206412 h 3262873"/>
              <a:gd name="connsiteX3" fmla="*/ 3331980 w 6339895"/>
              <a:gd name="connsiteY3" fmla="*/ 300 h 3262873"/>
              <a:gd name="connsiteX4" fmla="*/ 4838169 w 6339895"/>
              <a:gd name="connsiteY4" fmla="*/ 252132 h 3262873"/>
              <a:gd name="connsiteX5" fmla="*/ 5889729 w 6339895"/>
              <a:gd name="connsiteY5" fmla="*/ 252133 h 3262873"/>
              <a:gd name="connsiteX6" fmla="*/ 6336165 w 6339895"/>
              <a:gd name="connsiteY6" fmla="*/ 756517 h 3262873"/>
              <a:gd name="connsiteX7" fmla="*/ 6150008 w 6339895"/>
              <a:gd name="connsiteY7" fmla="*/ 1486624 h 3262873"/>
              <a:gd name="connsiteX8" fmla="*/ 5930369 w 6339895"/>
              <a:gd name="connsiteY8" fmla="*/ 2197774 h 3262873"/>
              <a:gd name="connsiteX9" fmla="*/ 4538449 w 6339895"/>
              <a:gd name="connsiteY9" fmla="*/ 2609252 h 3262873"/>
              <a:gd name="connsiteX10" fmla="*/ 3776449 w 6339895"/>
              <a:gd name="connsiteY10" fmla="*/ 3198533 h 3262873"/>
              <a:gd name="connsiteX11" fmla="*/ 3154783 w 6339895"/>
              <a:gd name="connsiteY11" fmla="*/ 3160908 h 3262873"/>
              <a:gd name="connsiteX12" fmla="*/ 2282844 w 6339895"/>
              <a:gd name="connsiteY12" fmla="*/ 2430248 h 3262873"/>
              <a:gd name="connsiteX13" fmla="*/ 667489 w 6339895"/>
              <a:gd name="connsiteY13" fmla="*/ 2685452 h 3262873"/>
              <a:gd name="connsiteX14" fmla="*/ 118849 w 6339895"/>
              <a:gd name="connsiteY14" fmla="*/ 2350172 h 3262873"/>
              <a:gd name="connsiteX15" fmla="*/ 78210 w 6339895"/>
              <a:gd name="connsiteY15" fmla="*/ 1659293 h 3262873"/>
              <a:gd name="connsiteX16" fmla="*/ 874632 w 6339895"/>
              <a:gd name="connsiteY16" fmla="*/ 1125944 h 3262873"/>
              <a:gd name="connsiteX0" fmla="*/ 874632 w 6339584"/>
              <a:gd name="connsiteY0" fmla="*/ 1125944 h 3262873"/>
              <a:gd name="connsiteX1" fmla="*/ 1260989 w 6339584"/>
              <a:gd name="connsiteY1" fmla="*/ 447152 h 3262873"/>
              <a:gd name="connsiteX2" fmla="*/ 2078523 w 6339584"/>
              <a:gd name="connsiteY2" fmla="*/ 206412 h 3262873"/>
              <a:gd name="connsiteX3" fmla="*/ 3331980 w 6339584"/>
              <a:gd name="connsiteY3" fmla="*/ 300 h 3262873"/>
              <a:gd name="connsiteX4" fmla="*/ 4838169 w 6339584"/>
              <a:gd name="connsiteY4" fmla="*/ 252132 h 3262873"/>
              <a:gd name="connsiteX5" fmla="*/ 5889729 w 6339584"/>
              <a:gd name="connsiteY5" fmla="*/ 252133 h 3262873"/>
              <a:gd name="connsiteX6" fmla="*/ 6336165 w 6339584"/>
              <a:gd name="connsiteY6" fmla="*/ 756517 h 3262873"/>
              <a:gd name="connsiteX7" fmla="*/ 6150008 w 6339584"/>
              <a:gd name="connsiteY7" fmla="*/ 1486624 h 3262873"/>
              <a:gd name="connsiteX8" fmla="*/ 5930369 w 6339584"/>
              <a:gd name="connsiteY8" fmla="*/ 2197774 h 3262873"/>
              <a:gd name="connsiteX9" fmla="*/ 4538449 w 6339584"/>
              <a:gd name="connsiteY9" fmla="*/ 2609252 h 3262873"/>
              <a:gd name="connsiteX10" fmla="*/ 3776449 w 6339584"/>
              <a:gd name="connsiteY10" fmla="*/ 3198533 h 3262873"/>
              <a:gd name="connsiteX11" fmla="*/ 3154783 w 6339584"/>
              <a:gd name="connsiteY11" fmla="*/ 3160908 h 3262873"/>
              <a:gd name="connsiteX12" fmla="*/ 2282844 w 6339584"/>
              <a:gd name="connsiteY12" fmla="*/ 2430248 h 3262873"/>
              <a:gd name="connsiteX13" fmla="*/ 667489 w 6339584"/>
              <a:gd name="connsiteY13" fmla="*/ 2685452 h 3262873"/>
              <a:gd name="connsiteX14" fmla="*/ 118849 w 6339584"/>
              <a:gd name="connsiteY14" fmla="*/ 2350172 h 3262873"/>
              <a:gd name="connsiteX15" fmla="*/ 78210 w 6339584"/>
              <a:gd name="connsiteY15" fmla="*/ 1659293 h 3262873"/>
              <a:gd name="connsiteX16" fmla="*/ 874632 w 6339584"/>
              <a:gd name="connsiteY16" fmla="*/ 1125944 h 3262873"/>
              <a:gd name="connsiteX0" fmla="*/ 874632 w 6339584"/>
              <a:gd name="connsiteY0" fmla="*/ 1125944 h 3266840"/>
              <a:gd name="connsiteX1" fmla="*/ 1260989 w 6339584"/>
              <a:gd name="connsiteY1" fmla="*/ 447152 h 3266840"/>
              <a:gd name="connsiteX2" fmla="*/ 2078523 w 6339584"/>
              <a:gd name="connsiteY2" fmla="*/ 206412 h 3266840"/>
              <a:gd name="connsiteX3" fmla="*/ 3331980 w 6339584"/>
              <a:gd name="connsiteY3" fmla="*/ 300 h 3266840"/>
              <a:gd name="connsiteX4" fmla="*/ 4838169 w 6339584"/>
              <a:gd name="connsiteY4" fmla="*/ 252132 h 3266840"/>
              <a:gd name="connsiteX5" fmla="*/ 5889729 w 6339584"/>
              <a:gd name="connsiteY5" fmla="*/ 252133 h 3266840"/>
              <a:gd name="connsiteX6" fmla="*/ 6336165 w 6339584"/>
              <a:gd name="connsiteY6" fmla="*/ 756517 h 3266840"/>
              <a:gd name="connsiteX7" fmla="*/ 6150008 w 6339584"/>
              <a:gd name="connsiteY7" fmla="*/ 1486624 h 3266840"/>
              <a:gd name="connsiteX8" fmla="*/ 5930369 w 6339584"/>
              <a:gd name="connsiteY8" fmla="*/ 2197774 h 3266840"/>
              <a:gd name="connsiteX9" fmla="*/ 4538449 w 6339584"/>
              <a:gd name="connsiteY9" fmla="*/ 2609252 h 3266840"/>
              <a:gd name="connsiteX10" fmla="*/ 3776449 w 6339584"/>
              <a:gd name="connsiteY10" fmla="*/ 3198533 h 3266840"/>
              <a:gd name="connsiteX11" fmla="*/ 3232274 w 6339584"/>
              <a:gd name="connsiteY11" fmla="*/ 3168657 h 3266840"/>
              <a:gd name="connsiteX12" fmla="*/ 2282844 w 6339584"/>
              <a:gd name="connsiteY12" fmla="*/ 2430248 h 3266840"/>
              <a:gd name="connsiteX13" fmla="*/ 667489 w 6339584"/>
              <a:gd name="connsiteY13" fmla="*/ 2685452 h 3266840"/>
              <a:gd name="connsiteX14" fmla="*/ 118849 w 6339584"/>
              <a:gd name="connsiteY14" fmla="*/ 2350172 h 3266840"/>
              <a:gd name="connsiteX15" fmla="*/ 78210 w 6339584"/>
              <a:gd name="connsiteY15" fmla="*/ 1659293 h 3266840"/>
              <a:gd name="connsiteX16" fmla="*/ 874632 w 6339584"/>
              <a:gd name="connsiteY16" fmla="*/ 1125944 h 3266840"/>
              <a:gd name="connsiteX0" fmla="*/ 874632 w 6339584"/>
              <a:gd name="connsiteY0" fmla="*/ 1125883 h 3266779"/>
              <a:gd name="connsiteX1" fmla="*/ 1260989 w 6339584"/>
              <a:gd name="connsiteY1" fmla="*/ 447091 h 3266779"/>
              <a:gd name="connsiteX2" fmla="*/ 1573364 w 6339584"/>
              <a:gd name="connsiteY2" fmla="*/ 221334 h 3266779"/>
              <a:gd name="connsiteX3" fmla="*/ 2078523 w 6339584"/>
              <a:gd name="connsiteY3" fmla="*/ 206351 h 3266779"/>
              <a:gd name="connsiteX4" fmla="*/ 3331980 w 6339584"/>
              <a:gd name="connsiteY4" fmla="*/ 239 h 3266779"/>
              <a:gd name="connsiteX5" fmla="*/ 4838169 w 6339584"/>
              <a:gd name="connsiteY5" fmla="*/ 252071 h 3266779"/>
              <a:gd name="connsiteX6" fmla="*/ 5889729 w 6339584"/>
              <a:gd name="connsiteY6" fmla="*/ 252072 h 3266779"/>
              <a:gd name="connsiteX7" fmla="*/ 6336165 w 6339584"/>
              <a:gd name="connsiteY7" fmla="*/ 756456 h 3266779"/>
              <a:gd name="connsiteX8" fmla="*/ 6150008 w 6339584"/>
              <a:gd name="connsiteY8" fmla="*/ 1486563 h 3266779"/>
              <a:gd name="connsiteX9" fmla="*/ 5930369 w 6339584"/>
              <a:gd name="connsiteY9" fmla="*/ 2197713 h 3266779"/>
              <a:gd name="connsiteX10" fmla="*/ 4538449 w 6339584"/>
              <a:gd name="connsiteY10" fmla="*/ 2609191 h 3266779"/>
              <a:gd name="connsiteX11" fmla="*/ 3776449 w 6339584"/>
              <a:gd name="connsiteY11" fmla="*/ 3198472 h 3266779"/>
              <a:gd name="connsiteX12" fmla="*/ 3232274 w 6339584"/>
              <a:gd name="connsiteY12" fmla="*/ 3168596 h 3266779"/>
              <a:gd name="connsiteX13" fmla="*/ 2282844 w 6339584"/>
              <a:gd name="connsiteY13" fmla="*/ 2430187 h 3266779"/>
              <a:gd name="connsiteX14" fmla="*/ 667489 w 6339584"/>
              <a:gd name="connsiteY14" fmla="*/ 2685391 h 3266779"/>
              <a:gd name="connsiteX15" fmla="*/ 118849 w 6339584"/>
              <a:gd name="connsiteY15" fmla="*/ 2350111 h 3266779"/>
              <a:gd name="connsiteX16" fmla="*/ 78210 w 6339584"/>
              <a:gd name="connsiteY16" fmla="*/ 1659232 h 3266779"/>
              <a:gd name="connsiteX17" fmla="*/ 874632 w 6339584"/>
              <a:gd name="connsiteY17" fmla="*/ 1125883 h 3266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339584" h="3266779">
                <a:moveTo>
                  <a:pt x="874632" y="1125883"/>
                </a:moveTo>
                <a:cubicBezTo>
                  <a:pt x="1071762" y="923860"/>
                  <a:pt x="1144534" y="597849"/>
                  <a:pt x="1260989" y="447091"/>
                </a:cubicBezTo>
                <a:cubicBezTo>
                  <a:pt x="1377444" y="296333"/>
                  <a:pt x="1437108" y="261457"/>
                  <a:pt x="1573364" y="221334"/>
                </a:cubicBezTo>
                <a:cubicBezTo>
                  <a:pt x="1709620" y="181211"/>
                  <a:pt x="1785420" y="243200"/>
                  <a:pt x="2078523" y="206351"/>
                </a:cubicBezTo>
                <a:cubicBezTo>
                  <a:pt x="2371626" y="169502"/>
                  <a:pt x="2872039" y="-7381"/>
                  <a:pt x="3331980" y="239"/>
                </a:cubicBezTo>
                <a:cubicBezTo>
                  <a:pt x="3791921" y="7859"/>
                  <a:pt x="4404257" y="141519"/>
                  <a:pt x="4838169" y="252071"/>
                </a:cubicBezTo>
                <a:cubicBezTo>
                  <a:pt x="5272081" y="362623"/>
                  <a:pt x="5640063" y="168008"/>
                  <a:pt x="5889729" y="252072"/>
                </a:cubicBezTo>
                <a:cubicBezTo>
                  <a:pt x="6139395" y="336136"/>
                  <a:pt x="6292785" y="550708"/>
                  <a:pt x="6336165" y="756456"/>
                </a:cubicBezTo>
                <a:cubicBezTo>
                  <a:pt x="6379545" y="962205"/>
                  <a:pt x="5992916" y="1223107"/>
                  <a:pt x="6150008" y="1486563"/>
                </a:cubicBezTo>
                <a:cubicBezTo>
                  <a:pt x="6307100" y="1750019"/>
                  <a:pt x="6198962" y="2010608"/>
                  <a:pt x="5930369" y="2197713"/>
                </a:cubicBezTo>
                <a:cubicBezTo>
                  <a:pt x="5661776" y="2384818"/>
                  <a:pt x="4832242" y="2407685"/>
                  <a:pt x="4538449" y="2609191"/>
                </a:cubicBezTo>
                <a:cubicBezTo>
                  <a:pt x="4244656" y="2810698"/>
                  <a:pt x="3994145" y="3105238"/>
                  <a:pt x="3776449" y="3198472"/>
                </a:cubicBezTo>
                <a:cubicBezTo>
                  <a:pt x="3558753" y="3291706"/>
                  <a:pt x="3481208" y="3296644"/>
                  <a:pt x="3232274" y="3168596"/>
                </a:cubicBezTo>
                <a:cubicBezTo>
                  <a:pt x="2983340" y="3040548"/>
                  <a:pt x="2710308" y="2510721"/>
                  <a:pt x="2282844" y="2430187"/>
                </a:cubicBezTo>
                <a:cubicBezTo>
                  <a:pt x="1855380" y="2349653"/>
                  <a:pt x="1028155" y="2698737"/>
                  <a:pt x="667489" y="2685391"/>
                </a:cubicBezTo>
                <a:cubicBezTo>
                  <a:pt x="306823" y="2672045"/>
                  <a:pt x="250082" y="2499124"/>
                  <a:pt x="118849" y="2350111"/>
                </a:cubicBezTo>
                <a:cubicBezTo>
                  <a:pt x="-12384" y="2201098"/>
                  <a:pt x="-47754" y="1863270"/>
                  <a:pt x="78210" y="1659232"/>
                </a:cubicBezTo>
                <a:cubicBezTo>
                  <a:pt x="204174" y="1455194"/>
                  <a:pt x="677502" y="1327906"/>
                  <a:pt x="874632" y="1125883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 b="1"/>
          </a:p>
        </p:txBody>
      </p:sp>
      <p:grpSp>
        <p:nvGrpSpPr>
          <p:cNvPr id="326" name="Gruppieren 329"/>
          <p:cNvGrpSpPr/>
          <p:nvPr/>
        </p:nvGrpSpPr>
        <p:grpSpPr>
          <a:xfrm rot="10800000">
            <a:off x="5446504" y="2148282"/>
            <a:ext cx="6339584" cy="3266779"/>
            <a:chOff x="5217816" y="2734968"/>
            <a:chExt cx="6339584" cy="3266779"/>
          </a:xfrm>
        </p:grpSpPr>
        <p:sp>
          <p:nvSpPr>
            <p:cNvPr id="154" name="Ellipse 1590"/>
            <p:cNvSpPr/>
            <p:nvPr/>
          </p:nvSpPr>
          <p:spPr>
            <a:xfrm>
              <a:off x="5217816" y="2734968"/>
              <a:ext cx="6339584" cy="3266779"/>
            </a:xfrm>
            <a:custGeom>
              <a:avLst/>
              <a:gdLst>
                <a:gd name="connsiteX0" fmla="*/ 0 w 5544616"/>
                <a:gd name="connsiteY0" fmla="*/ 1476164 h 2952328"/>
                <a:gd name="connsiteX1" fmla="*/ 2772308 w 5544616"/>
                <a:gd name="connsiteY1" fmla="*/ 0 h 2952328"/>
                <a:gd name="connsiteX2" fmla="*/ 5544616 w 5544616"/>
                <a:gd name="connsiteY2" fmla="*/ 1476164 h 2952328"/>
                <a:gd name="connsiteX3" fmla="*/ 2772308 w 5544616"/>
                <a:gd name="connsiteY3" fmla="*/ 2952328 h 2952328"/>
                <a:gd name="connsiteX4" fmla="*/ 0 w 5544616"/>
                <a:gd name="connsiteY4" fmla="*/ 1476164 h 2952328"/>
                <a:gd name="connsiteX0" fmla="*/ 15 w 5544631"/>
                <a:gd name="connsiteY0" fmla="*/ 1521884 h 2998048"/>
                <a:gd name="connsiteX1" fmla="*/ 2741843 w 5544631"/>
                <a:gd name="connsiteY1" fmla="*/ 0 h 2998048"/>
                <a:gd name="connsiteX2" fmla="*/ 5544631 w 5544631"/>
                <a:gd name="connsiteY2" fmla="*/ 1521884 h 2998048"/>
                <a:gd name="connsiteX3" fmla="*/ 2772323 w 5544631"/>
                <a:gd name="connsiteY3" fmla="*/ 2998048 h 2998048"/>
                <a:gd name="connsiteX4" fmla="*/ 15 w 5544631"/>
                <a:gd name="connsiteY4" fmla="*/ 1521884 h 2998048"/>
                <a:gd name="connsiteX0" fmla="*/ 46678 w 5591294"/>
                <a:gd name="connsiteY0" fmla="*/ 1580213 h 3056377"/>
                <a:gd name="connsiteX1" fmla="*/ 1200975 w 5591294"/>
                <a:gd name="connsiteY1" fmla="*/ 437161 h 3056377"/>
                <a:gd name="connsiteX2" fmla="*/ 2788506 w 5591294"/>
                <a:gd name="connsiteY2" fmla="*/ 58329 h 3056377"/>
                <a:gd name="connsiteX3" fmla="*/ 5591294 w 5591294"/>
                <a:gd name="connsiteY3" fmla="*/ 1580213 h 3056377"/>
                <a:gd name="connsiteX4" fmla="*/ 2818986 w 5591294"/>
                <a:gd name="connsiteY4" fmla="*/ 3056377 h 3056377"/>
                <a:gd name="connsiteX5" fmla="*/ 46678 w 5591294"/>
                <a:gd name="connsiteY5" fmla="*/ 1580213 h 3056377"/>
                <a:gd name="connsiteX0" fmla="*/ 56085 w 5600701"/>
                <a:gd name="connsiteY0" fmla="*/ 1613189 h 3089353"/>
                <a:gd name="connsiteX1" fmla="*/ 1108782 w 5600701"/>
                <a:gd name="connsiteY1" fmla="*/ 327897 h 3089353"/>
                <a:gd name="connsiteX2" fmla="*/ 2797913 w 5600701"/>
                <a:gd name="connsiteY2" fmla="*/ 91305 h 3089353"/>
                <a:gd name="connsiteX3" fmla="*/ 5600701 w 5600701"/>
                <a:gd name="connsiteY3" fmla="*/ 1613189 h 3089353"/>
                <a:gd name="connsiteX4" fmla="*/ 2828393 w 5600701"/>
                <a:gd name="connsiteY4" fmla="*/ 3089353 h 3089353"/>
                <a:gd name="connsiteX5" fmla="*/ 56085 w 5600701"/>
                <a:gd name="connsiteY5" fmla="*/ 1613189 h 3089353"/>
                <a:gd name="connsiteX0" fmla="*/ 86337 w 5229633"/>
                <a:gd name="connsiteY0" fmla="*/ 942629 h 3100167"/>
                <a:gd name="connsiteX1" fmla="*/ 737714 w 5229633"/>
                <a:gd name="connsiteY1" fmla="*/ 327897 h 3100167"/>
                <a:gd name="connsiteX2" fmla="*/ 2426845 w 5229633"/>
                <a:gd name="connsiteY2" fmla="*/ 91305 h 3100167"/>
                <a:gd name="connsiteX3" fmla="*/ 5229633 w 5229633"/>
                <a:gd name="connsiteY3" fmla="*/ 1613189 h 3100167"/>
                <a:gd name="connsiteX4" fmla="*/ 2457325 w 5229633"/>
                <a:gd name="connsiteY4" fmla="*/ 3089353 h 3100167"/>
                <a:gd name="connsiteX5" fmla="*/ 86337 w 5229633"/>
                <a:gd name="connsiteY5" fmla="*/ 942629 h 3100167"/>
                <a:gd name="connsiteX0" fmla="*/ 958191 w 6101487"/>
                <a:gd name="connsiteY0" fmla="*/ 942629 h 3089537"/>
                <a:gd name="connsiteX1" fmla="*/ 1609568 w 6101487"/>
                <a:gd name="connsiteY1" fmla="*/ 327897 h 3089537"/>
                <a:gd name="connsiteX2" fmla="*/ 3298699 w 6101487"/>
                <a:gd name="connsiteY2" fmla="*/ 91305 h 3089537"/>
                <a:gd name="connsiteX3" fmla="*/ 6101487 w 6101487"/>
                <a:gd name="connsiteY3" fmla="*/ 1613189 h 3089537"/>
                <a:gd name="connsiteX4" fmla="*/ 3329179 w 6101487"/>
                <a:gd name="connsiteY4" fmla="*/ 3089353 h 3089537"/>
                <a:gd name="connsiteX5" fmla="*/ 90649 w 6101487"/>
                <a:gd name="connsiteY5" fmla="*/ 1709658 h 3089537"/>
                <a:gd name="connsiteX6" fmla="*/ 958191 w 6101487"/>
                <a:gd name="connsiteY6" fmla="*/ 942629 h 3089537"/>
                <a:gd name="connsiteX0" fmla="*/ 992233 w 6135529"/>
                <a:gd name="connsiteY0" fmla="*/ 942629 h 3132087"/>
                <a:gd name="connsiteX1" fmla="*/ 1643610 w 6135529"/>
                <a:gd name="connsiteY1" fmla="*/ 327897 h 3132087"/>
                <a:gd name="connsiteX2" fmla="*/ 3332741 w 6135529"/>
                <a:gd name="connsiteY2" fmla="*/ 91305 h 3132087"/>
                <a:gd name="connsiteX3" fmla="*/ 6135529 w 6135529"/>
                <a:gd name="connsiteY3" fmla="*/ 1613189 h 3132087"/>
                <a:gd name="connsiteX4" fmla="*/ 3363221 w 6135529"/>
                <a:gd name="connsiteY4" fmla="*/ 3089353 h 3132087"/>
                <a:gd name="connsiteX5" fmla="*/ 327891 w 6135529"/>
                <a:gd name="connsiteY5" fmla="*/ 2644378 h 3132087"/>
                <a:gd name="connsiteX6" fmla="*/ 124691 w 6135529"/>
                <a:gd name="connsiteY6" fmla="*/ 1709658 h 3132087"/>
                <a:gd name="connsiteX7" fmla="*/ 992233 w 6135529"/>
                <a:gd name="connsiteY7" fmla="*/ 942629 h 3132087"/>
                <a:gd name="connsiteX0" fmla="*/ 958192 w 6101488"/>
                <a:gd name="connsiteY0" fmla="*/ 942629 h 3110915"/>
                <a:gd name="connsiteX1" fmla="*/ 1609569 w 6101488"/>
                <a:gd name="connsiteY1" fmla="*/ 327897 h 3110915"/>
                <a:gd name="connsiteX2" fmla="*/ 3298700 w 6101488"/>
                <a:gd name="connsiteY2" fmla="*/ 91305 h 3110915"/>
                <a:gd name="connsiteX3" fmla="*/ 6101488 w 6101488"/>
                <a:gd name="connsiteY3" fmla="*/ 1613189 h 3110915"/>
                <a:gd name="connsiteX4" fmla="*/ 3329180 w 6101488"/>
                <a:gd name="connsiteY4" fmla="*/ 3089353 h 3110915"/>
                <a:gd name="connsiteX5" fmla="*/ 1955010 w 6101488"/>
                <a:gd name="connsiteY5" fmla="*/ 2502138 h 3110915"/>
                <a:gd name="connsiteX6" fmla="*/ 293850 w 6101488"/>
                <a:gd name="connsiteY6" fmla="*/ 2644378 h 3110915"/>
                <a:gd name="connsiteX7" fmla="*/ 90650 w 6101488"/>
                <a:gd name="connsiteY7" fmla="*/ 1709658 h 3110915"/>
                <a:gd name="connsiteX8" fmla="*/ 958192 w 6101488"/>
                <a:gd name="connsiteY8" fmla="*/ 942629 h 3110915"/>
                <a:gd name="connsiteX0" fmla="*/ 958192 w 6101488"/>
                <a:gd name="connsiteY0" fmla="*/ 942629 h 3384554"/>
                <a:gd name="connsiteX1" fmla="*/ 1609569 w 6101488"/>
                <a:gd name="connsiteY1" fmla="*/ 327897 h 3384554"/>
                <a:gd name="connsiteX2" fmla="*/ 3298700 w 6101488"/>
                <a:gd name="connsiteY2" fmla="*/ 91305 h 3384554"/>
                <a:gd name="connsiteX3" fmla="*/ 6101488 w 6101488"/>
                <a:gd name="connsiteY3" fmla="*/ 1613189 h 3384554"/>
                <a:gd name="connsiteX4" fmla="*/ 3446020 w 6101488"/>
                <a:gd name="connsiteY4" fmla="*/ 3368753 h 3384554"/>
                <a:gd name="connsiteX5" fmla="*/ 1955010 w 6101488"/>
                <a:gd name="connsiteY5" fmla="*/ 2502138 h 3384554"/>
                <a:gd name="connsiteX6" fmla="*/ 293850 w 6101488"/>
                <a:gd name="connsiteY6" fmla="*/ 2644378 h 3384554"/>
                <a:gd name="connsiteX7" fmla="*/ 90650 w 6101488"/>
                <a:gd name="connsiteY7" fmla="*/ 1709658 h 3384554"/>
                <a:gd name="connsiteX8" fmla="*/ 958192 w 6101488"/>
                <a:gd name="connsiteY8" fmla="*/ 942629 h 3384554"/>
                <a:gd name="connsiteX0" fmla="*/ 958192 w 6123538"/>
                <a:gd name="connsiteY0" fmla="*/ 942629 h 3370633"/>
                <a:gd name="connsiteX1" fmla="*/ 1609569 w 6123538"/>
                <a:gd name="connsiteY1" fmla="*/ 327897 h 3370633"/>
                <a:gd name="connsiteX2" fmla="*/ 3298700 w 6123538"/>
                <a:gd name="connsiteY2" fmla="*/ 91305 h 3370633"/>
                <a:gd name="connsiteX3" fmla="*/ 6101488 w 6123538"/>
                <a:gd name="connsiteY3" fmla="*/ 1613189 h 3370633"/>
                <a:gd name="connsiteX4" fmla="*/ 4505169 w 6123538"/>
                <a:gd name="connsiteY4" fmla="*/ 2700257 h 3370633"/>
                <a:gd name="connsiteX5" fmla="*/ 3446020 w 6123538"/>
                <a:gd name="connsiteY5" fmla="*/ 3368753 h 3370633"/>
                <a:gd name="connsiteX6" fmla="*/ 1955010 w 6123538"/>
                <a:gd name="connsiteY6" fmla="*/ 2502138 h 3370633"/>
                <a:gd name="connsiteX7" fmla="*/ 293850 w 6123538"/>
                <a:gd name="connsiteY7" fmla="*/ 2644378 h 3370633"/>
                <a:gd name="connsiteX8" fmla="*/ 90650 w 6123538"/>
                <a:gd name="connsiteY8" fmla="*/ 1709658 h 3370633"/>
                <a:gd name="connsiteX9" fmla="*/ 958192 w 6123538"/>
                <a:gd name="connsiteY9" fmla="*/ 942629 h 3370633"/>
                <a:gd name="connsiteX0" fmla="*/ 958192 w 6290768"/>
                <a:gd name="connsiteY0" fmla="*/ 856922 h 3284926"/>
                <a:gd name="connsiteX1" fmla="*/ 1609569 w 6290768"/>
                <a:gd name="connsiteY1" fmla="*/ 242190 h 3284926"/>
                <a:gd name="connsiteX2" fmla="*/ 3298700 w 6290768"/>
                <a:gd name="connsiteY2" fmla="*/ 5598 h 3284926"/>
                <a:gd name="connsiteX3" fmla="*/ 5993609 w 6290768"/>
                <a:gd name="connsiteY3" fmla="*/ 333631 h 3284926"/>
                <a:gd name="connsiteX4" fmla="*/ 6101488 w 6290768"/>
                <a:gd name="connsiteY4" fmla="*/ 1527482 h 3284926"/>
                <a:gd name="connsiteX5" fmla="*/ 4505169 w 6290768"/>
                <a:gd name="connsiteY5" fmla="*/ 2614550 h 3284926"/>
                <a:gd name="connsiteX6" fmla="*/ 3446020 w 6290768"/>
                <a:gd name="connsiteY6" fmla="*/ 3283046 h 3284926"/>
                <a:gd name="connsiteX7" fmla="*/ 1955010 w 6290768"/>
                <a:gd name="connsiteY7" fmla="*/ 2416431 h 3284926"/>
                <a:gd name="connsiteX8" fmla="*/ 293850 w 6290768"/>
                <a:gd name="connsiteY8" fmla="*/ 2558671 h 3284926"/>
                <a:gd name="connsiteX9" fmla="*/ 90650 w 6290768"/>
                <a:gd name="connsiteY9" fmla="*/ 1623951 h 3284926"/>
                <a:gd name="connsiteX10" fmla="*/ 958192 w 6290768"/>
                <a:gd name="connsiteY10" fmla="*/ 856922 h 3284926"/>
                <a:gd name="connsiteX0" fmla="*/ 958192 w 6203119"/>
                <a:gd name="connsiteY0" fmla="*/ 853770 h 3281774"/>
                <a:gd name="connsiteX1" fmla="*/ 1609569 w 6203119"/>
                <a:gd name="connsiteY1" fmla="*/ 239038 h 3281774"/>
                <a:gd name="connsiteX2" fmla="*/ 3298700 w 6203119"/>
                <a:gd name="connsiteY2" fmla="*/ 2446 h 3281774"/>
                <a:gd name="connsiteX3" fmla="*/ 4952209 w 6203119"/>
                <a:gd name="connsiteY3" fmla="*/ 279678 h 3281774"/>
                <a:gd name="connsiteX4" fmla="*/ 5993609 w 6203119"/>
                <a:gd name="connsiteY4" fmla="*/ 330479 h 3281774"/>
                <a:gd name="connsiteX5" fmla="*/ 6101488 w 6203119"/>
                <a:gd name="connsiteY5" fmla="*/ 1524330 h 3281774"/>
                <a:gd name="connsiteX6" fmla="*/ 4505169 w 6203119"/>
                <a:gd name="connsiteY6" fmla="*/ 2611398 h 3281774"/>
                <a:gd name="connsiteX7" fmla="*/ 3446020 w 6203119"/>
                <a:gd name="connsiteY7" fmla="*/ 3279894 h 3281774"/>
                <a:gd name="connsiteX8" fmla="*/ 1955010 w 6203119"/>
                <a:gd name="connsiteY8" fmla="*/ 2413279 h 3281774"/>
                <a:gd name="connsiteX9" fmla="*/ 293850 w 6203119"/>
                <a:gd name="connsiteY9" fmla="*/ 2555519 h 3281774"/>
                <a:gd name="connsiteX10" fmla="*/ 90650 w 6203119"/>
                <a:gd name="connsiteY10" fmla="*/ 1620799 h 3281774"/>
                <a:gd name="connsiteX11" fmla="*/ 958192 w 6203119"/>
                <a:gd name="connsiteY11" fmla="*/ 853770 h 3281774"/>
                <a:gd name="connsiteX0" fmla="*/ 953187 w 6198114"/>
                <a:gd name="connsiteY0" fmla="*/ 852262 h 3280266"/>
                <a:gd name="connsiteX1" fmla="*/ 1116884 w 6198114"/>
                <a:gd name="connsiteY1" fmla="*/ 384850 h 3280266"/>
                <a:gd name="connsiteX2" fmla="*/ 3293695 w 6198114"/>
                <a:gd name="connsiteY2" fmla="*/ 938 h 3280266"/>
                <a:gd name="connsiteX3" fmla="*/ 4947204 w 6198114"/>
                <a:gd name="connsiteY3" fmla="*/ 278170 h 3280266"/>
                <a:gd name="connsiteX4" fmla="*/ 5988604 w 6198114"/>
                <a:gd name="connsiteY4" fmla="*/ 328971 h 3280266"/>
                <a:gd name="connsiteX5" fmla="*/ 6096483 w 6198114"/>
                <a:gd name="connsiteY5" fmla="*/ 1522822 h 3280266"/>
                <a:gd name="connsiteX6" fmla="*/ 4500164 w 6198114"/>
                <a:gd name="connsiteY6" fmla="*/ 2609890 h 3280266"/>
                <a:gd name="connsiteX7" fmla="*/ 3441015 w 6198114"/>
                <a:gd name="connsiteY7" fmla="*/ 3278386 h 3280266"/>
                <a:gd name="connsiteX8" fmla="*/ 1950005 w 6198114"/>
                <a:gd name="connsiteY8" fmla="*/ 2411771 h 3280266"/>
                <a:gd name="connsiteX9" fmla="*/ 288845 w 6198114"/>
                <a:gd name="connsiteY9" fmla="*/ 2554011 h 3280266"/>
                <a:gd name="connsiteX10" fmla="*/ 85645 w 6198114"/>
                <a:gd name="connsiteY10" fmla="*/ 1619291 h 3280266"/>
                <a:gd name="connsiteX11" fmla="*/ 953187 w 6198114"/>
                <a:gd name="connsiteY11" fmla="*/ 852262 h 3280266"/>
                <a:gd name="connsiteX0" fmla="*/ 755408 w 6213695"/>
                <a:gd name="connsiteY0" fmla="*/ 1202782 h 3280266"/>
                <a:gd name="connsiteX1" fmla="*/ 1132465 w 6213695"/>
                <a:gd name="connsiteY1" fmla="*/ 384850 h 3280266"/>
                <a:gd name="connsiteX2" fmla="*/ 3309276 w 6213695"/>
                <a:gd name="connsiteY2" fmla="*/ 938 h 3280266"/>
                <a:gd name="connsiteX3" fmla="*/ 4962785 w 6213695"/>
                <a:gd name="connsiteY3" fmla="*/ 278170 h 3280266"/>
                <a:gd name="connsiteX4" fmla="*/ 6004185 w 6213695"/>
                <a:gd name="connsiteY4" fmla="*/ 328971 h 3280266"/>
                <a:gd name="connsiteX5" fmla="*/ 6112064 w 6213695"/>
                <a:gd name="connsiteY5" fmla="*/ 1522822 h 3280266"/>
                <a:gd name="connsiteX6" fmla="*/ 4515745 w 6213695"/>
                <a:gd name="connsiteY6" fmla="*/ 2609890 h 3280266"/>
                <a:gd name="connsiteX7" fmla="*/ 3456596 w 6213695"/>
                <a:gd name="connsiteY7" fmla="*/ 3278386 h 3280266"/>
                <a:gd name="connsiteX8" fmla="*/ 1965586 w 6213695"/>
                <a:gd name="connsiteY8" fmla="*/ 2411771 h 3280266"/>
                <a:gd name="connsiteX9" fmla="*/ 304426 w 6213695"/>
                <a:gd name="connsiteY9" fmla="*/ 2554011 h 3280266"/>
                <a:gd name="connsiteX10" fmla="*/ 101226 w 6213695"/>
                <a:gd name="connsiteY10" fmla="*/ 1619291 h 3280266"/>
                <a:gd name="connsiteX11" fmla="*/ 755408 w 6213695"/>
                <a:gd name="connsiteY11" fmla="*/ 1202782 h 3280266"/>
                <a:gd name="connsiteX0" fmla="*/ 854882 w 6313169"/>
                <a:gd name="connsiteY0" fmla="*/ 1202782 h 3280266"/>
                <a:gd name="connsiteX1" fmla="*/ 1231939 w 6313169"/>
                <a:gd name="connsiteY1" fmla="*/ 384850 h 3280266"/>
                <a:gd name="connsiteX2" fmla="*/ 3408750 w 6313169"/>
                <a:gd name="connsiteY2" fmla="*/ 938 h 3280266"/>
                <a:gd name="connsiteX3" fmla="*/ 5062259 w 6313169"/>
                <a:gd name="connsiteY3" fmla="*/ 278170 h 3280266"/>
                <a:gd name="connsiteX4" fmla="*/ 6103659 w 6313169"/>
                <a:gd name="connsiteY4" fmla="*/ 328971 h 3280266"/>
                <a:gd name="connsiteX5" fmla="*/ 6211538 w 6313169"/>
                <a:gd name="connsiteY5" fmla="*/ 1522822 h 3280266"/>
                <a:gd name="connsiteX6" fmla="*/ 4615219 w 6313169"/>
                <a:gd name="connsiteY6" fmla="*/ 2609890 h 3280266"/>
                <a:gd name="connsiteX7" fmla="*/ 3556070 w 6313169"/>
                <a:gd name="connsiteY7" fmla="*/ 3278386 h 3280266"/>
                <a:gd name="connsiteX8" fmla="*/ 2065060 w 6313169"/>
                <a:gd name="connsiteY8" fmla="*/ 2411771 h 3280266"/>
                <a:gd name="connsiteX9" fmla="*/ 403900 w 6313169"/>
                <a:gd name="connsiteY9" fmla="*/ 2554011 h 3280266"/>
                <a:gd name="connsiteX10" fmla="*/ 94020 w 6313169"/>
                <a:gd name="connsiteY10" fmla="*/ 2035851 h 3280266"/>
                <a:gd name="connsiteX11" fmla="*/ 854882 w 6313169"/>
                <a:gd name="connsiteY11" fmla="*/ 1202782 h 3280266"/>
                <a:gd name="connsiteX0" fmla="*/ 854882 w 6313169"/>
                <a:gd name="connsiteY0" fmla="*/ 1202782 h 3280266"/>
                <a:gd name="connsiteX1" fmla="*/ 1231939 w 6313169"/>
                <a:gd name="connsiteY1" fmla="*/ 384850 h 3280266"/>
                <a:gd name="connsiteX2" fmla="*/ 3408750 w 6313169"/>
                <a:gd name="connsiteY2" fmla="*/ 938 h 3280266"/>
                <a:gd name="connsiteX3" fmla="*/ 5062259 w 6313169"/>
                <a:gd name="connsiteY3" fmla="*/ 278170 h 3280266"/>
                <a:gd name="connsiteX4" fmla="*/ 6103659 w 6313169"/>
                <a:gd name="connsiteY4" fmla="*/ 328971 h 3280266"/>
                <a:gd name="connsiteX5" fmla="*/ 6211538 w 6313169"/>
                <a:gd name="connsiteY5" fmla="*/ 1522822 h 3280266"/>
                <a:gd name="connsiteX6" fmla="*/ 4615219 w 6313169"/>
                <a:gd name="connsiteY6" fmla="*/ 2609890 h 3280266"/>
                <a:gd name="connsiteX7" fmla="*/ 3556070 w 6313169"/>
                <a:gd name="connsiteY7" fmla="*/ 3278386 h 3280266"/>
                <a:gd name="connsiteX8" fmla="*/ 2065060 w 6313169"/>
                <a:gd name="connsiteY8" fmla="*/ 2411771 h 3280266"/>
                <a:gd name="connsiteX9" fmla="*/ 800140 w 6313169"/>
                <a:gd name="connsiteY9" fmla="*/ 2670851 h 3280266"/>
                <a:gd name="connsiteX10" fmla="*/ 94020 w 6313169"/>
                <a:gd name="connsiteY10" fmla="*/ 2035851 h 3280266"/>
                <a:gd name="connsiteX11" fmla="*/ 854882 w 6313169"/>
                <a:gd name="connsiteY11" fmla="*/ 1202782 h 3280266"/>
                <a:gd name="connsiteX0" fmla="*/ 794153 w 6252440"/>
                <a:gd name="connsiteY0" fmla="*/ 1202782 h 3280266"/>
                <a:gd name="connsiteX1" fmla="*/ 1171210 w 6252440"/>
                <a:gd name="connsiteY1" fmla="*/ 384850 h 3280266"/>
                <a:gd name="connsiteX2" fmla="*/ 3348021 w 6252440"/>
                <a:gd name="connsiteY2" fmla="*/ 938 h 3280266"/>
                <a:gd name="connsiteX3" fmla="*/ 5001530 w 6252440"/>
                <a:gd name="connsiteY3" fmla="*/ 278170 h 3280266"/>
                <a:gd name="connsiteX4" fmla="*/ 6042930 w 6252440"/>
                <a:gd name="connsiteY4" fmla="*/ 328971 h 3280266"/>
                <a:gd name="connsiteX5" fmla="*/ 6150809 w 6252440"/>
                <a:gd name="connsiteY5" fmla="*/ 1522822 h 3280266"/>
                <a:gd name="connsiteX6" fmla="*/ 4554490 w 6252440"/>
                <a:gd name="connsiteY6" fmla="*/ 2609890 h 3280266"/>
                <a:gd name="connsiteX7" fmla="*/ 3495341 w 6252440"/>
                <a:gd name="connsiteY7" fmla="*/ 3278386 h 3280266"/>
                <a:gd name="connsiteX8" fmla="*/ 2004331 w 6252440"/>
                <a:gd name="connsiteY8" fmla="*/ 2411771 h 3280266"/>
                <a:gd name="connsiteX9" fmla="*/ 33291 w 6252440"/>
                <a:gd name="connsiteY9" fmla="*/ 2035851 h 3280266"/>
                <a:gd name="connsiteX10" fmla="*/ 794153 w 6252440"/>
                <a:gd name="connsiteY10" fmla="*/ 1202782 h 3280266"/>
                <a:gd name="connsiteX0" fmla="*/ 794153 w 6252440"/>
                <a:gd name="connsiteY0" fmla="*/ 1202782 h 3280266"/>
                <a:gd name="connsiteX1" fmla="*/ 1171210 w 6252440"/>
                <a:gd name="connsiteY1" fmla="*/ 384850 h 3280266"/>
                <a:gd name="connsiteX2" fmla="*/ 3348021 w 6252440"/>
                <a:gd name="connsiteY2" fmla="*/ 938 h 3280266"/>
                <a:gd name="connsiteX3" fmla="*/ 5001530 w 6252440"/>
                <a:gd name="connsiteY3" fmla="*/ 278170 h 3280266"/>
                <a:gd name="connsiteX4" fmla="*/ 6042930 w 6252440"/>
                <a:gd name="connsiteY4" fmla="*/ 328971 h 3280266"/>
                <a:gd name="connsiteX5" fmla="*/ 6150809 w 6252440"/>
                <a:gd name="connsiteY5" fmla="*/ 1522822 h 3280266"/>
                <a:gd name="connsiteX6" fmla="*/ 4554490 w 6252440"/>
                <a:gd name="connsiteY6" fmla="*/ 2609890 h 3280266"/>
                <a:gd name="connsiteX7" fmla="*/ 3495341 w 6252440"/>
                <a:gd name="connsiteY7" fmla="*/ 3278386 h 3280266"/>
                <a:gd name="connsiteX8" fmla="*/ 2004331 w 6252440"/>
                <a:gd name="connsiteY8" fmla="*/ 2411771 h 3280266"/>
                <a:gd name="connsiteX9" fmla="*/ 33291 w 6252440"/>
                <a:gd name="connsiteY9" fmla="*/ 2035851 h 3280266"/>
                <a:gd name="connsiteX10" fmla="*/ 794153 w 6252440"/>
                <a:gd name="connsiteY10" fmla="*/ 1202782 h 3280266"/>
                <a:gd name="connsiteX0" fmla="*/ 761302 w 6219589"/>
                <a:gd name="connsiteY0" fmla="*/ 1202782 h 3280266"/>
                <a:gd name="connsiteX1" fmla="*/ 1138359 w 6219589"/>
                <a:gd name="connsiteY1" fmla="*/ 384850 h 3280266"/>
                <a:gd name="connsiteX2" fmla="*/ 3315170 w 6219589"/>
                <a:gd name="connsiteY2" fmla="*/ 938 h 3280266"/>
                <a:gd name="connsiteX3" fmla="*/ 4968679 w 6219589"/>
                <a:gd name="connsiteY3" fmla="*/ 278170 h 3280266"/>
                <a:gd name="connsiteX4" fmla="*/ 6010079 w 6219589"/>
                <a:gd name="connsiteY4" fmla="*/ 328971 h 3280266"/>
                <a:gd name="connsiteX5" fmla="*/ 6117958 w 6219589"/>
                <a:gd name="connsiteY5" fmla="*/ 1522822 h 3280266"/>
                <a:gd name="connsiteX6" fmla="*/ 4521639 w 6219589"/>
                <a:gd name="connsiteY6" fmla="*/ 2609890 h 3280266"/>
                <a:gd name="connsiteX7" fmla="*/ 3462490 w 6219589"/>
                <a:gd name="connsiteY7" fmla="*/ 3278386 h 3280266"/>
                <a:gd name="connsiteX8" fmla="*/ 1971480 w 6219589"/>
                <a:gd name="connsiteY8" fmla="*/ 2411771 h 3280266"/>
                <a:gd name="connsiteX9" fmla="*/ 440 w 6219589"/>
                <a:gd name="connsiteY9" fmla="*/ 2035851 h 3280266"/>
                <a:gd name="connsiteX10" fmla="*/ 761302 w 6219589"/>
                <a:gd name="connsiteY10" fmla="*/ 1202782 h 3280266"/>
                <a:gd name="connsiteX0" fmla="*/ 761302 w 6219589"/>
                <a:gd name="connsiteY0" fmla="*/ 1202782 h 3280266"/>
                <a:gd name="connsiteX1" fmla="*/ 1138359 w 6219589"/>
                <a:gd name="connsiteY1" fmla="*/ 384850 h 3280266"/>
                <a:gd name="connsiteX2" fmla="*/ 3315170 w 6219589"/>
                <a:gd name="connsiteY2" fmla="*/ 938 h 3280266"/>
                <a:gd name="connsiteX3" fmla="*/ 4968679 w 6219589"/>
                <a:gd name="connsiteY3" fmla="*/ 278170 h 3280266"/>
                <a:gd name="connsiteX4" fmla="*/ 6010079 w 6219589"/>
                <a:gd name="connsiteY4" fmla="*/ 328971 h 3280266"/>
                <a:gd name="connsiteX5" fmla="*/ 6117958 w 6219589"/>
                <a:gd name="connsiteY5" fmla="*/ 1522822 h 3280266"/>
                <a:gd name="connsiteX6" fmla="*/ 4521639 w 6219589"/>
                <a:gd name="connsiteY6" fmla="*/ 2609890 h 3280266"/>
                <a:gd name="connsiteX7" fmla="*/ 3462490 w 6219589"/>
                <a:gd name="connsiteY7" fmla="*/ 3278386 h 3280266"/>
                <a:gd name="connsiteX8" fmla="*/ 1971480 w 6219589"/>
                <a:gd name="connsiteY8" fmla="*/ 2411771 h 3280266"/>
                <a:gd name="connsiteX9" fmla="*/ 440 w 6219589"/>
                <a:gd name="connsiteY9" fmla="*/ 2193331 h 3280266"/>
                <a:gd name="connsiteX10" fmla="*/ 761302 w 6219589"/>
                <a:gd name="connsiteY10" fmla="*/ 1202782 h 3280266"/>
                <a:gd name="connsiteX0" fmla="*/ 766844 w 6225131"/>
                <a:gd name="connsiteY0" fmla="*/ 1202782 h 3280266"/>
                <a:gd name="connsiteX1" fmla="*/ 1143901 w 6225131"/>
                <a:gd name="connsiteY1" fmla="*/ 384850 h 3280266"/>
                <a:gd name="connsiteX2" fmla="*/ 3320712 w 6225131"/>
                <a:gd name="connsiteY2" fmla="*/ 938 h 3280266"/>
                <a:gd name="connsiteX3" fmla="*/ 4974221 w 6225131"/>
                <a:gd name="connsiteY3" fmla="*/ 278170 h 3280266"/>
                <a:gd name="connsiteX4" fmla="*/ 6015621 w 6225131"/>
                <a:gd name="connsiteY4" fmla="*/ 328971 h 3280266"/>
                <a:gd name="connsiteX5" fmla="*/ 6123500 w 6225131"/>
                <a:gd name="connsiteY5" fmla="*/ 1522822 h 3280266"/>
                <a:gd name="connsiteX6" fmla="*/ 4527181 w 6225131"/>
                <a:gd name="connsiteY6" fmla="*/ 2609890 h 3280266"/>
                <a:gd name="connsiteX7" fmla="*/ 3468032 w 6225131"/>
                <a:gd name="connsiteY7" fmla="*/ 3278386 h 3280266"/>
                <a:gd name="connsiteX8" fmla="*/ 1977022 w 6225131"/>
                <a:gd name="connsiteY8" fmla="*/ 2411771 h 3280266"/>
                <a:gd name="connsiteX9" fmla="*/ 5982 w 6225131"/>
                <a:gd name="connsiteY9" fmla="*/ 2193331 h 3280266"/>
                <a:gd name="connsiteX10" fmla="*/ 766844 w 6225131"/>
                <a:gd name="connsiteY10" fmla="*/ 1202782 h 3280266"/>
                <a:gd name="connsiteX0" fmla="*/ 785049 w 6243336"/>
                <a:gd name="connsiteY0" fmla="*/ 1202782 h 3280266"/>
                <a:gd name="connsiteX1" fmla="*/ 1162106 w 6243336"/>
                <a:gd name="connsiteY1" fmla="*/ 384850 h 3280266"/>
                <a:gd name="connsiteX2" fmla="*/ 3338917 w 6243336"/>
                <a:gd name="connsiteY2" fmla="*/ 938 h 3280266"/>
                <a:gd name="connsiteX3" fmla="*/ 4992426 w 6243336"/>
                <a:gd name="connsiteY3" fmla="*/ 278170 h 3280266"/>
                <a:gd name="connsiteX4" fmla="*/ 6033826 w 6243336"/>
                <a:gd name="connsiteY4" fmla="*/ 328971 h 3280266"/>
                <a:gd name="connsiteX5" fmla="*/ 6141705 w 6243336"/>
                <a:gd name="connsiteY5" fmla="*/ 1522822 h 3280266"/>
                <a:gd name="connsiteX6" fmla="*/ 4545386 w 6243336"/>
                <a:gd name="connsiteY6" fmla="*/ 2609890 h 3280266"/>
                <a:gd name="connsiteX7" fmla="*/ 3486237 w 6243336"/>
                <a:gd name="connsiteY7" fmla="*/ 3278386 h 3280266"/>
                <a:gd name="connsiteX8" fmla="*/ 1995227 w 6243336"/>
                <a:gd name="connsiteY8" fmla="*/ 2411771 h 3280266"/>
                <a:gd name="connsiteX9" fmla="*/ 24187 w 6243336"/>
                <a:gd name="connsiteY9" fmla="*/ 2193331 h 3280266"/>
                <a:gd name="connsiteX10" fmla="*/ 785049 w 6243336"/>
                <a:gd name="connsiteY10" fmla="*/ 1202782 h 3280266"/>
                <a:gd name="connsiteX0" fmla="*/ 761022 w 6219309"/>
                <a:gd name="connsiteY0" fmla="*/ 1202782 h 3280266"/>
                <a:gd name="connsiteX1" fmla="*/ 1138079 w 6219309"/>
                <a:gd name="connsiteY1" fmla="*/ 384850 h 3280266"/>
                <a:gd name="connsiteX2" fmla="*/ 3314890 w 6219309"/>
                <a:gd name="connsiteY2" fmla="*/ 938 h 3280266"/>
                <a:gd name="connsiteX3" fmla="*/ 4968399 w 6219309"/>
                <a:gd name="connsiteY3" fmla="*/ 278170 h 3280266"/>
                <a:gd name="connsiteX4" fmla="*/ 6009799 w 6219309"/>
                <a:gd name="connsiteY4" fmla="*/ 328971 h 3280266"/>
                <a:gd name="connsiteX5" fmla="*/ 6117678 w 6219309"/>
                <a:gd name="connsiteY5" fmla="*/ 1522822 h 3280266"/>
                <a:gd name="connsiteX6" fmla="*/ 4521359 w 6219309"/>
                <a:gd name="connsiteY6" fmla="*/ 2609890 h 3280266"/>
                <a:gd name="connsiteX7" fmla="*/ 3462210 w 6219309"/>
                <a:gd name="connsiteY7" fmla="*/ 3278386 h 3280266"/>
                <a:gd name="connsiteX8" fmla="*/ 1971200 w 6219309"/>
                <a:gd name="connsiteY8" fmla="*/ 2411771 h 3280266"/>
                <a:gd name="connsiteX9" fmla="*/ 828199 w 6219309"/>
                <a:gd name="connsiteY9" fmla="*/ 2665770 h 3280266"/>
                <a:gd name="connsiteX10" fmla="*/ 160 w 6219309"/>
                <a:gd name="connsiteY10" fmla="*/ 2193331 h 3280266"/>
                <a:gd name="connsiteX11" fmla="*/ 761022 w 6219309"/>
                <a:gd name="connsiteY11" fmla="*/ 1202782 h 3280266"/>
                <a:gd name="connsiteX0" fmla="*/ 761022 w 6219309"/>
                <a:gd name="connsiteY0" fmla="*/ 1202782 h 3280266"/>
                <a:gd name="connsiteX1" fmla="*/ 1138079 w 6219309"/>
                <a:gd name="connsiteY1" fmla="*/ 384850 h 3280266"/>
                <a:gd name="connsiteX2" fmla="*/ 3314890 w 6219309"/>
                <a:gd name="connsiteY2" fmla="*/ 938 h 3280266"/>
                <a:gd name="connsiteX3" fmla="*/ 4968399 w 6219309"/>
                <a:gd name="connsiteY3" fmla="*/ 278170 h 3280266"/>
                <a:gd name="connsiteX4" fmla="*/ 6009799 w 6219309"/>
                <a:gd name="connsiteY4" fmla="*/ 328971 h 3280266"/>
                <a:gd name="connsiteX5" fmla="*/ 6117678 w 6219309"/>
                <a:gd name="connsiteY5" fmla="*/ 1522822 h 3280266"/>
                <a:gd name="connsiteX6" fmla="*/ 4521359 w 6219309"/>
                <a:gd name="connsiteY6" fmla="*/ 2609890 h 3280266"/>
                <a:gd name="connsiteX7" fmla="*/ 3462210 w 6219309"/>
                <a:gd name="connsiteY7" fmla="*/ 3278386 h 3280266"/>
                <a:gd name="connsiteX8" fmla="*/ 1971200 w 6219309"/>
                <a:gd name="connsiteY8" fmla="*/ 2411771 h 3280266"/>
                <a:gd name="connsiteX9" fmla="*/ 828199 w 6219309"/>
                <a:gd name="connsiteY9" fmla="*/ 2665770 h 3280266"/>
                <a:gd name="connsiteX10" fmla="*/ 160 w 6219309"/>
                <a:gd name="connsiteY10" fmla="*/ 2193331 h 3280266"/>
                <a:gd name="connsiteX11" fmla="*/ 761022 w 6219309"/>
                <a:gd name="connsiteY11" fmla="*/ 1202782 h 3280266"/>
                <a:gd name="connsiteX0" fmla="*/ 761022 w 6219309"/>
                <a:gd name="connsiteY0" fmla="*/ 1202782 h 3280266"/>
                <a:gd name="connsiteX1" fmla="*/ 1138079 w 6219309"/>
                <a:gd name="connsiteY1" fmla="*/ 384850 h 3280266"/>
                <a:gd name="connsiteX2" fmla="*/ 3314890 w 6219309"/>
                <a:gd name="connsiteY2" fmla="*/ 938 h 3280266"/>
                <a:gd name="connsiteX3" fmla="*/ 4968399 w 6219309"/>
                <a:gd name="connsiteY3" fmla="*/ 278170 h 3280266"/>
                <a:gd name="connsiteX4" fmla="*/ 6009799 w 6219309"/>
                <a:gd name="connsiteY4" fmla="*/ 328971 h 3280266"/>
                <a:gd name="connsiteX5" fmla="*/ 6117678 w 6219309"/>
                <a:gd name="connsiteY5" fmla="*/ 1522822 h 3280266"/>
                <a:gd name="connsiteX6" fmla="*/ 4521359 w 6219309"/>
                <a:gd name="connsiteY6" fmla="*/ 2609890 h 3280266"/>
                <a:gd name="connsiteX7" fmla="*/ 3462210 w 6219309"/>
                <a:gd name="connsiteY7" fmla="*/ 3278386 h 3280266"/>
                <a:gd name="connsiteX8" fmla="*/ 1971200 w 6219309"/>
                <a:gd name="connsiteY8" fmla="*/ 2411771 h 3280266"/>
                <a:gd name="connsiteX9" fmla="*/ 828199 w 6219309"/>
                <a:gd name="connsiteY9" fmla="*/ 2665770 h 3280266"/>
                <a:gd name="connsiteX10" fmla="*/ 160 w 6219309"/>
                <a:gd name="connsiteY10" fmla="*/ 2193331 h 3280266"/>
                <a:gd name="connsiteX11" fmla="*/ 761022 w 6219309"/>
                <a:gd name="connsiteY11" fmla="*/ 1202782 h 3280266"/>
                <a:gd name="connsiteX0" fmla="*/ 903406 w 6219453"/>
                <a:gd name="connsiteY0" fmla="*/ 1024982 h 3280266"/>
                <a:gd name="connsiteX1" fmla="*/ 1138223 w 6219453"/>
                <a:gd name="connsiteY1" fmla="*/ 384850 h 3280266"/>
                <a:gd name="connsiteX2" fmla="*/ 3315034 w 6219453"/>
                <a:gd name="connsiteY2" fmla="*/ 938 h 3280266"/>
                <a:gd name="connsiteX3" fmla="*/ 4968543 w 6219453"/>
                <a:gd name="connsiteY3" fmla="*/ 278170 h 3280266"/>
                <a:gd name="connsiteX4" fmla="*/ 6009943 w 6219453"/>
                <a:gd name="connsiteY4" fmla="*/ 328971 h 3280266"/>
                <a:gd name="connsiteX5" fmla="*/ 6117822 w 6219453"/>
                <a:gd name="connsiteY5" fmla="*/ 1522822 h 3280266"/>
                <a:gd name="connsiteX6" fmla="*/ 4521503 w 6219453"/>
                <a:gd name="connsiteY6" fmla="*/ 2609890 h 3280266"/>
                <a:gd name="connsiteX7" fmla="*/ 3462354 w 6219453"/>
                <a:gd name="connsiteY7" fmla="*/ 3278386 h 3280266"/>
                <a:gd name="connsiteX8" fmla="*/ 1971344 w 6219453"/>
                <a:gd name="connsiteY8" fmla="*/ 2411771 h 3280266"/>
                <a:gd name="connsiteX9" fmla="*/ 828343 w 6219453"/>
                <a:gd name="connsiteY9" fmla="*/ 2665770 h 3280266"/>
                <a:gd name="connsiteX10" fmla="*/ 304 w 6219453"/>
                <a:gd name="connsiteY10" fmla="*/ 2193331 h 3280266"/>
                <a:gd name="connsiteX11" fmla="*/ 903406 w 6219453"/>
                <a:gd name="connsiteY11" fmla="*/ 1024982 h 3280266"/>
                <a:gd name="connsiteX0" fmla="*/ 903406 w 6219453"/>
                <a:gd name="connsiteY0" fmla="*/ 1024229 h 3279513"/>
                <a:gd name="connsiteX1" fmla="*/ 1351583 w 6219453"/>
                <a:gd name="connsiteY1" fmla="*/ 323137 h 3279513"/>
                <a:gd name="connsiteX2" fmla="*/ 3315034 w 6219453"/>
                <a:gd name="connsiteY2" fmla="*/ 185 h 3279513"/>
                <a:gd name="connsiteX3" fmla="*/ 4968543 w 6219453"/>
                <a:gd name="connsiteY3" fmla="*/ 277417 h 3279513"/>
                <a:gd name="connsiteX4" fmla="*/ 6009943 w 6219453"/>
                <a:gd name="connsiteY4" fmla="*/ 328218 h 3279513"/>
                <a:gd name="connsiteX5" fmla="*/ 6117822 w 6219453"/>
                <a:gd name="connsiteY5" fmla="*/ 1522069 h 3279513"/>
                <a:gd name="connsiteX6" fmla="*/ 4521503 w 6219453"/>
                <a:gd name="connsiteY6" fmla="*/ 2609137 h 3279513"/>
                <a:gd name="connsiteX7" fmla="*/ 3462354 w 6219453"/>
                <a:gd name="connsiteY7" fmla="*/ 3277633 h 3279513"/>
                <a:gd name="connsiteX8" fmla="*/ 1971344 w 6219453"/>
                <a:gd name="connsiteY8" fmla="*/ 2411018 h 3279513"/>
                <a:gd name="connsiteX9" fmla="*/ 828343 w 6219453"/>
                <a:gd name="connsiteY9" fmla="*/ 2665017 h 3279513"/>
                <a:gd name="connsiteX10" fmla="*/ 304 w 6219453"/>
                <a:gd name="connsiteY10" fmla="*/ 2192578 h 3279513"/>
                <a:gd name="connsiteX11" fmla="*/ 903406 w 6219453"/>
                <a:gd name="connsiteY11" fmla="*/ 1024229 h 3279513"/>
                <a:gd name="connsiteX0" fmla="*/ 903406 w 6219453"/>
                <a:gd name="connsiteY0" fmla="*/ 1024229 h 3279513"/>
                <a:gd name="connsiteX1" fmla="*/ 1351583 w 6219453"/>
                <a:gd name="connsiteY1" fmla="*/ 323137 h 3279513"/>
                <a:gd name="connsiteX2" fmla="*/ 3315034 w 6219453"/>
                <a:gd name="connsiteY2" fmla="*/ 185 h 3279513"/>
                <a:gd name="connsiteX3" fmla="*/ 4968543 w 6219453"/>
                <a:gd name="connsiteY3" fmla="*/ 277417 h 3279513"/>
                <a:gd name="connsiteX4" fmla="*/ 6009943 w 6219453"/>
                <a:gd name="connsiteY4" fmla="*/ 328218 h 3279513"/>
                <a:gd name="connsiteX5" fmla="*/ 6117822 w 6219453"/>
                <a:gd name="connsiteY5" fmla="*/ 1522069 h 3279513"/>
                <a:gd name="connsiteX6" fmla="*/ 4521503 w 6219453"/>
                <a:gd name="connsiteY6" fmla="*/ 2609137 h 3279513"/>
                <a:gd name="connsiteX7" fmla="*/ 3462354 w 6219453"/>
                <a:gd name="connsiteY7" fmla="*/ 3277633 h 3279513"/>
                <a:gd name="connsiteX8" fmla="*/ 1971344 w 6219453"/>
                <a:gd name="connsiteY8" fmla="*/ 2411018 h 3279513"/>
                <a:gd name="connsiteX9" fmla="*/ 828343 w 6219453"/>
                <a:gd name="connsiteY9" fmla="*/ 2665017 h 3279513"/>
                <a:gd name="connsiteX10" fmla="*/ 304 w 6219453"/>
                <a:gd name="connsiteY10" fmla="*/ 2192578 h 3279513"/>
                <a:gd name="connsiteX11" fmla="*/ 903406 w 6219453"/>
                <a:gd name="connsiteY11" fmla="*/ 1024229 h 3279513"/>
                <a:gd name="connsiteX0" fmla="*/ 903406 w 6219453"/>
                <a:gd name="connsiteY0" fmla="*/ 1024229 h 3279513"/>
                <a:gd name="connsiteX1" fmla="*/ 1351583 w 6219453"/>
                <a:gd name="connsiteY1" fmla="*/ 323137 h 3279513"/>
                <a:gd name="connsiteX2" fmla="*/ 3315034 w 6219453"/>
                <a:gd name="connsiteY2" fmla="*/ 185 h 3279513"/>
                <a:gd name="connsiteX3" fmla="*/ 4968543 w 6219453"/>
                <a:gd name="connsiteY3" fmla="*/ 277417 h 3279513"/>
                <a:gd name="connsiteX4" fmla="*/ 6009943 w 6219453"/>
                <a:gd name="connsiteY4" fmla="*/ 328218 h 3279513"/>
                <a:gd name="connsiteX5" fmla="*/ 6117822 w 6219453"/>
                <a:gd name="connsiteY5" fmla="*/ 1522069 h 3279513"/>
                <a:gd name="connsiteX6" fmla="*/ 4521503 w 6219453"/>
                <a:gd name="connsiteY6" fmla="*/ 2609137 h 3279513"/>
                <a:gd name="connsiteX7" fmla="*/ 3462354 w 6219453"/>
                <a:gd name="connsiteY7" fmla="*/ 3277633 h 3279513"/>
                <a:gd name="connsiteX8" fmla="*/ 1971344 w 6219453"/>
                <a:gd name="connsiteY8" fmla="*/ 2411018 h 3279513"/>
                <a:gd name="connsiteX9" fmla="*/ 828343 w 6219453"/>
                <a:gd name="connsiteY9" fmla="*/ 2665017 h 3279513"/>
                <a:gd name="connsiteX10" fmla="*/ 304 w 6219453"/>
                <a:gd name="connsiteY10" fmla="*/ 2192578 h 3279513"/>
                <a:gd name="connsiteX11" fmla="*/ 903406 w 6219453"/>
                <a:gd name="connsiteY11" fmla="*/ 1024229 h 3279513"/>
                <a:gd name="connsiteX0" fmla="*/ 903406 w 6219453"/>
                <a:gd name="connsiteY0" fmla="*/ 1024654 h 3279938"/>
                <a:gd name="connsiteX1" fmla="*/ 1351583 w 6219453"/>
                <a:gd name="connsiteY1" fmla="*/ 323562 h 3279938"/>
                <a:gd name="connsiteX2" fmla="*/ 2286303 w 6219453"/>
                <a:gd name="connsiteY2" fmla="*/ 206722 h 3279938"/>
                <a:gd name="connsiteX3" fmla="*/ 3315034 w 6219453"/>
                <a:gd name="connsiteY3" fmla="*/ 610 h 3279938"/>
                <a:gd name="connsiteX4" fmla="*/ 4968543 w 6219453"/>
                <a:gd name="connsiteY4" fmla="*/ 277842 h 3279938"/>
                <a:gd name="connsiteX5" fmla="*/ 6009943 w 6219453"/>
                <a:gd name="connsiteY5" fmla="*/ 328643 h 3279938"/>
                <a:gd name="connsiteX6" fmla="*/ 6117822 w 6219453"/>
                <a:gd name="connsiteY6" fmla="*/ 1522494 h 3279938"/>
                <a:gd name="connsiteX7" fmla="*/ 4521503 w 6219453"/>
                <a:gd name="connsiteY7" fmla="*/ 2609562 h 3279938"/>
                <a:gd name="connsiteX8" fmla="*/ 3462354 w 6219453"/>
                <a:gd name="connsiteY8" fmla="*/ 3278058 h 3279938"/>
                <a:gd name="connsiteX9" fmla="*/ 1971344 w 6219453"/>
                <a:gd name="connsiteY9" fmla="*/ 2411443 h 3279938"/>
                <a:gd name="connsiteX10" fmla="*/ 828343 w 6219453"/>
                <a:gd name="connsiteY10" fmla="*/ 2665442 h 3279938"/>
                <a:gd name="connsiteX11" fmla="*/ 304 w 6219453"/>
                <a:gd name="connsiteY11" fmla="*/ 2193003 h 3279938"/>
                <a:gd name="connsiteX12" fmla="*/ 903406 w 6219453"/>
                <a:gd name="connsiteY12" fmla="*/ 1024654 h 3279938"/>
                <a:gd name="connsiteX0" fmla="*/ 903406 w 6219453"/>
                <a:gd name="connsiteY0" fmla="*/ 1024654 h 3279938"/>
                <a:gd name="connsiteX1" fmla="*/ 1351583 w 6219453"/>
                <a:gd name="connsiteY1" fmla="*/ 323562 h 3279938"/>
                <a:gd name="connsiteX2" fmla="*/ 2286303 w 6219453"/>
                <a:gd name="connsiteY2" fmla="*/ 206722 h 3279938"/>
                <a:gd name="connsiteX3" fmla="*/ 3315034 w 6219453"/>
                <a:gd name="connsiteY3" fmla="*/ 610 h 3279938"/>
                <a:gd name="connsiteX4" fmla="*/ 4968543 w 6219453"/>
                <a:gd name="connsiteY4" fmla="*/ 277842 h 3279938"/>
                <a:gd name="connsiteX5" fmla="*/ 6009943 w 6219453"/>
                <a:gd name="connsiteY5" fmla="*/ 328643 h 3279938"/>
                <a:gd name="connsiteX6" fmla="*/ 6117822 w 6219453"/>
                <a:gd name="connsiteY6" fmla="*/ 1522494 h 3279938"/>
                <a:gd name="connsiteX7" fmla="*/ 4521503 w 6219453"/>
                <a:gd name="connsiteY7" fmla="*/ 2609562 h 3279938"/>
                <a:gd name="connsiteX8" fmla="*/ 3462354 w 6219453"/>
                <a:gd name="connsiteY8" fmla="*/ 3278058 h 3279938"/>
                <a:gd name="connsiteX9" fmla="*/ 1971344 w 6219453"/>
                <a:gd name="connsiteY9" fmla="*/ 2411443 h 3279938"/>
                <a:gd name="connsiteX10" fmla="*/ 828343 w 6219453"/>
                <a:gd name="connsiteY10" fmla="*/ 2665442 h 3279938"/>
                <a:gd name="connsiteX11" fmla="*/ 304 w 6219453"/>
                <a:gd name="connsiteY11" fmla="*/ 2193003 h 3279938"/>
                <a:gd name="connsiteX12" fmla="*/ 903406 w 6219453"/>
                <a:gd name="connsiteY12" fmla="*/ 1024654 h 3279938"/>
                <a:gd name="connsiteX0" fmla="*/ 903406 w 6219453"/>
                <a:gd name="connsiteY0" fmla="*/ 1024654 h 3279938"/>
                <a:gd name="connsiteX1" fmla="*/ 1326183 w 6219453"/>
                <a:gd name="connsiteY1" fmla="*/ 298162 h 3279938"/>
                <a:gd name="connsiteX2" fmla="*/ 2286303 w 6219453"/>
                <a:gd name="connsiteY2" fmla="*/ 206722 h 3279938"/>
                <a:gd name="connsiteX3" fmla="*/ 3315034 w 6219453"/>
                <a:gd name="connsiteY3" fmla="*/ 610 h 3279938"/>
                <a:gd name="connsiteX4" fmla="*/ 4968543 w 6219453"/>
                <a:gd name="connsiteY4" fmla="*/ 277842 h 3279938"/>
                <a:gd name="connsiteX5" fmla="*/ 6009943 w 6219453"/>
                <a:gd name="connsiteY5" fmla="*/ 328643 h 3279938"/>
                <a:gd name="connsiteX6" fmla="*/ 6117822 w 6219453"/>
                <a:gd name="connsiteY6" fmla="*/ 1522494 h 3279938"/>
                <a:gd name="connsiteX7" fmla="*/ 4521503 w 6219453"/>
                <a:gd name="connsiteY7" fmla="*/ 2609562 h 3279938"/>
                <a:gd name="connsiteX8" fmla="*/ 3462354 w 6219453"/>
                <a:gd name="connsiteY8" fmla="*/ 3278058 h 3279938"/>
                <a:gd name="connsiteX9" fmla="*/ 1971344 w 6219453"/>
                <a:gd name="connsiteY9" fmla="*/ 2411443 h 3279938"/>
                <a:gd name="connsiteX10" fmla="*/ 828343 w 6219453"/>
                <a:gd name="connsiteY10" fmla="*/ 2665442 h 3279938"/>
                <a:gd name="connsiteX11" fmla="*/ 304 w 6219453"/>
                <a:gd name="connsiteY11" fmla="*/ 2193003 h 3279938"/>
                <a:gd name="connsiteX12" fmla="*/ 903406 w 6219453"/>
                <a:gd name="connsiteY12" fmla="*/ 1024654 h 3279938"/>
                <a:gd name="connsiteX0" fmla="*/ 918561 w 6234608"/>
                <a:gd name="connsiteY0" fmla="*/ 1024654 h 3279938"/>
                <a:gd name="connsiteX1" fmla="*/ 1341338 w 6234608"/>
                <a:gd name="connsiteY1" fmla="*/ 298162 h 3279938"/>
                <a:gd name="connsiteX2" fmla="*/ 2301458 w 6234608"/>
                <a:gd name="connsiteY2" fmla="*/ 206722 h 3279938"/>
                <a:gd name="connsiteX3" fmla="*/ 3330189 w 6234608"/>
                <a:gd name="connsiteY3" fmla="*/ 610 h 3279938"/>
                <a:gd name="connsiteX4" fmla="*/ 4983698 w 6234608"/>
                <a:gd name="connsiteY4" fmla="*/ 277842 h 3279938"/>
                <a:gd name="connsiteX5" fmla="*/ 6025098 w 6234608"/>
                <a:gd name="connsiteY5" fmla="*/ 328643 h 3279938"/>
                <a:gd name="connsiteX6" fmla="*/ 6132977 w 6234608"/>
                <a:gd name="connsiteY6" fmla="*/ 1522494 h 3279938"/>
                <a:gd name="connsiteX7" fmla="*/ 4536658 w 6234608"/>
                <a:gd name="connsiteY7" fmla="*/ 2609562 h 3279938"/>
                <a:gd name="connsiteX8" fmla="*/ 3477509 w 6234608"/>
                <a:gd name="connsiteY8" fmla="*/ 3278058 h 3279938"/>
                <a:gd name="connsiteX9" fmla="*/ 1986499 w 6234608"/>
                <a:gd name="connsiteY9" fmla="*/ 2411443 h 3279938"/>
                <a:gd name="connsiteX10" fmla="*/ 843498 w 6234608"/>
                <a:gd name="connsiteY10" fmla="*/ 2665442 h 3279938"/>
                <a:gd name="connsiteX11" fmla="*/ 219 w 6234608"/>
                <a:gd name="connsiteY11" fmla="*/ 2040603 h 3279938"/>
                <a:gd name="connsiteX12" fmla="*/ 918561 w 6234608"/>
                <a:gd name="connsiteY12" fmla="*/ 1024654 h 3279938"/>
                <a:gd name="connsiteX0" fmla="*/ 918561 w 6234608"/>
                <a:gd name="connsiteY0" fmla="*/ 1024654 h 3279938"/>
                <a:gd name="connsiteX1" fmla="*/ 1341338 w 6234608"/>
                <a:gd name="connsiteY1" fmla="*/ 298162 h 3279938"/>
                <a:gd name="connsiteX2" fmla="*/ 2301458 w 6234608"/>
                <a:gd name="connsiteY2" fmla="*/ 206722 h 3279938"/>
                <a:gd name="connsiteX3" fmla="*/ 3330189 w 6234608"/>
                <a:gd name="connsiteY3" fmla="*/ 610 h 3279938"/>
                <a:gd name="connsiteX4" fmla="*/ 4983698 w 6234608"/>
                <a:gd name="connsiteY4" fmla="*/ 277842 h 3279938"/>
                <a:gd name="connsiteX5" fmla="*/ 6025098 w 6234608"/>
                <a:gd name="connsiteY5" fmla="*/ 328643 h 3279938"/>
                <a:gd name="connsiteX6" fmla="*/ 6132977 w 6234608"/>
                <a:gd name="connsiteY6" fmla="*/ 1522494 h 3279938"/>
                <a:gd name="connsiteX7" fmla="*/ 4536658 w 6234608"/>
                <a:gd name="connsiteY7" fmla="*/ 2609562 h 3279938"/>
                <a:gd name="connsiteX8" fmla="*/ 3477509 w 6234608"/>
                <a:gd name="connsiteY8" fmla="*/ 3278058 h 3279938"/>
                <a:gd name="connsiteX9" fmla="*/ 1986499 w 6234608"/>
                <a:gd name="connsiteY9" fmla="*/ 2411443 h 3279938"/>
                <a:gd name="connsiteX10" fmla="*/ 843498 w 6234608"/>
                <a:gd name="connsiteY10" fmla="*/ 2665442 h 3279938"/>
                <a:gd name="connsiteX11" fmla="*/ 219 w 6234608"/>
                <a:gd name="connsiteY11" fmla="*/ 2040603 h 3279938"/>
                <a:gd name="connsiteX12" fmla="*/ 918561 w 6234608"/>
                <a:gd name="connsiteY12" fmla="*/ 1024654 h 3279938"/>
                <a:gd name="connsiteX0" fmla="*/ 761211 w 6234738"/>
                <a:gd name="connsiteY0" fmla="*/ 1202454 h 3279938"/>
                <a:gd name="connsiteX1" fmla="*/ 1341468 w 6234738"/>
                <a:gd name="connsiteY1" fmla="*/ 298162 h 3279938"/>
                <a:gd name="connsiteX2" fmla="*/ 2301588 w 6234738"/>
                <a:gd name="connsiteY2" fmla="*/ 206722 h 3279938"/>
                <a:gd name="connsiteX3" fmla="*/ 3330319 w 6234738"/>
                <a:gd name="connsiteY3" fmla="*/ 610 h 3279938"/>
                <a:gd name="connsiteX4" fmla="*/ 4983828 w 6234738"/>
                <a:gd name="connsiteY4" fmla="*/ 277842 h 3279938"/>
                <a:gd name="connsiteX5" fmla="*/ 6025228 w 6234738"/>
                <a:gd name="connsiteY5" fmla="*/ 328643 h 3279938"/>
                <a:gd name="connsiteX6" fmla="*/ 6133107 w 6234738"/>
                <a:gd name="connsiteY6" fmla="*/ 1522494 h 3279938"/>
                <a:gd name="connsiteX7" fmla="*/ 4536788 w 6234738"/>
                <a:gd name="connsiteY7" fmla="*/ 2609562 h 3279938"/>
                <a:gd name="connsiteX8" fmla="*/ 3477639 w 6234738"/>
                <a:gd name="connsiteY8" fmla="*/ 3278058 h 3279938"/>
                <a:gd name="connsiteX9" fmla="*/ 1986629 w 6234738"/>
                <a:gd name="connsiteY9" fmla="*/ 2411443 h 3279938"/>
                <a:gd name="connsiteX10" fmla="*/ 843628 w 6234738"/>
                <a:gd name="connsiteY10" fmla="*/ 2665442 h 3279938"/>
                <a:gd name="connsiteX11" fmla="*/ 349 w 6234738"/>
                <a:gd name="connsiteY11" fmla="*/ 2040603 h 3279938"/>
                <a:gd name="connsiteX12" fmla="*/ 761211 w 6234738"/>
                <a:gd name="connsiteY12" fmla="*/ 1202454 h 3279938"/>
                <a:gd name="connsiteX0" fmla="*/ 761102 w 6234629"/>
                <a:gd name="connsiteY0" fmla="*/ 1202454 h 3279938"/>
                <a:gd name="connsiteX1" fmla="*/ 1158479 w 6234629"/>
                <a:gd name="connsiteY1" fmla="*/ 404842 h 3279938"/>
                <a:gd name="connsiteX2" fmla="*/ 2301479 w 6234629"/>
                <a:gd name="connsiteY2" fmla="*/ 206722 h 3279938"/>
                <a:gd name="connsiteX3" fmla="*/ 3330210 w 6234629"/>
                <a:gd name="connsiteY3" fmla="*/ 610 h 3279938"/>
                <a:gd name="connsiteX4" fmla="*/ 4983719 w 6234629"/>
                <a:gd name="connsiteY4" fmla="*/ 277842 h 3279938"/>
                <a:gd name="connsiteX5" fmla="*/ 6025119 w 6234629"/>
                <a:gd name="connsiteY5" fmla="*/ 328643 h 3279938"/>
                <a:gd name="connsiteX6" fmla="*/ 6132998 w 6234629"/>
                <a:gd name="connsiteY6" fmla="*/ 1522494 h 3279938"/>
                <a:gd name="connsiteX7" fmla="*/ 4536679 w 6234629"/>
                <a:gd name="connsiteY7" fmla="*/ 2609562 h 3279938"/>
                <a:gd name="connsiteX8" fmla="*/ 3477530 w 6234629"/>
                <a:gd name="connsiteY8" fmla="*/ 3278058 h 3279938"/>
                <a:gd name="connsiteX9" fmla="*/ 1986520 w 6234629"/>
                <a:gd name="connsiteY9" fmla="*/ 2411443 h 3279938"/>
                <a:gd name="connsiteX10" fmla="*/ 843519 w 6234629"/>
                <a:gd name="connsiteY10" fmla="*/ 2665442 h 3279938"/>
                <a:gd name="connsiteX11" fmla="*/ 240 w 6234629"/>
                <a:gd name="connsiteY11" fmla="*/ 2040603 h 3279938"/>
                <a:gd name="connsiteX12" fmla="*/ 761102 w 6234629"/>
                <a:gd name="connsiteY12" fmla="*/ 1202454 h 3279938"/>
                <a:gd name="connsiteX0" fmla="*/ 761102 w 6234629"/>
                <a:gd name="connsiteY0" fmla="*/ 1202454 h 3279938"/>
                <a:gd name="connsiteX1" fmla="*/ 1158479 w 6234629"/>
                <a:gd name="connsiteY1" fmla="*/ 404842 h 3279938"/>
                <a:gd name="connsiteX2" fmla="*/ 2301479 w 6234629"/>
                <a:gd name="connsiteY2" fmla="*/ 206722 h 3279938"/>
                <a:gd name="connsiteX3" fmla="*/ 3330210 w 6234629"/>
                <a:gd name="connsiteY3" fmla="*/ 610 h 3279938"/>
                <a:gd name="connsiteX4" fmla="*/ 4983719 w 6234629"/>
                <a:gd name="connsiteY4" fmla="*/ 277842 h 3279938"/>
                <a:gd name="connsiteX5" fmla="*/ 6025119 w 6234629"/>
                <a:gd name="connsiteY5" fmla="*/ 328643 h 3279938"/>
                <a:gd name="connsiteX6" fmla="*/ 6132998 w 6234629"/>
                <a:gd name="connsiteY6" fmla="*/ 1522494 h 3279938"/>
                <a:gd name="connsiteX7" fmla="*/ 4536679 w 6234629"/>
                <a:gd name="connsiteY7" fmla="*/ 2609562 h 3279938"/>
                <a:gd name="connsiteX8" fmla="*/ 3477530 w 6234629"/>
                <a:gd name="connsiteY8" fmla="*/ 3278058 h 3279938"/>
                <a:gd name="connsiteX9" fmla="*/ 1986520 w 6234629"/>
                <a:gd name="connsiteY9" fmla="*/ 2411443 h 3279938"/>
                <a:gd name="connsiteX10" fmla="*/ 843519 w 6234629"/>
                <a:gd name="connsiteY10" fmla="*/ 2665442 h 3279938"/>
                <a:gd name="connsiteX11" fmla="*/ 240 w 6234629"/>
                <a:gd name="connsiteY11" fmla="*/ 2040603 h 3279938"/>
                <a:gd name="connsiteX12" fmla="*/ 761102 w 6234629"/>
                <a:gd name="connsiteY12" fmla="*/ 1202454 h 3279938"/>
                <a:gd name="connsiteX0" fmla="*/ 705242 w 6178769"/>
                <a:gd name="connsiteY0" fmla="*/ 1202454 h 3279938"/>
                <a:gd name="connsiteX1" fmla="*/ 1102619 w 6178769"/>
                <a:gd name="connsiteY1" fmla="*/ 404842 h 3279938"/>
                <a:gd name="connsiteX2" fmla="*/ 2245619 w 6178769"/>
                <a:gd name="connsiteY2" fmla="*/ 206722 h 3279938"/>
                <a:gd name="connsiteX3" fmla="*/ 3274350 w 6178769"/>
                <a:gd name="connsiteY3" fmla="*/ 610 h 3279938"/>
                <a:gd name="connsiteX4" fmla="*/ 4927859 w 6178769"/>
                <a:gd name="connsiteY4" fmla="*/ 277842 h 3279938"/>
                <a:gd name="connsiteX5" fmla="*/ 5969259 w 6178769"/>
                <a:gd name="connsiteY5" fmla="*/ 328643 h 3279938"/>
                <a:gd name="connsiteX6" fmla="*/ 6077138 w 6178769"/>
                <a:gd name="connsiteY6" fmla="*/ 1522494 h 3279938"/>
                <a:gd name="connsiteX7" fmla="*/ 4480819 w 6178769"/>
                <a:gd name="connsiteY7" fmla="*/ 2609562 h 3279938"/>
                <a:gd name="connsiteX8" fmla="*/ 3421670 w 6178769"/>
                <a:gd name="connsiteY8" fmla="*/ 3278058 h 3279938"/>
                <a:gd name="connsiteX9" fmla="*/ 1930660 w 6178769"/>
                <a:gd name="connsiteY9" fmla="*/ 2411443 h 3279938"/>
                <a:gd name="connsiteX10" fmla="*/ 787659 w 6178769"/>
                <a:gd name="connsiteY10" fmla="*/ 2665442 h 3279938"/>
                <a:gd name="connsiteX11" fmla="*/ 260 w 6178769"/>
                <a:gd name="connsiteY11" fmla="*/ 1771363 h 3279938"/>
                <a:gd name="connsiteX12" fmla="*/ 705242 w 6178769"/>
                <a:gd name="connsiteY12" fmla="*/ 1202454 h 3279938"/>
                <a:gd name="connsiteX0" fmla="*/ 816780 w 6178547"/>
                <a:gd name="connsiteY0" fmla="*/ 1126254 h 3279938"/>
                <a:gd name="connsiteX1" fmla="*/ 1102397 w 6178547"/>
                <a:gd name="connsiteY1" fmla="*/ 404842 h 3279938"/>
                <a:gd name="connsiteX2" fmla="*/ 2245397 w 6178547"/>
                <a:gd name="connsiteY2" fmla="*/ 206722 h 3279938"/>
                <a:gd name="connsiteX3" fmla="*/ 3274128 w 6178547"/>
                <a:gd name="connsiteY3" fmla="*/ 610 h 3279938"/>
                <a:gd name="connsiteX4" fmla="*/ 4927637 w 6178547"/>
                <a:gd name="connsiteY4" fmla="*/ 277842 h 3279938"/>
                <a:gd name="connsiteX5" fmla="*/ 5969037 w 6178547"/>
                <a:gd name="connsiteY5" fmla="*/ 328643 h 3279938"/>
                <a:gd name="connsiteX6" fmla="*/ 6076916 w 6178547"/>
                <a:gd name="connsiteY6" fmla="*/ 1522494 h 3279938"/>
                <a:gd name="connsiteX7" fmla="*/ 4480597 w 6178547"/>
                <a:gd name="connsiteY7" fmla="*/ 2609562 h 3279938"/>
                <a:gd name="connsiteX8" fmla="*/ 3421448 w 6178547"/>
                <a:gd name="connsiteY8" fmla="*/ 3278058 h 3279938"/>
                <a:gd name="connsiteX9" fmla="*/ 1930438 w 6178547"/>
                <a:gd name="connsiteY9" fmla="*/ 2411443 h 3279938"/>
                <a:gd name="connsiteX10" fmla="*/ 787437 w 6178547"/>
                <a:gd name="connsiteY10" fmla="*/ 2665442 h 3279938"/>
                <a:gd name="connsiteX11" fmla="*/ 38 w 6178547"/>
                <a:gd name="connsiteY11" fmla="*/ 1771363 h 3279938"/>
                <a:gd name="connsiteX12" fmla="*/ 816780 w 6178547"/>
                <a:gd name="connsiteY12" fmla="*/ 1126254 h 3279938"/>
                <a:gd name="connsiteX0" fmla="*/ 887526 w 6249293"/>
                <a:gd name="connsiteY0" fmla="*/ 1126254 h 3279938"/>
                <a:gd name="connsiteX1" fmla="*/ 1173143 w 6249293"/>
                <a:gd name="connsiteY1" fmla="*/ 404842 h 3279938"/>
                <a:gd name="connsiteX2" fmla="*/ 2316143 w 6249293"/>
                <a:gd name="connsiteY2" fmla="*/ 206722 h 3279938"/>
                <a:gd name="connsiteX3" fmla="*/ 3344874 w 6249293"/>
                <a:gd name="connsiteY3" fmla="*/ 610 h 3279938"/>
                <a:gd name="connsiteX4" fmla="*/ 4998383 w 6249293"/>
                <a:gd name="connsiteY4" fmla="*/ 277842 h 3279938"/>
                <a:gd name="connsiteX5" fmla="*/ 6039783 w 6249293"/>
                <a:gd name="connsiteY5" fmla="*/ 328643 h 3279938"/>
                <a:gd name="connsiteX6" fmla="*/ 6147662 w 6249293"/>
                <a:gd name="connsiteY6" fmla="*/ 1522494 h 3279938"/>
                <a:gd name="connsiteX7" fmla="*/ 4551343 w 6249293"/>
                <a:gd name="connsiteY7" fmla="*/ 2609562 h 3279938"/>
                <a:gd name="connsiteX8" fmla="*/ 3492194 w 6249293"/>
                <a:gd name="connsiteY8" fmla="*/ 3278058 h 3279938"/>
                <a:gd name="connsiteX9" fmla="*/ 2001184 w 6249293"/>
                <a:gd name="connsiteY9" fmla="*/ 2411443 h 3279938"/>
                <a:gd name="connsiteX10" fmla="*/ 858183 w 6249293"/>
                <a:gd name="connsiteY10" fmla="*/ 2665442 h 3279938"/>
                <a:gd name="connsiteX11" fmla="*/ 131743 w 6249293"/>
                <a:gd name="connsiteY11" fmla="*/ 2350482 h 3279938"/>
                <a:gd name="connsiteX12" fmla="*/ 70784 w 6249293"/>
                <a:gd name="connsiteY12" fmla="*/ 1771363 h 3279938"/>
                <a:gd name="connsiteX13" fmla="*/ 887526 w 6249293"/>
                <a:gd name="connsiteY13" fmla="*/ 1126254 h 3279938"/>
                <a:gd name="connsiteX0" fmla="*/ 874632 w 6236399"/>
                <a:gd name="connsiteY0" fmla="*/ 1126254 h 3279938"/>
                <a:gd name="connsiteX1" fmla="*/ 1160249 w 6236399"/>
                <a:gd name="connsiteY1" fmla="*/ 404842 h 3279938"/>
                <a:gd name="connsiteX2" fmla="*/ 2303249 w 6236399"/>
                <a:gd name="connsiteY2" fmla="*/ 206722 h 3279938"/>
                <a:gd name="connsiteX3" fmla="*/ 3331980 w 6236399"/>
                <a:gd name="connsiteY3" fmla="*/ 610 h 3279938"/>
                <a:gd name="connsiteX4" fmla="*/ 4985489 w 6236399"/>
                <a:gd name="connsiteY4" fmla="*/ 277842 h 3279938"/>
                <a:gd name="connsiteX5" fmla="*/ 6026889 w 6236399"/>
                <a:gd name="connsiteY5" fmla="*/ 328643 h 3279938"/>
                <a:gd name="connsiteX6" fmla="*/ 6134768 w 6236399"/>
                <a:gd name="connsiteY6" fmla="*/ 1522494 h 3279938"/>
                <a:gd name="connsiteX7" fmla="*/ 4538449 w 6236399"/>
                <a:gd name="connsiteY7" fmla="*/ 2609562 h 3279938"/>
                <a:gd name="connsiteX8" fmla="*/ 3479300 w 6236399"/>
                <a:gd name="connsiteY8" fmla="*/ 3278058 h 3279938"/>
                <a:gd name="connsiteX9" fmla="*/ 1988290 w 6236399"/>
                <a:gd name="connsiteY9" fmla="*/ 2411443 h 3279938"/>
                <a:gd name="connsiteX10" fmla="*/ 845289 w 6236399"/>
                <a:gd name="connsiteY10" fmla="*/ 2665442 h 3279938"/>
                <a:gd name="connsiteX11" fmla="*/ 118849 w 6236399"/>
                <a:gd name="connsiteY11" fmla="*/ 2350482 h 3279938"/>
                <a:gd name="connsiteX12" fmla="*/ 78210 w 6236399"/>
                <a:gd name="connsiteY12" fmla="*/ 1695163 h 3279938"/>
                <a:gd name="connsiteX13" fmla="*/ 874632 w 6236399"/>
                <a:gd name="connsiteY13" fmla="*/ 1126254 h 3279938"/>
                <a:gd name="connsiteX0" fmla="*/ 874632 w 6236399"/>
                <a:gd name="connsiteY0" fmla="*/ 1126254 h 3279938"/>
                <a:gd name="connsiteX1" fmla="*/ 1160249 w 6236399"/>
                <a:gd name="connsiteY1" fmla="*/ 404842 h 3279938"/>
                <a:gd name="connsiteX2" fmla="*/ 2303249 w 6236399"/>
                <a:gd name="connsiteY2" fmla="*/ 206722 h 3279938"/>
                <a:gd name="connsiteX3" fmla="*/ 3331980 w 6236399"/>
                <a:gd name="connsiteY3" fmla="*/ 610 h 3279938"/>
                <a:gd name="connsiteX4" fmla="*/ 4985489 w 6236399"/>
                <a:gd name="connsiteY4" fmla="*/ 277842 h 3279938"/>
                <a:gd name="connsiteX5" fmla="*/ 6026889 w 6236399"/>
                <a:gd name="connsiteY5" fmla="*/ 328643 h 3279938"/>
                <a:gd name="connsiteX6" fmla="*/ 6134768 w 6236399"/>
                <a:gd name="connsiteY6" fmla="*/ 1522494 h 3279938"/>
                <a:gd name="connsiteX7" fmla="*/ 4538449 w 6236399"/>
                <a:gd name="connsiteY7" fmla="*/ 2609562 h 3279938"/>
                <a:gd name="connsiteX8" fmla="*/ 3479300 w 6236399"/>
                <a:gd name="connsiteY8" fmla="*/ 3278058 h 3279938"/>
                <a:gd name="connsiteX9" fmla="*/ 1988290 w 6236399"/>
                <a:gd name="connsiteY9" fmla="*/ 2411443 h 3279938"/>
                <a:gd name="connsiteX10" fmla="*/ 845289 w 6236399"/>
                <a:gd name="connsiteY10" fmla="*/ 2665442 h 3279938"/>
                <a:gd name="connsiteX11" fmla="*/ 118849 w 6236399"/>
                <a:gd name="connsiteY11" fmla="*/ 2350482 h 3279938"/>
                <a:gd name="connsiteX12" fmla="*/ 78210 w 6236399"/>
                <a:gd name="connsiteY12" fmla="*/ 1659603 h 3279938"/>
                <a:gd name="connsiteX13" fmla="*/ 874632 w 6236399"/>
                <a:gd name="connsiteY13" fmla="*/ 1126254 h 3279938"/>
                <a:gd name="connsiteX0" fmla="*/ 874632 w 6236399"/>
                <a:gd name="connsiteY0" fmla="*/ 1126254 h 3279938"/>
                <a:gd name="connsiteX1" fmla="*/ 1160249 w 6236399"/>
                <a:gd name="connsiteY1" fmla="*/ 404842 h 3279938"/>
                <a:gd name="connsiteX2" fmla="*/ 2303249 w 6236399"/>
                <a:gd name="connsiteY2" fmla="*/ 206722 h 3279938"/>
                <a:gd name="connsiteX3" fmla="*/ 3331980 w 6236399"/>
                <a:gd name="connsiteY3" fmla="*/ 610 h 3279938"/>
                <a:gd name="connsiteX4" fmla="*/ 4985489 w 6236399"/>
                <a:gd name="connsiteY4" fmla="*/ 277842 h 3279938"/>
                <a:gd name="connsiteX5" fmla="*/ 6026889 w 6236399"/>
                <a:gd name="connsiteY5" fmla="*/ 328643 h 3279938"/>
                <a:gd name="connsiteX6" fmla="*/ 6134768 w 6236399"/>
                <a:gd name="connsiteY6" fmla="*/ 1522494 h 3279938"/>
                <a:gd name="connsiteX7" fmla="*/ 4538449 w 6236399"/>
                <a:gd name="connsiteY7" fmla="*/ 2609562 h 3279938"/>
                <a:gd name="connsiteX8" fmla="*/ 3479300 w 6236399"/>
                <a:gd name="connsiteY8" fmla="*/ 3278058 h 3279938"/>
                <a:gd name="connsiteX9" fmla="*/ 1988290 w 6236399"/>
                <a:gd name="connsiteY9" fmla="*/ 2411443 h 3279938"/>
                <a:gd name="connsiteX10" fmla="*/ 667489 w 6236399"/>
                <a:gd name="connsiteY10" fmla="*/ 2685762 h 3279938"/>
                <a:gd name="connsiteX11" fmla="*/ 118849 w 6236399"/>
                <a:gd name="connsiteY11" fmla="*/ 2350482 h 3279938"/>
                <a:gd name="connsiteX12" fmla="*/ 78210 w 6236399"/>
                <a:gd name="connsiteY12" fmla="*/ 1659603 h 3279938"/>
                <a:gd name="connsiteX13" fmla="*/ 874632 w 6236399"/>
                <a:gd name="connsiteY13" fmla="*/ 1126254 h 3279938"/>
                <a:gd name="connsiteX0" fmla="*/ 874632 w 6236399"/>
                <a:gd name="connsiteY0" fmla="*/ 1126254 h 3279938"/>
                <a:gd name="connsiteX1" fmla="*/ 1160249 w 6236399"/>
                <a:gd name="connsiteY1" fmla="*/ 404842 h 3279938"/>
                <a:gd name="connsiteX2" fmla="*/ 2303249 w 6236399"/>
                <a:gd name="connsiteY2" fmla="*/ 206722 h 3279938"/>
                <a:gd name="connsiteX3" fmla="*/ 3331980 w 6236399"/>
                <a:gd name="connsiteY3" fmla="*/ 610 h 3279938"/>
                <a:gd name="connsiteX4" fmla="*/ 4985489 w 6236399"/>
                <a:gd name="connsiteY4" fmla="*/ 277842 h 3279938"/>
                <a:gd name="connsiteX5" fmla="*/ 6026889 w 6236399"/>
                <a:gd name="connsiteY5" fmla="*/ 328643 h 3279938"/>
                <a:gd name="connsiteX6" fmla="*/ 6134768 w 6236399"/>
                <a:gd name="connsiteY6" fmla="*/ 1522494 h 3279938"/>
                <a:gd name="connsiteX7" fmla="*/ 4538449 w 6236399"/>
                <a:gd name="connsiteY7" fmla="*/ 2609562 h 3279938"/>
                <a:gd name="connsiteX8" fmla="*/ 3479300 w 6236399"/>
                <a:gd name="connsiteY8" fmla="*/ 3278058 h 3279938"/>
                <a:gd name="connsiteX9" fmla="*/ 1988290 w 6236399"/>
                <a:gd name="connsiteY9" fmla="*/ 2411443 h 3279938"/>
                <a:gd name="connsiteX10" fmla="*/ 667489 w 6236399"/>
                <a:gd name="connsiteY10" fmla="*/ 2685762 h 3279938"/>
                <a:gd name="connsiteX11" fmla="*/ 118849 w 6236399"/>
                <a:gd name="connsiteY11" fmla="*/ 2350482 h 3279938"/>
                <a:gd name="connsiteX12" fmla="*/ 78210 w 6236399"/>
                <a:gd name="connsiteY12" fmla="*/ 1659603 h 3279938"/>
                <a:gd name="connsiteX13" fmla="*/ 874632 w 6236399"/>
                <a:gd name="connsiteY13" fmla="*/ 1126254 h 3279938"/>
                <a:gd name="connsiteX0" fmla="*/ 874632 w 6236399"/>
                <a:gd name="connsiteY0" fmla="*/ 1126254 h 3279938"/>
                <a:gd name="connsiteX1" fmla="*/ 1160249 w 6236399"/>
                <a:gd name="connsiteY1" fmla="*/ 404842 h 3279938"/>
                <a:gd name="connsiteX2" fmla="*/ 2303249 w 6236399"/>
                <a:gd name="connsiteY2" fmla="*/ 206722 h 3279938"/>
                <a:gd name="connsiteX3" fmla="*/ 3331980 w 6236399"/>
                <a:gd name="connsiteY3" fmla="*/ 610 h 3279938"/>
                <a:gd name="connsiteX4" fmla="*/ 4985489 w 6236399"/>
                <a:gd name="connsiteY4" fmla="*/ 277842 h 3279938"/>
                <a:gd name="connsiteX5" fmla="*/ 6026889 w 6236399"/>
                <a:gd name="connsiteY5" fmla="*/ 328643 h 3279938"/>
                <a:gd name="connsiteX6" fmla="*/ 6134768 w 6236399"/>
                <a:gd name="connsiteY6" fmla="*/ 1522494 h 3279938"/>
                <a:gd name="connsiteX7" fmla="*/ 4538449 w 6236399"/>
                <a:gd name="connsiteY7" fmla="*/ 2609562 h 3279938"/>
                <a:gd name="connsiteX8" fmla="*/ 3479300 w 6236399"/>
                <a:gd name="connsiteY8" fmla="*/ 3278058 h 3279938"/>
                <a:gd name="connsiteX9" fmla="*/ 1988290 w 6236399"/>
                <a:gd name="connsiteY9" fmla="*/ 2411443 h 3279938"/>
                <a:gd name="connsiteX10" fmla="*/ 667489 w 6236399"/>
                <a:gd name="connsiteY10" fmla="*/ 2685762 h 3279938"/>
                <a:gd name="connsiteX11" fmla="*/ 118849 w 6236399"/>
                <a:gd name="connsiteY11" fmla="*/ 2350482 h 3279938"/>
                <a:gd name="connsiteX12" fmla="*/ 78210 w 6236399"/>
                <a:gd name="connsiteY12" fmla="*/ 1659603 h 3279938"/>
                <a:gd name="connsiteX13" fmla="*/ 874632 w 6236399"/>
                <a:gd name="connsiteY13" fmla="*/ 1126254 h 3279938"/>
                <a:gd name="connsiteX0" fmla="*/ 874632 w 6236399"/>
                <a:gd name="connsiteY0" fmla="*/ 1126254 h 3279355"/>
                <a:gd name="connsiteX1" fmla="*/ 1160249 w 6236399"/>
                <a:gd name="connsiteY1" fmla="*/ 404842 h 3279355"/>
                <a:gd name="connsiteX2" fmla="*/ 2303249 w 6236399"/>
                <a:gd name="connsiteY2" fmla="*/ 206722 h 3279355"/>
                <a:gd name="connsiteX3" fmla="*/ 3331980 w 6236399"/>
                <a:gd name="connsiteY3" fmla="*/ 610 h 3279355"/>
                <a:gd name="connsiteX4" fmla="*/ 4985489 w 6236399"/>
                <a:gd name="connsiteY4" fmla="*/ 277842 h 3279355"/>
                <a:gd name="connsiteX5" fmla="*/ 6026889 w 6236399"/>
                <a:gd name="connsiteY5" fmla="*/ 328643 h 3279355"/>
                <a:gd name="connsiteX6" fmla="*/ 6134768 w 6236399"/>
                <a:gd name="connsiteY6" fmla="*/ 1522494 h 3279355"/>
                <a:gd name="connsiteX7" fmla="*/ 4538449 w 6236399"/>
                <a:gd name="connsiteY7" fmla="*/ 2609562 h 3279355"/>
                <a:gd name="connsiteX8" fmla="*/ 3479300 w 6236399"/>
                <a:gd name="connsiteY8" fmla="*/ 3278058 h 3279355"/>
                <a:gd name="connsiteX9" fmla="*/ 2216890 w 6236399"/>
                <a:gd name="connsiteY9" fmla="*/ 2447003 h 3279355"/>
                <a:gd name="connsiteX10" fmla="*/ 667489 w 6236399"/>
                <a:gd name="connsiteY10" fmla="*/ 2685762 h 3279355"/>
                <a:gd name="connsiteX11" fmla="*/ 118849 w 6236399"/>
                <a:gd name="connsiteY11" fmla="*/ 2350482 h 3279355"/>
                <a:gd name="connsiteX12" fmla="*/ 78210 w 6236399"/>
                <a:gd name="connsiteY12" fmla="*/ 1659603 h 3279355"/>
                <a:gd name="connsiteX13" fmla="*/ 874632 w 6236399"/>
                <a:gd name="connsiteY13" fmla="*/ 1126254 h 3279355"/>
                <a:gd name="connsiteX0" fmla="*/ 874632 w 6236399"/>
                <a:gd name="connsiteY0" fmla="*/ 1126254 h 3228730"/>
                <a:gd name="connsiteX1" fmla="*/ 1160249 w 6236399"/>
                <a:gd name="connsiteY1" fmla="*/ 404842 h 3228730"/>
                <a:gd name="connsiteX2" fmla="*/ 2303249 w 6236399"/>
                <a:gd name="connsiteY2" fmla="*/ 206722 h 3228730"/>
                <a:gd name="connsiteX3" fmla="*/ 3331980 w 6236399"/>
                <a:gd name="connsiteY3" fmla="*/ 610 h 3228730"/>
                <a:gd name="connsiteX4" fmla="*/ 4985489 w 6236399"/>
                <a:gd name="connsiteY4" fmla="*/ 277842 h 3228730"/>
                <a:gd name="connsiteX5" fmla="*/ 6026889 w 6236399"/>
                <a:gd name="connsiteY5" fmla="*/ 328643 h 3228730"/>
                <a:gd name="connsiteX6" fmla="*/ 6134768 w 6236399"/>
                <a:gd name="connsiteY6" fmla="*/ 1522494 h 3228730"/>
                <a:gd name="connsiteX7" fmla="*/ 4538449 w 6236399"/>
                <a:gd name="connsiteY7" fmla="*/ 2609562 h 3228730"/>
                <a:gd name="connsiteX8" fmla="*/ 3174500 w 6236399"/>
                <a:gd name="connsiteY8" fmla="*/ 3227258 h 3228730"/>
                <a:gd name="connsiteX9" fmla="*/ 2216890 w 6236399"/>
                <a:gd name="connsiteY9" fmla="*/ 2447003 h 3228730"/>
                <a:gd name="connsiteX10" fmla="*/ 667489 w 6236399"/>
                <a:gd name="connsiteY10" fmla="*/ 2685762 h 3228730"/>
                <a:gd name="connsiteX11" fmla="*/ 118849 w 6236399"/>
                <a:gd name="connsiteY11" fmla="*/ 2350482 h 3228730"/>
                <a:gd name="connsiteX12" fmla="*/ 78210 w 6236399"/>
                <a:gd name="connsiteY12" fmla="*/ 1659603 h 3228730"/>
                <a:gd name="connsiteX13" fmla="*/ 874632 w 6236399"/>
                <a:gd name="connsiteY13" fmla="*/ 1126254 h 3228730"/>
                <a:gd name="connsiteX0" fmla="*/ 874632 w 6236399"/>
                <a:gd name="connsiteY0" fmla="*/ 1126254 h 3268438"/>
                <a:gd name="connsiteX1" fmla="*/ 1160249 w 6236399"/>
                <a:gd name="connsiteY1" fmla="*/ 404842 h 3268438"/>
                <a:gd name="connsiteX2" fmla="*/ 2303249 w 6236399"/>
                <a:gd name="connsiteY2" fmla="*/ 206722 h 3268438"/>
                <a:gd name="connsiteX3" fmla="*/ 3331980 w 6236399"/>
                <a:gd name="connsiteY3" fmla="*/ 610 h 3268438"/>
                <a:gd name="connsiteX4" fmla="*/ 4985489 w 6236399"/>
                <a:gd name="connsiteY4" fmla="*/ 277842 h 3268438"/>
                <a:gd name="connsiteX5" fmla="*/ 6026889 w 6236399"/>
                <a:gd name="connsiteY5" fmla="*/ 328643 h 3268438"/>
                <a:gd name="connsiteX6" fmla="*/ 6134768 w 6236399"/>
                <a:gd name="connsiteY6" fmla="*/ 1522494 h 3268438"/>
                <a:gd name="connsiteX7" fmla="*/ 4538449 w 6236399"/>
                <a:gd name="connsiteY7" fmla="*/ 2609562 h 3268438"/>
                <a:gd name="connsiteX8" fmla="*/ 3944089 w 6236399"/>
                <a:gd name="connsiteY8" fmla="*/ 3102323 h 3268438"/>
                <a:gd name="connsiteX9" fmla="*/ 3174500 w 6236399"/>
                <a:gd name="connsiteY9" fmla="*/ 3227258 h 3268438"/>
                <a:gd name="connsiteX10" fmla="*/ 2216890 w 6236399"/>
                <a:gd name="connsiteY10" fmla="*/ 2447003 h 3268438"/>
                <a:gd name="connsiteX11" fmla="*/ 667489 w 6236399"/>
                <a:gd name="connsiteY11" fmla="*/ 2685762 h 3268438"/>
                <a:gd name="connsiteX12" fmla="*/ 118849 w 6236399"/>
                <a:gd name="connsiteY12" fmla="*/ 2350482 h 3268438"/>
                <a:gd name="connsiteX13" fmla="*/ 78210 w 6236399"/>
                <a:gd name="connsiteY13" fmla="*/ 1659603 h 3268438"/>
                <a:gd name="connsiteX14" fmla="*/ 874632 w 6236399"/>
                <a:gd name="connsiteY14" fmla="*/ 1126254 h 3268438"/>
                <a:gd name="connsiteX0" fmla="*/ 874632 w 6236399"/>
                <a:gd name="connsiteY0" fmla="*/ 1126254 h 3268438"/>
                <a:gd name="connsiteX1" fmla="*/ 1160249 w 6236399"/>
                <a:gd name="connsiteY1" fmla="*/ 404842 h 3268438"/>
                <a:gd name="connsiteX2" fmla="*/ 2303249 w 6236399"/>
                <a:gd name="connsiteY2" fmla="*/ 206722 h 3268438"/>
                <a:gd name="connsiteX3" fmla="*/ 3331980 w 6236399"/>
                <a:gd name="connsiteY3" fmla="*/ 610 h 3268438"/>
                <a:gd name="connsiteX4" fmla="*/ 4985489 w 6236399"/>
                <a:gd name="connsiteY4" fmla="*/ 277842 h 3268438"/>
                <a:gd name="connsiteX5" fmla="*/ 6026889 w 6236399"/>
                <a:gd name="connsiteY5" fmla="*/ 328643 h 3268438"/>
                <a:gd name="connsiteX6" fmla="*/ 6134768 w 6236399"/>
                <a:gd name="connsiteY6" fmla="*/ 1522494 h 3268438"/>
                <a:gd name="connsiteX7" fmla="*/ 4538449 w 6236399"/>
                <a:gd name="connsiteY7" fmla="*/ 2609562 h 3268438"/>
                <a:gd name="connsiteX8" fmla="*/ 3944089 w 6236399"/>
                <a:gd name="connsiteY8" fmla="*/ 3102323 h 3268438"/>
                <a:gd name="connsiteX9" fmla="*/ 3174500 w 6236399"/>
                <a:gd name="connsiteY9" fmla="*/ 3227258 h 3268438"/>
                <a:gd name="connsiteX10" fmla="*/ 2216890 w 6236399"/>
                <a:gd name="connsiteY10" fmla="*/ 2447003 h 3268438"/>
                <a:gd name="connsiteX11" fmla="*/ 667489 w 6236399"/>
                <a:gd name="connsiteY11" fmla="*/ 2685762 h 3268438"/>
                <a:gd name="connsiteX12" fmla="*/ 118849 w 6236399"/>
                <a:gd name="connsiteY12" fmla="*/ 2350482 h 3268438"/>
                <a:gd name="connsiteX13" fmla="*/ 78210 w 6236399"/>
                <a:gd name="connsiteY13" fmla="*/ 1659603 h 3268438"/>
                <a:gd name="connsiteX14" fmla="*/ 874632 w 6236399"/>
                <a:gd name="connsiteY14" fmla="*/ 1126254 h 3268438"/>
                <a:gd name="connsiteX0" fmla="*/ 874632 w 6236399"/>
                <a:gd name="connsiteY0" fmla="*/ 1126254 h 3280965"/>
                <a:gd name="connsiteX1" fmla="*/ 1160249 w 6236399"/>
                <a:gd name="connsiteY1" fmla="*/ 404842 h 3280965"/>
                <a:gd name="connsiteX2" fmla="*/ 2303249 w 6236399"/>
                <a:gd name="connsiteY2" fmla="*/ 206722 h 3280965"/>
                <a:gd name="connsiteX3" fmla="*/ 3331980 w 6236399"/>
                <a:gd name="connsiteY3" fmla="*/ 610 h 3280965"/>
                <a:gd name="connsiteX4" fmla="*/ 4985489 w 6236399"/>
                <a:gd name="connsiteY4" fmla="*/ 277842 h 3280965"/>
                <a:gd name="connsiteX5" fmla="*/ 6026889 w 6236399"/>
                <a:gd name="connsiteY5" fmla="*/ 328643 h 3280965"/>
                <a:gd name="connsiteX6" fmla="*/ 6134768 w 6236399"/>
                <a:gd name="connsiteY6" fmla="*/ 1522494 h 3280965"/>
                <a:gd name="connsiteX7" fmla="*/ 4538449 w 6236399"/>
                <a:gd name="connsiteY7" fmla="*/ 2609562 h 3280965"/>
                <a:gd name="connsiteX8" fmla="*/ 3944089 w 6236399"/>
                <a:gd name="connsiteY8" fmla="*/ 3102323 h 3280965"/>
                <a:gd name="connsiteX9" fmla="*/ 3174500 w 6236399"/>
                <a:gd name="connsiteY9" fmla="*/ 3227258 h 3280965"/>
                <a:gd name="connsiteX10" fmla="*/ 2216890 w 6236399"/>
                <a:gd name="connsiteY10" fmla="*/ 2447003 h 3280965"/>
                <a:gd name="connsiteX11" fmla="*/ 667489 w 6236399"/>
                <a:gd name="connsiteY11" fmla="*/ 2685762 h 3280965"/>
                <a:gd name="connsiteX12" fmla="*/ 118849 w 6236399"/>
                <a:gd name="connsiteY12" fmla="*/ 2350482 h 3280965"/>
                <a:gd name="connsiteX13" fmla="*/ 78210 w 6236399"/>
                <a:gd name="connsiteY13" fmla="*/ 1659603 h 3280965"/>
                <a:gd name="connsiteX14" fmla="*/ 874632 w 6236399"/>
                <a:gd name="connsiteY14" fmla="*/ 1126254 h 3280965"/>
                <a:gd name="connsiteX0" fmla="*/ 874632 w 6236399"/>
                <a:gd name="connsiteY0" fmla="*/ 1126254 h 3215040"/>
                <a:gd name="connsiteX1" fmla="*/ 1160249 w 6236399"/>
                <a:gd name="connsiteY1" fmla="*/ 404842 h 3215040"/>
                <a:gd name="connsiteX2" fmla="*/ 2303249 w 6236399"/>
                <a:gd name="connsiteY2" fmla="*/ 206722 h 3215040"/>
                <a:gd name="connsiteX3" fmla="*/ 3331980 w 6236399"/>
                <a:gd name="connsiteY3" fmla="*/ 610 h 3215040"/>
                <a:gd name="connsiteX4" fmla="*/ 4985489 w 6236399"/>
                <a:gd name="connsiteY4" fmla="*/ 277842 h 3215040"/>
                <a:gd name="connsiteX5" fmla="*/ 6026889 w 6236399"/>
                <a:gd name="connsiteY5" fmla="*/ 328643 h 3215040"/>
                <a:gd name="connsiteX6" fmla="*/ 6134768 w 6236399"/>
                <a:gd name="connsiteY6" fmla="*/ 1522494 h 3215040"/>
                <a:gd name="connsiteX7" fmla="*/ 4538449 w 6236399"/>
                <a:gd name="connsiteY7" fmla="*/ 2609562 h 3215040"/>
                <a:gd name="connsiteX8" fmla="*/ 3944089 w 6236399"/>
                <a:gd name="connsiteY8" fmla="*/ 3102323 h 3215040"/>
                <a:gd name="connsiteX9" fmla="*/ 3042420 w 6236399"/>
                <a:gd name="connsiteY9" fmla="*/ 3161218 h 3215040"/>
                <a:gd name="connsiteX10" fmla="*/ 2216890 w 6236399"/>
                <a:gd name="connsiteY10" fmla="*/ 2447003 h 3215040"/>
                <a:gd name="connsiteX11" fmla="*/ 667489 w 6236399"/>
                <a:gd name="connsiteY11" fmla="*/ 2685762 h 3215040"/>
                <a:gd name="connsiteX12" fmla="*/ 118849 w 6236399"/>
                <a:gd name="connsiteY12" fmla="*/ 2350482 h 3215040"/>
                <a:gd name="connsiteX13" fmla="*/ 78210 w 6236399"/>
                <a:gd name="connsiteY13" fmla="*/ 1659603 h 3215040"/>
                <a:gd name="connsiteX14" fmla="*/ 874632 w 6236399"/>
                <a:gd name="connsiteY14" fmla="*/ 1126254 h 3215040"/>
                <a:gd name="connsiteX0" fmla="*/ 874632 w 6236399"/>
                <a:gd name="connsiteY0" fmla="*/ 1126254 h 3272152"/>
                <a:gd name="connsiteX1" fmla="*/ 1160249 w 6236399"/>
                <a:gd name="connsiteY1" fmla="*/ 404842 h 3272152"/>
                <a:gd name="connsiteX2" fmla="*/ 2303249 w 6236399"/>
                <a:gd name="connsiteY2" fmla="*/ 206722 h 3272152"/>
                <a:gd name="connsiteX3" fmla="*/ 3331980 w 6236399"/>
                <a:gd name="connsiteY3" fmla="*/ 610 h 3272152"/>
                <a:gd name="connsiteX4" fmla="*/ 4985489 w 6236399"/>
                <a:gd name="connsiteY4" fmla="*/ 277842 h 3272152"/>
                <a:gd name="connsiteX5" fmla="*/ 6026889 w 6236399"/>
                <a:gd name="connsiteY5" fmla="*/ 328643 h 3272152"/>
                <a:gd name="connsiteX6" fmla="*/ 6134768 w 6236399"/>
                <a:gd name="connsiteY6" fmla="*/ 1522494 h 3272152"/>
                <a:gd name="connsiteX7" fmla="*/ 4538449 w 6236399"/>
                <a:gd name="connsiteY7" fmla="*/ 2609562 h 3272152"/>
                <a:gd name="connsiteX8" fmla="*/ 3817089 w 6236399"/>
                <a:gd name="connsiteY8" fmla="*/ 3214083 h 3272152"/>
                <a:gd name="connsiteX9" fmla="*/ 3042420 w 6236399"/>
                <a:gd name="connsiteY9" fmla="*/ 3161218 h 3272152"/>
                <a:gd name="connsiteX10" fmla="*/ 2216890 w 6236399"/>
                <a:gd name="connsiteY10" fmla="*/ 2447003 h 3272152"/>
                <a:gd name="connsiteX11" fmla="*/ 667489 w 6236399"/>
                <a:gd name="connsiteY11" fmla="*/ 2685762 h 3272152"/>
                <a:gd name="connsiteX12" fmla="*/ 118849 w 6236399"/>
                <a:gd name="connsiteY12" fmla="*/ 2350482 h 3272152"/>
                <a:gd name="connsiteX13" fmla="*/ 78210 w 6236399"/>
                <a:gd name="connsiteY13" fmla="*/ 1659603 h 3272152"/>
                <a:gd name="connsiteX14" fmla="*/ 874632 w 6236399"/>
                <a:gd name="connsiteY14" fmla="*/ 1126254 h 3272152"/>
                <a:gd name="connsiteX0" fmla="*/ 874632 w 6236399"/>
                <a:gd name="connsiteY0" fmla="*/ 1126254 h 3262259"/>
                <a:gd name="connsiteX1" fmla="*/ 1160249 w 6236399"/>
                <a:gd name="connsiteY1" fmla="*/ 404842 h 3262259"/>
                <a:gd name="connsiteX2" fmla="*/ 2303249 w 6236399"/>
                <a:gd name="connsiteY2" fmla="*/ 206722 h 3262259"/>
                <a:gd name="connsiteX3" fmla="*/ 3331980 w 6236399"/>
                <a:gd name="connsiteY3" fmla="*/ 610 h 3262259"/>
                <a:gd name="connsiteX4" fmla="*/ 4985489 w 6236399"/>
                <a:gd name="connsiteY4" fmla="*/ 277842 h 3262259"/>
                <a:gd name="connsiteX5" fmla="*/ 6026889 w 6236399"/>
                <a:gd name="connsiteY5" fmla="*/ 328643 h 3262259"/>
                <a:gd name="connsiteX6" fmla="*/ 6134768 w 6236399"/>
                <a:gd name="connsiteY6" fmla="*/ 1522494 h 3262259"/>
                <a:gd name="connsiteX7" fmla="*/ 4538449 w 6236399"/>
                <a:gd name="connsiteY7" fmla="*/ 2609562 h 3262259"/>
                <a:gd name="connsiteX8" fmla="*/ 3776449 w 6236399"/>
                <a:gd name="connsiteY8" fmla="*/ 3198843 h 3262259"/>
                <a:gd name="connsiteX9" fmla="*/ 3042420 w 6236399"/>
                <a:gd name="connsiteY9" fmla="*/ 3161218 h 3262259"/>
                <a:gd name="connsiteX10" fmla="*/ 2216890 w 6236399"/>
                <a:gd name="connsiteY10" fmla="*/ 2447003 h 3262259"/>
                <a:gd name="connsiteX11" fmla="*/ 667489 w 6236399"/>
                <a:gd name="connsiteY11" fmla="*/ 2685762 h 3262259"/>
                <a:gd name="connsiteX12" fmla="*/ 118849 w 6236399"/>
                <a:gd name="connsiteY12" fmla="*/ 2350482 h 3262259"/>
                <a:gd name="connsiteX13" fmla="*/ 78210 w 6236399"/>
                <a:gd name="connsiteY13" fmla="*/ 1659603 h 3262259"/>
                <a:gd name="connsiteX14" fmla="*/ 874632 w 6236399"/>
                <a:gd name="connsiteY14" fmla="*/ 1126254 h 3262259"/>
                <a:gd name="connsiteX0" fmla="*/ 874632 w 6194208"/>
                <a:gd name="connsiteY0" fmla="*/ 1126254 h 3262259"/>
                <a:gd name="connsiteX1" fmla="*/ 1160249 w 6194208"/>
                <a:gd name="connsiteY1" fmla="*/ 404842 h 3262259"/>
                <a:gd name="connsiteX2" fmla="*/ 2303249 w 6194208"/>
                <a:gd name="connsiteY2" fmla="*/ 206722 h 3262259"/>
                <a:gd name="connsiteX3" fmla="*/ 3331980 w 6194208"/>
                <a:gd name="connsiteY3" fmla="*/ 610 h 3262259"/>
                <a:gd name="connsiteX4" fmla="*/ 4985489 w 6194208"/>
                <a:gd name="connsiteY4" fmla="*/ 277842 h 3262259"/>
                <a:gd name="connsiteX5" fmla="*/ 6026889 w 6194208"/>
                <a:gd name="connsiteY5" fmla="*/ 328643 h 3262259"/>
                <a:gd name="connsiteX6" fmla="*/ 6134768 w 6194208"/>
                <a:gd name="connsiteY6" fmla="*/ 1522494 h 3262259"/>
                <a:gd name="connsiteX7" fmla="*/ 5930369 w 6194208"/>
                <a:gd name="connsiteY7" fmla="*/ 2198084 h 3262259"/>
                <a:gd name="connsiteX8" fmla="*/ 4538449 w 6194208"/>
                <a:gd name="connsiteY8" fmla="*/ 2609562 h 3262259"/>
                <a:gd name="connsiteX9" fmla="*/ 3776449 w 6194208"/>
                <a:gd name="connsiteY9" fmla="*/ 3198843 h 3262259"/>
                <a:gd name="connsiteX10" fmla="*/ 3042420 w 6194208"/>
                <a:gd name="connsiteY10" fmla="*/ 3161218 h 3262259"/>
                <a:gd name="connsiteX11" fmla="*/ 2216890 w 6194208"/>
                <a:gd name="connsiteY11" fmla="*/ 2447003 h 3262259"/>
                <a:gd name="connsiteX12" fmla="*/ 667489 w 6194208"/>
                <a:gd name="connsiteY12" fmla="*/ 2685762 h 3262259"/>
                <a:gd name="connsiteX13" fmla="*/ 118849 w 6194208"/>
                <a:gd name="connsiteY13" fmla="*/ 2350482 h 3262259"/>
                <a:gd name="connsiteX14" fmla="*/ 78210 w 6194208"/>
                <a:gd name="connsiteY14" fmla="*/ 1659603 h 3262259"/>
                <a:gd name="connsiteX15" fmla="*/ 874632 w 6194208"/>
                <a:gd name="connsiteY15" fmla="*/ 1126254 h 3262259"/>
                <a:gd name="connsiteX0" fmla="*/ 874632 w 6194208"/>
                <a:gd name="connsiteY0" fmla="*/ 1126254 h 3262259"/>
                <a:gd name="connsiteX1" fmla="*/ 1160249 w 6194208"/>
                <a:gd name="connsiteY1" fmla="*/ 404842 h 3262259"/>
                <a:gd name="connsiteX2" fmla="*/ 2303249 w 6194208"/>
                <a:gd name="connsiteY2" fmla="*/ 206722 h 3262259"/>
                <a:gd name="connsiteX3" fmla="*/ 3331980 w 6194208"/>
                <a:gd name="connsiteY3" fmla="*/ 610 h 3262259"/>
                <a:gd name="connsiteX4" fmla="*/ 4985489 w 6194208"/>
                <a:gd name="connsiteY4" fmla="*/ 277842 h 3262259"/>
                <a:gd name="connsiteX5" fmla="*/ 6026889 w 6194208"/>
                <a:gd name="connsiteY5" fmla="*/ 328643 h 3262259"/>
                <a:gd name="connsiteX6" fmla="*/ 6134768 w 6194208"/>
                <a:gd name="connsiteY6" fmla="*/ 1522494 h 3262259"/>
                <a:gd name="connsiteX7" fmla="*/ 5930369 w 6194208"/>
                <a:gd name="connsiteY7" fmla="*/ 2198084 h 3262259"/>
                <a:gd name="connsiteX8" fmla="*/ 4538449 w 6194208"/>
                <a:gd name="connsiteY8" fmla="*/ 2609562 h 3262259"/>
                <a:gd name="connsiteX9" fmla="*/ 3776449 w 6194208"/>
                <a:gd name="connsiteY9" fmla="*/ 3198843 h 3262259"/>
                <a:gd name="connsiteX10" fmla="*/ 3042420 w 6194208"/>
                <a:gd name="connsiteY10" fmla="*/ 3161218 h 3262259"/>
                <a:gd name="connsiteX11" fmla="*/ 2216890 w 6194208"/>
                <a:gd name="connsiteY11" fmla="*/ 2447003 h 3262259"/>
                <a:gd name="connsiteX12" fmla="*/ 667489 w 6194208"/>
                <a:gd name="connsiteY12" fmla="*/ 2685762 h 3262259"/>
                <a:gd name="connsiteX13" fmla="*/ 118849 w 6194208"/>
                <a:gd name="connsiteY13" fmla="*/ 2350482 h 3262259"/>
                <a:gd name="connsiteX14" fmla="*/ 78210 w 6194208"/>
                <a:gd name="connsiteY14" fmla="*/ 1659603 h 3262259"/>
                <a:gd name="connsiteX15" fmla="*/ 874632 w 6194208"/>
                <a:gd name="connsiteY15" fmla="*/ 1126254 h 3262259"/>
                <a:gd name="connsiteX0" fmla="*/ 874632 w 6194208"/>
                <a:gd name="connsiteY0" fmla="*/ 1126254 h 3262259"/>
                <a:gd name="connsiteX1" fmla="*/ 1160249 w 6194208"/>
                <a:gd name="connsiteY1" fmla="*/ 404842 h 3262259"/>
                <a:gd name="connsiteX2" fmla="*/ 2303249 w 6194208"/>
                <a:gd name="connsiteY2" fmla="*/ 206722 h 3262259"/>
                <a:gd name="connsiteX3" fmla="*/ 3331980 w 6194208"/>
                <a:gd name="connsiteY3" fmla="*/ 610 h 3262259"/>
                <a:gd name="connsiteX4" fmla="*/ 4985489 w 6194208"/>
                <a:gd name="connsiteY4" fmla="*/ 277842 h 3262259"/>
                <a:gd name="connsiteX5" fmla="*/ 6026889 w 6194208"/>
                <a:gd name="connsiteY5" fmla="*/ 328643 h 3262259"/>
                <a:gd name="connsiteX6" fmla="*/ 6134768 w 6194208"/>
                <a:gd name="connsiteY6" fmla="*/ 1522494 h 3262259"/>
                <a:gd name="connsiteX7" fmla="*/ 5930369 w 6194208"/>
                <a:gd name="connsiteY7" fmla="*/ 2198084 h 3262259"/>
                <a:gd name="connsiteX8" fmla="*/ 4538449 w 6194208"/>
                <a:gd name="connsiteY8" fmla="*/ 2609562 h 3262259"/>
                <a:gd name="connsiteX9" fmla="*/ 3776449 w 6194208"/>
                <a:gd name="connsiteY9" fmla="*/ 3198843 h 3262259"/>
                <a:gd name="connsiteX10" fmla="*/ 3042420 w 6194208"/>
                <a:gd name="connsiteY10" fmla="*/ 3161218 h 3262259"/>
                <a:gd name="connsiteX11" fmla="*/ 2216890 w 6194208"/>
                <a:gd name="connsiteY11" fmla="*/ 2447003 h 3262259"/>
                <a:gd name="connsiteX12" fmla="*/ 667489 w 6194208"/>
                <a:gd name="connsiteY12" fmla="*/ 2685762 h 3262259"/>
                <a:gd name="connsiteX13" fmla="*/ 118849 w 6194208"/>
                <a:gd name="connsiteY13" fmla="*/ 2350482 h 3262259"/>
                <a:gd name="connsiteX14" fmla="*/ 78210 w 6194208"/>
                <a:gd name="connsiteY14" fmla="*/ 1659603 h 3262259"/>
                <a:gd name="connsiteX15" fmla="*/ 874632 w 6194208"/>
                <a:gd name="connsiteY15" fmla="*/ 1126254 h 3262259"/>
                <a:gd name="connsiteX0" fmla="*/ 874632 w 6194208"/>
                <a:gd name="connsiteY0" fmla="*/ 1126254 h 3262259"/>
                <a:gd name="connsiteX1" fmla="*/ 1160249 w 6194208"/>
                <a:gd name="connsiteY1" fmla="*/ 404842 h 3262259"/>
                <a:gd name="connsiteX2" fmla="*/ 2303249 w 6194208"/>
                <a:gd name="connsiteY2" fmla="*/ 206722 h 3262259"/>
                <a:gd name="connsiteX3" fmla="*/ 3331980 w 6194208"/>
                <a:gd name="connsiteY3" fmla="*/ 610 h 3262259"/>
                <a:gd name="connsiteX4" fmla="*/ 4985489 w 6194208"/>
                <a:gd name="connsiteY4" fmla="*/ 277842 h 3262259"/>
                <a:gd name="connsiteX5" fmla="*/ 6026889 w 6194208"/>
                <a:gd name="connsiteY5" fmla="*/ 328643 h 3262259"/>
                <a:gd name="connsiteX6" fmla="*/ 6134768 w 6194208"/>
                <a:gd name="connsiteY6" fmla="*/ 1522494 h 3262259"/>
                <a:gd name="connsiteX7" fmla="*/ 5930369 w 6194208"/>
                <a:gd name="connsiteY7" fmla="*/ 2198084 h 3262259"/>
                <a:gd name="connsiteX8" fmla="*/ 4538449 w 6194208"/>
                <a:gd name="connsiteY8" fmla="*/ 2609562 h 3262259"/>
                <a:gd name="connsiteX9" fmla="*/ 3776449 w 6194208"/>
                <a:gd name="connsiteY9" fmla="*/ 3198843 h 3262259"/>
                <a:gd name="connsiteX10" fmla="*/ 3042420 w 6194208"/>
                <a:gd name="connsiteY10" fmla="*/ 3161218 h 3262259"/>
                <a:gd name="connsiteX11" fmla="*/ 2216890 w 6194208"/>
                <a:gd name="connsiteY11" fmla="*/ 2447003 h 3262259"/>
                <a:gd name="connsiteX12" fmla="*/ 667489 w 6194208"/>
                <a:gd name="connsiteY12" fmla="*/ 2685762 h 3262259"/>
                <a:gd name="connsiteX13" fmla="*/ 118849 w 6194208"/>
                <a:gd name="connsiteY13" fmla="*/ 2350482 h 3262259"/>
                <a:gd name="connsiteX14" fmla="*/ 78210 w 6194208"/>
                <a:gd name="connsiteY14" fmla="*/ 1659603 h 3262259"/>
                <a:gd name="connsiteX15" fmla="*/ 874632 w 6194208"/>
                <a:gd name="connsiteY15" fmla="*/ 1126254 h 3262259"/>
                <a:gd name="connsiteX0" fmla="*/ 874632 w 6194208"/>
                <a:gd name="connsiteY0" fmla="*/ 1126254 h 3262259"/>
                <a:gd name="connsiteX1" fmla="*/ 1160249 w 6194208"/>
                <a:gd name="connsiteY1" fmla="*/ 404842 h 3262259"/>
                <a:gd name="connsiteX2" fmla="*/ 2303249 w 6194208"/>
                <a:gd name="connsiteY2" fmla="*/ 206722 h 3262259"/>
                <a:gd name="connsiteX3" fmla="*/ 3331980 w 6194208"/>
                <a:gd name="connsiteY3" fmla="*/ 610 h 3262259"/>
                <a:gd name="connsiteX4" fmla="*/ 4985489 w 6194208"/>
                <a:gd name="connsiteY4" fmla="*/ 277842 h 3262259"/>
                <a:gd name="connsiteX5" fmla="*/ 6026889 w 6194208"/>
                <a:gd name="connsiteY5" fmla="*/ 328643 h 3262259"/>
                <a:gd name="connsiteX6" fmla="*/ 6134768 w 6194208"/>
                <a:gd name="connsiteY6" fmla="*/ 1522494 h 3262259"/>
                <a:gd name="connsiteX7" fmla="*/ 5930369 w 6194208"/>
                <a:gd name="connsiteY7" fmla="*/ 2198084 h 3262259"/>
                <a:gd name="connsiteX8" fmla="*/ 4538449 w 6194208"/>
                <a:gd name="connsiteY8" fmla="*/ 2609562 h 3262259"/>
                <a:gd name="connsiteX9" fmla="*/ 3776449 w 6194208"/>
                <a:gd name="connsiteY9" fmla="*/ 3198843 h 3262259"/>
                <a:gd name="connsiteX10" fmla="*/ 3042420 w 6194208"/>
                <a:gd name="connsiteY10" fmla="*/ 3161218 h 3262259"/>
                <a:gd name="connsiteX11" fmla="*/ 2216890 w 6194208"/>
                <a:gd name="connsiteY11" fmla="*/ 2447003 h 3262259"/>
                <a:gd name="connsiteX12" fmla="*/ 667489 w 6194208"/>
                <a:gd name="connsiteY12" fmla="*/ 2685762 h 3262259"/>
                <a:gd name="connsiteX13" fmla="*/ 118849 w 6194208"/>
                <a:gd name="connsiteY13" fmla="*/ 2350482 h 3262259"/>
                <a:gd name="connsiteX14" fmla="*/ 78210 w 6194208"/>
                <a:gd name="connsiteY14" fmla="*/ 1659603 h 3262259"/>
                <a:gd name="connsiteX15" fmla="*/ 874632 w 6194208"/>
                <a:gd name="connsiteY15" fmla="*/ 1126254 h 3262259"/>
                <a:gd name="connsiteX0" fmla="*/ 874632 w 6201875"/>
                <a:gd name="connsiteY0" fmla="*/ 1126254 h 3262259"/>
                <a:gd name="connsiteX1" fmla="*/ 1160249 w 6201875"/>
                <a:gd name="connsiteY1" fmla="*/ 404842 h 3262259"/>
                <a:gd name="connsiteX2" fmla="*/ 2303249 w 6201875"/>
                <a:gd name="connsiteY2" fmla="*/ 206722 h 3262259"/>
                <a:gd name="connsiteX3" fmla="*/ 3331980 w 6201875"/>
                <a:gd name="connsiteY3" fmla="*/ 610 h 3262259"/>
                <a:gd name="connsiteX4" fmla="*/ 4985489 w 6201875"/>
                <a:gd name="connsiteY4" fmla="*/ 277842 h 3262259"/>
                <a:gd name="connsiteX5" fmla="*/ 6026889 w 6201875"/>
                <a:gd name="connsiteY5" fmla="*/ 328643 h 3262259"/>
                <a:gd name="connsiteX6" fmla="*/ 6134768 w 6201875"/>
                <a:gd name="connsiteY6" fmla="*/ 1522494 h 3262259"/>
                <a:gd name="connsiteX7" fmla="*/ 5930369 w 6201875"/>
                <a:gd name="connsiteY7" fmla="*/ 2198084 h 3262259"/>
                <a:gd name="connsiteX8" fmla="*/ 4538449 w 6201875"/>
                <a:gd name="connsiteY8" fmla="*/ 2609562 h 3262259"/>
                <a:gd name="connsiteX9" fmla="*/ 3776449 w 6201875"/>
                <a:gd name="connsiteY9" fmla="*/ 3198843 h 3262259"/>
                <a:gd name="connsiteX10" fmla="*/ 3042420 w 6201875"/>
                <a:gd name="connsiteY10" fmla="*/ 3161218 h 3262259"/>
                <a:gd name="connsiteX11" fmla="*/ 2216890 w 6201875"/>
                <a:gd name="connsiteY11" fmla="*/ 2447003 h 3262259"/>
                <a:gd name="connsiteX12" fmla="*/ 667489 w 6201875"/>
                <a:gd name="connsiteY12" fmla="*/ 2685762 h 3262259"/>
                <a:gd name="connsiteX13" fmla="*/ 118849 w 6201875"/>
                <a:gd name="connsiteY13" fmla="*/ 2350482 h 3262259"/>
                <a:gd name="connsiteX14" fmla="*/ 78210 w 6201875"/>
                <a:gd name="connsiteY14" fmla="*/ 1659603 h 3262259"/>
                <a:gd name="connsiteX15" fmla="*/ 874632 w 6201875"/>
                <a:gd name="connsiteY15" fmla="*/ 1126254 h 3262259"/>
                <a:gd name="connsiteX0" fmla="*/ 874632 w 6213944"/>
                <a:gd name="connsiteY0" fmla="*/ 1126254 h 3262259"/>
                <a:gd name="connsiteX1" fmla="*/ 1160249 w 6213944"/>
                <a:gd name="connsiteY1" fmla="*/ 404842 h 3262259"/>
                <a:gd name="connsiteX2" fmla="*/ 2303249 w 6213944"/>
                <a:gd name="connsiteY2" fmla="*/ 206722 h 3262259"/>
                <a:gd name="connsiteX3" fmla="*/ 3331980 w 6213944"/>
                <a:gd name="connsiteY3" fmla="*/ 610 h 3262259"/>
                <a:gd name="connsiteX4" fmla="*/ 4985489 w 6213944"/>
                <a:gd name="connsiteY4" fmla="*/ 277842 h 3262259"/>
                <a:gd name="connsiteX5" fmla="*/ 6026889 w 6213944"/>
                <a:gd name="connsiteY5" fmla="*/ 328643 h 3262259"/>
                <a:gd name="connsiteX6" fmla="*/ 6150008 w 6213944"/>
                <a:gd name="connsiteY6" fmla="*/ 1486934 h 3262259"/>
                <a:gd name="connsiteX7" fmla="*/ 5930369 w 6213944"/>
                <a:gd name="connsiteY7" fmla="*/ 2198084 h 3262259"/>
                <a:gd name="connsiteX8" fmla="*/ 4538449 w 6213944"/>
                <a:gd name="connsiteY8" fmla="*/ 2609562 h 3262259"/>
                <a:gd name="connsiteX9" fmla="*/ 3776449 w 6213944"/>
                <a:gd name="connsiteY9" fmla="*/ 3198843 h 3262259"/>
                <a:gd name="connsiteX10" fmla="*/ 3042420 w 6213944"/>
                <a:gd name="connsiteY10" fmla="*/ 3161218 h 3262259"/>
                <a:gd name="connsiteX11" fmla="*/ 2216890 w 6213944"/>
                <a:gd name="connsiteY11" fmla="*/ 2447003 h 3262259"/>
                <a:gd name="connsiteX12" fmla="*/ 667489 w 6213944"/>
                <a:gd name="connsiteY12" fmla="*/ 2685762 h 3262259"/>
                <a:gd name="connsiteX13" fmla="*/ 118849 w 6213944"/>
                <a:gd name="connsiteY13" fmla="*/ 2350482 h 3262259"/>
                <a:gd name="connsiteX14" fmla="*/ 78210 w 6213944"/>
                <a:gd name="connsiteY14" fmla="*/ 1659603 h 3262259"/>
                <a:gd name="connsiteX15" fmla="*/ 874632 w 6213944"/>
                <a:gd name="connsiteY15" fmla="*/ 1126254 h 3262259"/>
                <a:gd name="connsiteX0" fmla="*/ 874632 w 6225245"/>
                <a:gd name="connsiteY0" fmla="*/ 1126254 h 3262259"/>
                <a:gd name="connsiteX1" fmla="*/ 1160249 w 6225245"/>
                <a:gd name="connsiteY1" fmla="*/ 404842 h 3262259"/>
                <a:gd name="connsiteX2" fmla="*/ 2303249 w 6225245"/>
                <a:gd name="connsiteY2" fmla="*/ 206722 h 3262259"/>
                <a:gd name="connsiteX3" fmla="*/ 3331980 w 6225245"/>
                <a:gd name="connsiteY3" fmla="*/ 610 h 3262259"/>
                <a:gd name="connsiteX4" fmla="*/ 4985489 w 6225245"/>
                <a:gd name="connsiteY4" fmla="*/ 277842 h 3262259"/>
                <a:gd name="connsiteX5" fmla="*/ 6026889 w 6225245"/>
                <a:gd name="connsiteY5" fmla="*/ 328643 h 3262259"/>
                <a:gd name="connsiteX6" fmla="*/ 6219928 w 6225245"/>
                <a:gd name="connsiteY6" fmla="*/ 714724 h 3262259"/>
                <a:gd name="connsiteX7" fmla="*/ 6150008 w 6225245"/>
                <a:gd name="connsiteY7" fmla="*/ 1486934 h 3262259"/>
                <a:gd name="connsiteX8" fmla="*/ 5930369 w 6225245"/>
                <a:gd name="connsiteY8" fmla="*/ 2198084 h 3262259"/>
                <a:gd name="connsiteX9" fmla="*/ 4538449 w 6225245"/>
                <a:gd name="connsiteY9" fmla="*/ 2609562 h 3262259"/>
                <a:gd name="connsiteX10" fmla="*/ 3776449 w 6225245"/>
                <a:gd name="connsiteY10" fmla="*/ 3198843 h 3262259"/>
                <a:gd name="connsiteX11" fmla="*/ 3042420 w 6225245"/>
                <a:gd name="connsiteY11" fmla="*/ 3161218 h 3262259"/>
                <a:gd name="connsiteX12" fmla="*/ 2216890 w 6225245"/>
                <a:gd name="connsiteY12" fmla="*/ 2447003 h 3262259"/>
                <a:gd name="connsiteX13" fmla="*/ 667489 w 6225245"/>
                <a:gd name="connsiteY13" fmla="*/ 2685762 h 3262259"/>
                <a:gd name="connsiteX14" fmla="*/ 118849 w 6225245"/>
                <a:gd name="connsiteY14" fmla="*/ 2350482 h 3262259"/>
                <a:gd name="connsiteX15" fmla="*/ 78210 w 6225245"/>
                <a:gd name="connsiteY15" fmla="*/ 1659603 h 3262259"/>
                <a:gd name="connsiteX16" fmla="*/ 874632 w 6225245"/>
                <a:gd name="connsiteY16" fmla="*/ 1126254 h 3262259"/>
                <a:gd name="connsiteX0" fmla="*/ 874632 w 6225245"/>
                <a:gd name="connsiteY0" fmla="*/ 1126254 h 3262259"/>
                <a:gd name="connsiteX1" fmla="*/ 1160249 w 6225245"/>
                <a:gd name="connsiteY1" fmla="*/ 404842 h 3262259"/>
                <a:gd name="connsiteX2" fmla="*/ 2303249 w 6225245"/>
                <a:gd name="connsiteY2" fmla="*/ 206722 h 3262259"/>
                <a:gd name="connsiteX3" fmla="*/ 3331980 w 6225245"/>
                <a:gd name="connsiteY3" fmla="*/ 610 h 3262259"/>
                <a:gd name="connsiteX4" fmla="*/ 4985489 w 6225245"/>
                <a:gd name="connsiteY4" fmla="*/ 277842 h 3262259"/>
                <a:gd name="connsiteX5" fmla="*/ 6026889 w 6225245"/>
                <a:gd name="connsiteY5" fmla="*/ 328643 h 3262259"/>
                <a:gd name="connsiteX6" fmla="*/ 6219928 w 6225245"/>
                <a:gd name="connsiteY6" fmla="*/ 714724 h 3262259"/>
                <a:gd name="connsiteX7" fmla="*/ 6150008 w 6225245"/>
                <a:gd name="connsiteY7" fmla="*/ 1486934 h 3262259"/>
                <a:gd name="connsiteX8" fmla="*/ 5930369 w 6225245"/>
                <a:gd name="connsiteY8" fmla="*/ 2198084 h 3262259"/>
                <a:gd name="connsiteX9" fmla="*/ 4538449 w 6225245"/>
                <a:gd name="connsiteY9" fmla="*/ 2609562 h 3262259"/>
                <a:gd name="connsiteX10" fmla="*/ 3776449 w 6225245"/>
                <a:gd name="connsiteY10" fmla="*/ 3198843 h 3262259"/>
                <a:gd name="connsiteX11" fmla="*/ 3042420 w 6225245"/>
                <a:gd name="connsiteY11" fmla="*/ 3161218 h 3262259"/>
                <a:gd name="connsiteX12" fmla="*/ 2216890 w 6225245"/>
                <a:gd name="connsiteY12" fmla="*/ 2447003 h 3262259"/>
                <a:gd name="connsiteX13" fmla="*/ 667489 w 6225245"/>
                <a:gd name="connsiteY13" fmla="*/ 2685762 h 3262259"/>
                <a:gd name="connsiteX14" fmla="*/ 118849 w 6225245"/>
                <a:gd name="connsiteY14" fmla="*/ 2350482 h 3262259"/>
                <a:gd name="connsiteX15" fmla="*/ 78210 w 6225245"/>
                <a:gd name="connsiteY15" fmla="*/ 1659603 h 3262259"/>
                <a:gd name="connsiteX16" fmla="*/ 874632 w 6225245"/>
                <a:gd name="connsiteY16" fmla="*/ 1126254 h 3262259"/>
                <a:gd name="connsiteX0" fmla="*/ 874632 w 6221207"/>
                <a:gd name="connsiteY0" fmla="*/ 1126254 h 3262259"/>
                <a:gd name="connsiteX1" fmla="*/ 1160249 w 6221207"/>
                <a:gd name="connsiteY1" fmla="*/ 404842 h 3262259"/>
                <a:gd name="connsiteX2" fmla="*/ 2303249 w 6221207"/>
                <a:gd name="connsiteY2" fmla="*/ 206722 h 3262259"/>
                <a:gd name="connsiteX3" fmla="*/ 3331980 w 6221207"/>
                <a:gd name="connsiteY3" fmla="*/ 610 h 3262259"/>
                <a:gd name="connsiteX4" fmla="*/ 4985489 w 6221207"/>
                <a:gd name="connsiteY4" fmla="*/ 277842 h 3262259"/>
                <a:gd name="connsiteX5" fmla="*/ 6026889 w 6221207"/>
                <a:gd name="connsiteY5" fmla="*/ 328643 h 3262259"/>
                <a:gd name="connsiteX6" fmla="*/ 6219928 w 6221207"/>
                <a:gd name="connsiteY6" fmla="*/ 714724 h 3262259"/>
                <a:gd name="connsiteX7" fmla="*/ 6150008 w 6221207"/>
                <a:gd name="connsiteY7" fmla="*/ 1486934 h 3262259"/>
                <a:gd name="connsiteX8" fmla="*/ 5930369 w 6221207"/>
                <a:gd name="connsiteY8" fmla="*/ 2198084 h 3262259"/>
                <a:gd name="connsiteX9" fmla="*/ 4538449 w 6221207"/>
                <a:gd name="connsiteY9" fmla="*/ 2609562 h 3262259"/>
                <a:gd name="connsiteX10" fmla="*/ 3776449 w 6221207"/>
                <a:gd name="connsiteY10" fmla="*/ 3198843 h 3262259"/>
                <a:gd name="connsiteX11" fmla="*/ 3042420 w 6221207"/>
                <a:gd name="connsiteY11" fmla="*/ 3161218 h 3262259"/>
                <a:gd name="connsiteX12" fmla="*/ 2216890 w 6221207"/>
                <a:gd name="connsiteY12" fmla="*/ 2447003 h 3262259"/>
                <a:gd name="connsiteX13" fmla="*/ 667489 w 6221207"/>
                <a:gd name="connsiteY13" fmla="*/ 2685762 h 3262259"/>
                <a:gd name="connsiteX14" fmla="*/ 118849 w 6221207"/>
                <a:gd name="connsiteY14" fmla="*/ 2350482 h 3262259"/>
                <a:gd name="connsiteX15" fmla="*/ 78210 w 6221207"/>
                <a:gd name="connsiteY15" fmla="*/ 1659603 h 3262259"/>
                <a:gd name="connsiteX16" fmla="*/ 874632 w 6221207"/>
                <a:gd name="connsiteY16" fmla="*/ 1126254 h 3262259"/>
                <a:gd name="connsiteX0" fmla="*/ 874632 w 6225245"/>
                <a:gd name="connsiteY0" fmla="*/ 1126254 h 3262259"/>
                <a:gd name="connsiteX1" fmla="*/ 1160249 w 6225245"/>
                <a:gd name="connsiteY1" fmla="*/ 404842 h 3262259"/>
                <a:gd name="connsiteX2" fmla="*/ 2303249 w 6225245"/>
                <a:gd name="connsiteY2" fmla="*/ 206722 h 3262259"/>
                <a:gd name="connsiteX3" fmla="*/ 3331980 w 6225245"/>
                <a:gd name="connsiteY3" fmla="*/ 610 h 3262259"/>
                <a:gd name="connsiteX4" fmla="*/ 4985489 w 6225245"/>
                <a:gd name="connsiteY4" fmla="*/ 277842 h 3262259"/>
                <a:gd name="connsiteX5" fmla="*/ 6026889 w 6225245"/>
                <a:gd name="connsiteY5" fmla="*/ 328643 h 3262259"/>
                <a:gd name="connsiteX6" fmla="*/ 6219928 w 6225245"/>
                <a:gd name="connsiteY6" fmla="*/ 745204 h 3262259"/>
                <a:gd name="connsiteX7" fmla="*/ 6150008 w 6225245"/>
                <a:gd name="connsiteY7" fmla="*/ 1486934 h 3262259"/>
                <a:gd name="connsiteX8" fmla="*/ 5930369 w 6225245"/>
                <a:gd name="connsiteY8" fmla="*/ 2198084 h 3262259"/>
                <a:gd name="connsiteX9" fmla="*/ 4538449 w 6225245"/>
                <a:gd name="connsiteY9" fmla="*/ 2609562 h 3262259"/>
                <a:gd name="connsiteX10" fmla="*/ 3776449 w 6225245"/>
                <a:gd name="connsiteY10" fmla="*/ 3198843 h 3262259"/>
                <a:gd name="connsiteX11" fmla="*/ 3042420 w 6225245"/>
                <a:gd name="connsiteY11" fmla="*/ 3161218 h 3262259"/>
                <a:gd name="connsiteX12" fmla="*/ 2216890 w 6225245"/>
                <a:gd name="connsiteY12" fmla="*/ 2447003 h 3262259"/>
                <a:gd name="connsiteX13" fmla="*/ 667489 w 6225245"/>
                <a:gd name="connsiteY13" fmla="*/ 2685762 h 3262259"/>
                <a:gd name="connsiteX14" fmla="*/ 118849 w 6225245"/>
                <a:gd name="connsiteY14" fmla="*/ 2350482 h 3262259"/>
                <a:gd name="connsiteX15" fmla="*/ 78210 w 6225245"/>
                <a:gd name="connsiteY15" fmla="*/ 1659603 h 3262259"/>
                <a:gd name="connsiteX16" fmla="*/ 874632 w 6225245"/>
                <a:gd name="connsiteY16" fmla="*/ 1126254 h 3262259"/>
                <a:gd name="connsiteX0" fmla="*/ 874632 w 6233095"/>
                <a:gd name="connsiteY0" fmla="*/ 1126254 h 3262259"/>
                <a:gd name="connsiteX1" fmla="*/ 1160249 w 6233095"/>
                <a:gd name="connsiteY1" fmla="*/ 404842 h 3262259"/>
                <a:gd name="connsiteX2" fmla="*/ 2303249 w 6233095"/>
                <a:gd name="connsiteY2" fmla="*/ 206722 h 3262259"/>
                <a:gd name="connsiteX3" fmla="*/ 3331980 w 6233095"/>
                <a:gd name="connsiteY3" fmla="*/ 610 h 3262259"/>
                <a:gd name="connsiteX4" fmla="*/ 4985489 w 6233095"/>
                <a:gd name="connsiteY4" fmla="*/ 277842 h 3262259"/>
                <a:gd name="connsiteX5" fmla="*/ 6026889 w 6233095"/>
                <a:gd name="connsiteY5" fmla="*/ 328643 h 3262259"/>
                <a:gd name="connsiteX6" fmla="*/ 6219928 w 6233095"/>
                <a:gd name="connsiteY6" fmla="*/ 745204 h 3262259"/>
                <a:gd name="connsiteX7" fmla="*/ 6150008 w 6233095"/>
                <a:gd name="connsiteY7" fmla="*/ 1486934 h 3262259"/>
                <a:gd name="connsiteX8" fmla="*/ 5930369 w 6233095"/>
                <a:gd name="connsiteY8" fmla="*/ 2198084 h 3262259"/>
                <a:gd name="connsiteX9" fmla="*/ 4538449 w 6233095"/>
                <a:gd name="connsiteY9" fmla="*/ 2609562 h 3262259"/>
                <a:gd name="connsiteX10" fmla="*/ 3776449 w 6233095"/>
                <a:gd name="connsiteY10" fmla="*/ 3198843 h 3262259"/>
                <a:gd name="connsiteX11" fmla="*/ 3042420 w 6233095"/>
                <a:gd name="connsiteY11" fmla="*/ 3161218 h 3262259"/>
                <a:gd name="connsiteX12" fmla="*/ 2216890 w 6233095"/>
                <a:gd name="connsiteY12" fmla="*/ 2447003 h 3262259"/>
                <a:gd name="connsiteX13" fmla="*/ 667489 w 6233095"/>
                <a:gd name="connsiteY13" fmla="*/ 2685762 h 3262259"/>
                <a:gd name="connsiteX14" fmla="*/ 118849 w 6233095"/>
                <a:gd name="connsiteY14" fmla="*/ 2350482 h 3262259"/>
                <a:gd name="connsiteX15" fmla="*/ 78210 w 6233095"/>
                <a:gd name="connsiteY15" fmla="*/ 1659603 h 3262259"/>
                <a:gd name="connsiteX16" fmla="*/ 874632 w 6233095"/>
                <a:gd name="connsiteY16" fmla="*/ 1126254 h 3262259"/>
                <a:gd name="connsiteX0" fmla="*/ 874632 w 6233095"/>
                <a:gd name="connsiteY0" fmla="*/ 1126254 h 3262259"/>
                <a:gd name="connsiteX1" fmla="*/ 1160249 w 6233095"/>
                <a:gd name="connsiteY1" fmla="*/ 404842 h 3262259"/>
                <a:gd name="connsiteX2" fmla="*/ 2303249 w 6233095"/>
                <a:gd name="connsiteY2" fmla="*/ 206722 h 3262259"/>
                <a:gd name="connsiteX3" fmla="*/ 3331980 w 6233095"/>
                <a:gd name="connsiteY3" fmla="*/ 610 h 3262259"/>
                <a:gd name="connsiteX4" fmla="*/ 4985489 w 6233095"/>
                <a:gd name="connsiteY4" fmla="*/ 277842 h 3262259"/>
                <a:gd name="connsiteX5" fmla="*/ 5889729 w 6233095"/>
                <a:gd name="connsiteY5" fmla="*/ 252443 h 3262259"/>
                <a:gd name="connsiteX6" fmla="*/ 6219928 w 6233095"/>
                <a:gd name="connsiteY6" fmla="*/ 745204 h 3262259"/>
                <a:gd name="connsiteX7" fmla="*/ 6150008 w 6233095"/>
                <a:gd name="connsiteY7" fmla="*/ 1486934 h 3262259"/>
                <a:gd name="connsiteX8" fmla="*/ 5930369 w 6233095"/>
                <a:gd name="connsiteY8" fmla="*/ 2198084 h 3262259"/>
                <a:gd name="connsiteX9" fmla="*/ 4538449 w 6233095"/>
                <a:gd name="connsiteY9" fmla="*/ 2609562 h 3262259"/>
                <a:gd name="connsiteX10" fmla="*/ 3776449 w 6233095"/>
                <a:gd name="connsiteY10" fmla="*/ 3198843 h 3262259"/>
                <a:gd name="connsiteX11" fmla="*/ 3042420 w 6233095"/>
                <a:gd name="connsiteY11" fmla="*/ 3161218 h 3262259"/>
                <a:gd name="connsiteX12" fmla="*/ 2216890 w 6233095"/>
                <a:gd name="connsiteY12" fmla="*/ 2447003 h 3262259"/>
                <a:gd name="connsiteX13" fmla="*/ 667489 w 6233095"/>
                <a:gd name="connsiteY13" fmla="*/ 2685762 h 3262259"/>
                <a:gd name="connsiteX14" fmla="*/ 118849 w 6233095"/>
                <a:gd name="connsiteY14" fmla="*/ 2350482 h 3262259"/>
                <a:gd name="connsiteX15" fmla="*/ 78210 w 6233095"/>
                <a:gd name="connsiteY15" fmla="*/ 1659603 h 3262259"/>
                <a:gd name="connsiteX16" fmla="*/ 874632 w 6233095"/>
                <a:gd name="connsiteY16" fmla="*/ 1126254 h 3262259"/>
                <a:gd name="connsiteX0" fmla="*/ 874632 w 6233095"/>
                <a:gd name="connsiteY0" fmla="*/ 1126254 h 3262259"/>
                <a:gd name="connsiteX1" fmla="*/ 1160249 w 6233095"/>
                <a:gd name="connsiteY1" fmla="*/ 404842 h 3262259"/>
                <a:gd name="connsiteX2" fmla="*/ 2303249 w 6233095"/>
                <a:gd name="connsiteY2" fmla="*/ 206722 h 3262259"/>
                <a:gd name="connsiteX3" fmla="*/ 3331980 w 6233095"/>
                <a:gd name="connsiteY3" fmla="*/ 610 h 3262259"/>
                <a:gd name="connsiteX4" fmla="*/ 4985489 w 6233095"/>
                <a:gd name="connsiteY4" fmla="*/ 277842 h 3262259"/>
                <a:gd name="connsiteX5" fmla="*/ 5889729 w 6233095"/>
                <a:gd name="connsiteY5" fmla="*/ 252443 h 3262259"/>
                <a:gd name="connsiteX6" fmla="*/ 6219928 w 6233095"/>
                <a:gd name="connsiteY6" fmla="*/ 745204 h 3262259"/>
                <a:gd name="connsiteX7" fmla="*/ 6150008 w 6233095"/>
                <a:gd name="connsiteY7" fmla="*/ 1486934 h 3262259"/>
                <a:gd name="connsiteX8" fmla="*/ 5930369 w 6233095"/>
                <a:gd name="connsiteY8" fmla="*/ 2198084 h 3262259"/>
                <a:gd name="connsiteX9" fmla="*/ 4538449 w 6233095"/>
                <a:gd name="connsiteY9" fmla="*/ 2609562 h 3262259"/>
                <a:gd name="connsiteX10" fmla="*/ 3776449 w 6233095"/>
                <a:gd name="connsiteY10" fmla="*/ 3198843 h 3262259"/>
                <a:gd name="connsiteX11" fmla="*/ 3042420 w 6233095"/>
                <a:gd name="connsiteY11" fmla="*/ 3161218 h 3262259"/>
                <a:gd name="connsiteX12" fmla="*/ 2216890 w 6233095"/>
                <a:gd name="connsiteY12" fmla="*/ 2447003 h 3262259"/>
                <a:gd name="connsiteX13" fmla="*/ 667489 w 6233095"/>
                <a:gd name="connsiteY13" fmla="*/ 2685762 h 3262259"/>
                <a:gd name="connsiteX14" fmla="*/ 118849 w 6233095"/>
                <a:gd name="connsiteY14" fmla="*/ 2350482 h 3262259"/>
                <a:gd name="connsiteX15" fmla="*/ 78210 w 6233095"/>
                <a:gd name="connsiteY15" fmla="*/ 1659603 h 3262259"/>
                <a:gd name="connsiteX16" fmla="*/ 874632 w 6233095"/>
                <a:gd name="connsiteY16" fmla="*/ 1126254 h 3262259"/>
                <a:gd name="connsiteX0" fmla="*/ 874632 w 6233095"/>
                <a:gd name="connsiteY0" fmla="*/ 1126254 h 3262259"/>
                <a:gd name="connsiteX1" fmla="*/ 1160249 w 6233095"/>
                <a:gd name="connsiteY1" fmla="*/ 404842 h 3262259"/>
                <a:gd name="connsiteX2" fmla="*/ 2303249 w 6233095"/>
                <a:gd name="connsiteY2" fmla="*/ 206722 h 3262259"/>
                <a:gd name="connsiteX3" fmla="*/ 3331980 w 6233095"/>
                <a:gd name="connsiteY3" fmla="*/ 610 h 3262259"/>
                <a:gd name="connsiteX4" fmla="*/ 4985489 w 6233095"/>
                <a:gd name="connsiteY4" fmla="*/ 277842 h 3262259"/>
                <a:gd name="connsiteX5" fmla="*/ 5889729 w 6233095"/>
                <a:gd name="connsiteY5" fmla="*/ 252443 h 3262259"/>
                <a:gd name="connsiteX6" fmla="*/ 6219928 w 6233095"/>
                <a:gd name="connsiteY6" fmla="*/ 745204 h 3262259"/>
                <a:gd name="connsiteX7" fmla="*/ 6150008 w 6233095"/>
                <a:gd name="connsiteY7" fmla="*/ 1486934 h 3262259"/>
                <a:gd name="connsiteX8" fmla="*/ 5930369 w 6233095"/>
                <a:gd name="connsiteY8" fmla="*/ 2198084 h 3262259"/>
                <a:gd name="connsiteX9" fmla="*/ 4538449 w 6233095"/>
                <a:gd name="connsiteY9" fmla="*/ 2609562 h 3262259"/>
                <a:gd name="connsiteX10" fmla="*/ 3776449 w 6233095"/>
                <a:gd name="connsiteY10" fmla="*/ 3198843 h 3262259"/>
                <a:gd name="connsiteX11" fmla="*/ 3042420 w 6233095"/>
                <a:gd name="connsiteY11" fmla="*/ 3161218 h 3262259"/>
                <a:gd name="connsiteX12" fmla="*/ 2216890 w 6233095"/>
                <a:gd name="connsiteY12" fmla="*/ 2447003 h 3262259"/>
                <a:gd name="connsiteX13" fmla="*/ 667489 w 6233095"/>
                <a:gd name="connsiteY13" fmla="*/ 2685762 h 3262259"/>
                <a:gd name="connsiteX14" fmla="*/ 118849 w 6233095"/>
                <a:gd name="connsiteY14" fmla="*/ 2350482 h 3262259"/>
                <a:gd name="connsiteX15" fmla="*/ 78210 w 6233095"/>
                <a:gd name="connsiteY15" fmla="*/ 1659603 h 3262259"/>
                <a:gd name="connsiteX16" fmla="*/ 874632 w 6233095"/>
                <a:gd name="connsiteY16" fmla="*/ 1126254 h 3262259"/>
                <a:gd name="connsiteX0" fmla="*/ 874632 w 6233095"/>
                <a:gd name="connsiteY0" fmla="*/ 1126254 h 3262259"/>
                <a:gd name="connsiteX1" fmla="*/ 1160249 w 6233095"/>
                <a:gd name="connsiteY1" fmla="*/ 404842 h 3262259"/>
                <a:gd name="connsiteX2" fmla="*/ 2303249 w 6233095"/>
                <a:gd name="connsiteY2" fmla="*/ 206722 h 3262259"/>
                <a:gd name="connsiteX3" fmla="*/ 3331980 w 6233095"/>
                <a:gd name="connsiteY3" fmla="*/ 610 h 3262259"/>
                <a:gd name="connsiteX4" fmla="*/ 4985489 w 6233095"/>
                <a:gd name="connsiteY4" fmla="*/ 277842 h 3262259"/>
                <a:gd name="connsiteX5" fmla="*/ 5889729 w 6233095"/>
                <a:gd name="connsiteY5" fmla="*/ 252443 h 3262259"/>
                <a:gd name="connsiteX6" fmla="*/ 6219928 w 6233095"/>
                <a:gd name="connsiteY6" fmla="*/ 745204 h 3262259"/>
                <a:gd name="connsiteX7" fmla="*/ 6150008 w 6233095"/>
                <a:gd name="connsiteY7" fmla="*/ 1486934 h 3262259"/>
                <a:gd name="connsiteX8" fmla="*/ 5930369 w 6233095"/>
                <a:gd name="connsiteY8" fmla="*/ 2198084 h 3262259"/>
                <a:gd name="connsiteX9" fmla="*/ 4538449 w 6233095"/>
                <a:gd name="connsiteY9" fmla="*/ 2609562 h 3262259"/>
                <a:gd name="connsiteX10" fmla="*/ 3776449 w 6233095"/>
                <a:gd name="connsiteY10" fmla="*/ 3198843 h 3262259"/>
                <a:gd name="connsiteX11" fmla="*/ 3042420 w 6233095"/>
                <a:gd name="connsiteY11" fmla="*/ 3161218 h 3262259"/>
                <a:gd name="connsiteX12" fmla="*/ 2216890 w 6233095"/>
                <a:gd name="connsiteY12" fmla="*/ 2447003 h 3262259"/>
                <a:gd name="connsiteX13" fmla="*/ 667489 w 6233095"/>
                <a:gd name="connsiteY13" fmla="*/ 2685762 h 3262259"/>
                <a:gd name="connsiteX14" fmla="*/ 118849 w 6233095"/>
                <a:gd name="connsiteY14" fmla="*/ 2350482 h 3262259"/>
                <a:gd name="connsiteX15" fmla="*/ 78210 w 6233095"/>
                <a:gd name="connsiteY15" fmla="*/ 1659603 h 3262259"/>
                <a:gd name="connsiteX16" fmla="*/ 874632 w 6233095"/>
                <a:gd name="connsiteY16" fmla="*/ 1126254 h 3262259"/>
                <a:gd name="connsiteX0" fmla="*/ 874632 w 6233095"/>
                <a:gd name="connsiteY0" fmla="*/ 1126254 h 3262259"/>
                <a:gd name="connsiteX1" fmla="*/ 1160249 w 6233095"/>
                <a:gd name="connsiteY1" fmla="*/ 404842 h 3262259"/>
                <a:gd name="connsiteX2" fmla="*/ 2303249 w 6233095"/>
                <a:gd name="connsiteY2" fmla="*/ 206722 h 3262259"/>
                <a:gd name="connsiteX3" fmla="*/ 3331980 w 6233095"/>
                <a:gd name="connsiteY3" fmla="*/ 610 h 3262259"/>
                <a:gd name="connsiteX4" fmla="*/ 4985489 w 6233095"/>
                <a:gd name="connsiteY4" fmla="*/ 277842 h 3262259"/>
                <a:gd name="connsiteX5" fmla="*/ 5889729 w 6233095"/>
                <a:gd name="connsiteY5" fmla="*/ 252443 h 3262259"/>
                <a:gd name="connsiteX6" fmla="*/ 6219928 w 6233095"/>
                <a:gd name="connsiteY6" fmla="*/ 745204 h 3262259"/>
                <a:gd name="connsiteX7" fmla="*/ 6150008 w 6233095"/>
                <a:gd name="connsiteY7" fmla="*/ 1486934 h 3262259"/>
                <a:gd name="connsiteX8" fmla="*/ 5930369 w 6233095"/>
                <a:gd name="connsiteY8" fmla="*/ 2198084 h 3262259"/>
                <a:gd name="connsiteX9" fmla="*/ 4538449 w 6233095"/>
                <a:gd name="connsiteY9" fmla="*/ 2609562 h 3262259"/>
                <a:gd name="connsiteX10" fmla="*/ 3776449 w 6233095"/>
                <a:gd name="connsiteY10" fmla="*/ 3198843 h 3262259"/>
                <a:gd name="connsiteX11" fmla="*/ 3042420 w 6233095"/>
                <a:gd name="connsiteY11" fmla="*/ 3161218 h 3262259"/>
                <a:gd name="connsiteX12" fmla="*/ 2216890 w 6233095"/>
                <a:gd name="connsiteY12" fmla="*/ 2447003 h 3262259"/>
                <a:gd name="connsiteX13" fmla="*/ 667489 w 6233095"/>
                <a:gd name="connsiteY13" fmla="*/ 2685762 h 3262259"/>
                <a:gd name="connsiteX14" fmla="*/ 118849 w 6233095"/>
                <a:gd name="connsiteY14" fmla="*/ 2350482 h 3262259"/>
                <a:gd name="connsiteX15" fmla="*/ 78210 w 6233095"/>
                <a:gd name="connsiteY15" fmla="*/ 1659603 h 3262259"/>
                <a:gd name="connsiteX16" fmla="*/ 874632 w 6233095"/>
                <a:gd name="connsiteY16" fmla="*/ 1126254 h 3262259"/>
                <a:gd name="connsiteX0" fmla="*/ 874632 w 6233095"/>
                <a:gd name="connsiteY0" fmla="*/ 1126254 h 3262259"/>
                <a:gd name="connsiteX1" fmla="*/ 1160249 w 6233095"/>
                <a:gd name="connsiteY1" fmla="*/ 404842 h 3262259"/>
                <a:gd name="connsiteX2" fmla="*/ 2303249 w 6233095"/>
                <a:gd name="connsiteY2" fmla="*/ 206722 h 3262259"/>
                <a:gd name="connsiteX3" fmla="*/ 3331980 w 6233095"/>
                <a:gd name="connsiteY3" fmla="*/ 610 h 3262259"/>
                <a:gd name="connsiteX4" fmla="*/ 4985489 w 6233095"/>
                <a:gd name="connsiteY4" fmla="*/ 277842 h 3262259"/>
                <a:gd name="connsiteX5" fmla="*/ 5889729 w 6233095"/>
                <a:gd name="connsiteY5" fmla="*/ 252443 h 3262259"/>
                <a:gd name="connsiteX6" fmla="*/ 6219928 w 6233095"/>
                <a:gd name="connsiteY6" fmla="*/ 745204 h 3262259"/>
                <a:gd name="connsiteX7" fmla="*/ 6150008 w 6233095"/>
                <a:gd name="connsiteY7" fmla="*/ 1486934 h 3262259"/>
                <a:gd name="connsiteX8" fmla="*/ 5930369 w 6233095"/>
                <a:gd name="connsiteY8" fmla="*/ 2198084 h 3262259"/>
                <a:gd name="connsiteX9" fmla="*/ 4538449 w 6233095"/>
                <a:gd name="connsiteY9" fmla="*/ 2609562 h 3262259"/>
                <a:gd name="connsiteX10" fmla="*/ 3776449 w 6233095"/>
                <a:gd name="connsiteY10" fmla="*/ 3198843 h 3262259"/>
                <a:gd name="connsiteX11" fmla="*/ 3042420 w 6233095"/>
                <a:gd name="connsiteY11" fmla="*/ 3161218 h 3262259"/>
                <a:gd name="connsiteX12" fmla="*/ 2216890 w 6233095"/>
                <a:gd name="connsiteY12" fmla="*/ 2447003 h 3262259"/>
                <a:gd name="connsiteX13" fmla="*/ 667489 w 6233095"/>
                <a:gd name="connsiteY13" fmla="*/ 2685762 h 3262259"/>
                <a:gd name="connsiteX14" fmla="*/ 118849 w 6233095"/>
                <a:gd name="connsiteY14" fmla="*/ 2350482 h 3262259"/>
                <a:gd name="connsiteX15" fmla="*/ 78210 w 6233095"/>
                <a:gd name="connsiteY15" fmla="*/ 1659603 h 3262259"/>
                <a:gd name="connsiteX16" fmla="*/ 874632 w 6233095"/>
                <a:gd name="connsiteY16" fmla="*/ 1126254 h 3262259"/>
                <a:gd name="connsiteX0" fmla="*/ 874632 w 6233095"/>
                <a:gd name="connsiteY0" fmla="*/ 1125908 h 3261913"/>
                <a:gd name="connsiteX1" fmla="*/ 1160249 w 6233095"/>
                <a:gd name="connsiteY1" fmla="*/ 404496 h 3261913"/>
                <a:gd name="connsiteX2" fmla="*/ 2303249 w 6233095"/>
                <a:gd name="connsiteY2" fmla="*/ 206376 h 3261913"/>
                <a:gd name="connsiteX3" fmla="*/ 3331980 w 6233095"/>
                <a:gd name="connsiteY3" fmla="*/ 264 h 3261913"/>
                <a:gd name="connsiteX4" fmla="*/ 4838169 w 6233095"/>
                <a:gd name="connsiteY4" fmla="*/ 252096 h 3261913"/>
                <a:gd name="connsiteX5" fmla="*/ 5889729 w 6233095"/>
                <a:gd name="connsiteY5" fmla="*/ 252097 h 3261913"/>
                <a:gd name="connsiteX6" fmla="*/ 6219928 w 6233095"/>
                <a:gd name="connsiteY6" fmla="*/ 744858 h 3261913"/>
                <a:gd name="connsiteX7" fmla="*/ 6150008 w 6233095"/>
                <a:gd name="connsiteY7" fmla="*/ 1486588 h 3261913"/>
                <a:gd name="connsiteX8" fmla="*/ 5930369 w 6233095"/>
                <a:gd name="connsiteY8" fmla="*/ 2197738 h 3261913"/>
                <a:gd name="connsiteX9" fmla="*/ 4538449 w 6233095"/>
                <a:gd name="connsiteY9" fmla="*/ 2609216 h 3261913"/>
                <a:gd name="connsiteX10" fmla="*/ 3776449 w 6233095"/>
                <a:gd name="connsiteY10" fmla="*/ 3198497 h 3261913"/>
                <a:gd name="connsiteX11" fmla="*/ 3042420 w 6233095"/>
                <a:gd name="connsiteY11" fmla="*/ 3160872 h 3261913"/>
                <a:gd name="connsiteX12" fmla="*/ 2216890 w 6233095"/>
                <a:gd name="connsiteY12" fmla="*/ 2446657 h 3261913"/>
                <a:gd name="connsiteX13" fmla="*/ 667489 w 6233095"/>
                <a:gd name="connsiteY13" fmla="*/ 2685416 h 3261913"/>
                <a:gd name="connsiteX14" fmla="*/ 118849 w 6233095"/>
                <a:gd name="connsiteY14" fmla="*/ 2350136 h 3261913"/>
                <a:gd name="connsiteX15" fmla="*/ 78210 w 6233095"/>
                <a:gd name="connsiteY15" fmla="*/ 1659257 h 3261913"/>
                <a:gd name="connsiteX16" fmla="*/ 874632 w 6233095"/>
                <a:gd name="connsiteY16" fmla="*/ 1125908 h 3261913"/>
                <a:gd name="connsiteX0" fmla="*/ 874632 w 6233095"/>
                <a:gd name="connsiteY0" fmla="*/ 1125908 h 3263055"/>
                <a:gd name="connsiteX1" fmla="*/ 1160249 w 6233095"/>
                <a:gd name="connsiteY1" fmla="*/ 404496 h 3263055"/>
                <a:gd name="connsiteX2" fmla="*/ 2303249 w 6233095"/>
                <a:gd name="connsiteY2" fmla="*/ 206376 h 3263055"/>
                <a:gd name="connsiteX3" fmla="*/ 3331980 w 6233095"/>
                <a:gd name="connsiteY3" fmla="*/ 264 h 3263055"/>
                <a:gd name="connsiteX4" fmla="*/ 4838169 w 6233095"/>
                <a:gd name="connsiteY4" fmla="*/ 252096 h 3263055"/>
                <a:gd name="connsiteX5" fmla="*/ 5889729 w 6233095"/>
                <a:gd name="connsiteY5" fmla="*/ 252097 h 3263055"/>
                <a:gd name="connsiteX6" fmla="*/ 6219928 w 6233095"/>
                <a:gd name="connsiteY6" fmla="*/ 744858 h 3263055"/>
                <a:gd name="connsiteX7" fmla="*/ 6150008 w 6233095"/>
                <a:gd name="connsiteY7" fmla="*/ 1486588 h 3263055"/>
                <a:gd name="connsiteX8" fmla="*/ 5930369 w 6233095"/>
                <a:gd name="connsiteY8" fmla="*/ 2197738 h 3263055"/>
                <a:gd name="connsiteX9" fmla="*/ 4538449 w 6233095"/>
                <a:gd name="connsiteY9" fmla="*/ 2609216 h 3263055"/>
                <a:gd name="connsiteX10" fmla="*/ 3776449 w 6233095"/>
                <a:gd name="connsiteY10" fmla="*/ 3198497 h 3263055"/>
                <a:gd name="connsiteX11" fmla="*/ 3042420 w 6233095"/>
                <a:gd name="connsiteY11" fmla="*/ 3160872 h 3263055"/>
                <a:gd name="connsiteX12" fmla="*/ 2135610 w 6233095"/>
                <a:gd name="connsiteY12" fmla="*/ 2426337 h 3263055"/>
                <a:gd name="connsiteX13" fmla="*/ 667489 w 6233095"/>
                <a:gd name="connsiteY13" fmla="*/ 2685416 h 3263055"/>
                <a:gd name="connsiteX14" fmla="*/ 118849 w 6233095"/>
                <a:gd name="connsiteY14" fmla="*/ 2350136 h 3263055"/>
                <a:gd name="connsiteX15" fmla="*/ 78210 w 6233095"/>
                <a:gd name="connsiteY15" fmla="*/ 1659257 h 3263055"/>
                <a:gd name="connsiteX16" fmla="*/ 874632 w 6233095"/>
                <a:gd name="connsiteY16" fmla="*/ 1125908 h 3263055"/>
                <a:gd name="connsiteX0" fmla="*/ 874632 w 6233095"/>
                <a:gd name="connsiteY0" fmla="*/ 1125908 h 3263055"/>
                <a:gd name="connsiteX1" fmla="*/ 1276487 w 6233095"/>
                <a:gd name="connsiteY1" fmla="*/ 408370 h 3263055"/>
                <a:gd name="connsiteX2" fmla="*/ 2303249 w 6233095"/>
                <a:gd name="connsiteY2" fmla="*/ 206376 h 3263055"/>
                <a:gd name="connsiteX3" fmla="*/ 3331980 w 6233095"/>
                <a:gd name="connsiteY3" fmla="*/ 264 h 3263055"/>
                <a:gd name="connsiteX4" fmla="*/ 4838169 w 6233095"/>
                <a:gd name="connsiteY4" fmla="*/ 252096 h 3263055"/>
                <a:gd name="connsiteX5" fmla="*/ 5889729 w 6233095"/>
                <a:gd name="connsiteY5" fmla="*/ 252097 h 3263055"/>
                <a:gd name="connsiteX6" fmla="*/ 6219928 w 6233095"/>
                <a:gd name="connsiteY6" fmla="*/ 744858 h 3263055"/>
                <a:gd name="connsiteX7" fmla="*/ 6150008 w 6233095"/>
                <a:gd name="connsiteY7" fmla="*/ 1486588 h 3263055"/>
                <a:gd name="connsiteX8" fmla="*/ 5930369 w 6233095"/>
                <a:gd name="connsiteY8" fmla="*/ 2197738 h 3263055"/>
                <a:gd name="connsiteX9" fmla="*/ 4538449 w 6233095"/>
                <a:gd name="connsiteY9" fmla="*/ 2609216 h 3263055"/>
                <a:gd name="connsiteX10" fmla="*/ 3776449 w 6233095"/>
                <a:gd name="connsiteY10" fmla="*/ 3198497 h 3263055"/>
                <a:gd name="connsiteX11" fmla="*/ 3042420 w 6233095"/>
                <a:gd name="connsiteY11" fmla="*/ 3160872 h 3263055"/>
                <a:gd name="connsiteX12" fmla="*/ 2135610 w 6233095"/>
                <a:gd name="connsiteY12" fmla="*/ 2426337 h 3263055"/>
                <a:gd name="connsiteX13" fmla="*/ 667489 w 6233095"/>
                <a:gd name="connsiteY13" fmla="*/ 2685416 h 3263055"/>
                <a:gd name="connsiteX14" fmla="*/ 118849 w 6233095"/>
                <a:gd name="connsiteY14" fmla="*/ 2350136 h 3263055"/>
                <a:gd name="connsiteX15" fmla="*/ 78210 w 6233095"/>
                <a:gd name="connsiteY15" fmla="*/ 1659257 h 3263055"/>
                <a:gd name="connsiteX16" fmla="*/ 874632 w 6233095"/>
                <a:gd name="connsiteY16" fmla="*/ 1125908 h 3263055"/>
                <a:gd name="connsiteX0" fmla="*/ 874632 w 6233095"/>
                <a:gd name="connsiteY0" fmla="*/ 1125908 h 3263055"/>
                <a:gd name="connsiteX1" fmla="*/ 1353979 w 6233095"/>
                <a:gd name="connsiteY1" fmla="*/ 447116 h 3263055"/>
                <a:gd name="connsiteX2" fmla="*/ 2303249 w 6233095"/>
                <a:gd name="connsiteY2" fmla="*/ 206376 h 3263055"/>
                <a:gd name="connsiteX3" fmla="*/ 3331980 w 6233095"/>
                <a:gd name="connsiteY3" fmla="*/ 264 h 3263055"/>
                <a:gd name="connsiteX4" fmla="*/ 4838169 w 6233095"/>
                <a:gd name="connsiteY4" fmla="*/ 252096 h 3263055"/>
                <a:gd name="connsiteX5" fmla="*/ 5889729 w 6233095"/>
                <a:gd name="connsiteY5" fmla="*/ 252097 h 3263055"/>
                <a:gd name="connsiteX6" fmla="*/ 6219928 w 6233095"/>
                <a:gd name="connsiteY6" fmla="*/ 744858 h 3263055"/>
                <a:gd name="connsiteX7" fmla="*/ 6150008 w 6233095"/>
                <a:gd name="connsiteY7" fmla="*/ 1486588 h 3263055"/>
                <a:gd name="connsiteX8" fmla="*/ 5930369 w 6233095"/>
                <a:gd name="connsiteY8" fmla="*/ 2197738 h 3263055"/>
                <a:gd name="connsiteX9" fmla="*/ 4538449 w 6233095"/>
                <a:gd name="connsiteY9" fmla="*/ 2609216 h 3263055"/>
                <a:gd name="connsiteX10" fmla="*/ 3776449 w 6233095"/>
                <a:gd name="connsiteY10" fmla="*/ 3198497 h 3263055"/>
                <a:gd name="connsiteX11" fmla="*/ 3042420 w 6233095"/>
                <a:gd name="connsiteY11" fmla="*/ 3160872 h 3263055"/>
                <a:gd name="connsiteX12" fmla="*/ 2135610 w 6233095"/>
                <a:gd name="connsiteY12" fmla="*/ 2426337 h 3263055"/>
                <a:gd name="connsiteX13" fmla="*/ 667489 w 6233095"/>
                <a:gd name="connsiteY13" fmla="*/ 2685416 h 3263055"/>
                <a:gd name="connsiteX14" fmla="*/ 118849 w 6233095"/>
                <a:gd name="connsiteY14" fmla="*/ 2350136 h 3263055"/>
                <a:gd name="connsiteX15" fmla="*/ 78210 w 6233095"/>
                <a:gd name="connsiteY15" fmla="*/ 1659257 h 3263055"/>
                <a:gd name="connsiteX16" fmla="*/ 874632 w 6233095"/>
                <a:gd name="connsiteY16" fmla="*/ 1125908 h 3263055"/>
                <a:gd name="connsiteX0" fmla="*/ 874632 w 6233095"/>
                <a:gd name="connsiteY0" fmla="*/ 1125908 h 3263055"/>
                <a:gd name="connsiteX1" fmla="*/ 1353979 w 6233095"/>
                <a:gd name="connsiteY1" fmla="*/ 447116 h 3263055"/>
                <a:gd name="connsiteX2" fmla="*/ 2303249 w 6233095"/>
                <a:gd name="connsiteY2" fmla="*/ 206376 h 3263055"/>
                <a:gd name="connsiteX3" fmla="*/ 3331980 w 6233095"/>
                <a:gd name="connsiteY3" fmla="*/ 264 h 3263055"/>
                <a:gd name="connsiteX4" fmla="*/ 4838169 w 6233095"/>
                <a:gd name="connsiteY4" fmla="*/ 252096 h 3263055"/>
                <a:gd name="connsiteX5" fmla="*/ 5889729 w 6233095"/>
                <a:gd name="connsiteY5" fmla="*/ 252097 h 3263055"/>
                <a:gd name="connsiteX6" fmla="*/ 6219928 w 6233095"/>
                <a:gd name="connsiteY6" fmla="*/ 744858 h 3263055"/>
                <a:gd name="connsiteX7" fmla="*/ 6150008 w 6233095"/>
                <a:gd name="connsiteY7" fmla="*/ 1486588 h 3263055"/>
                <a:gd name="connsiteX8" fmla="*/ 5930369 w 6233095"/>
                <a:gd name="connsiteY8" fmla="*/ 2197738 h 3263055"/>
                <a:gd name="connsiteX9" fmla="*/ 4538449 w 6233095"/>
                <a:gd name="connsiteY9" fmla="*/ 2609216 h 3263055"/>
                <a:gd name="connsiteX10" fmla="*/ 3776449 w 6233095"/>
                <a:gd name="connsiteY10" fmla="*/ 3198497 h 3263055"/>
                <a:gd name="connsiteX11" fmla="*/ 3042420 w 6233095"/>
                <a:gd name="connsiteY11" fmla="*/ 3160872 h 3263055"/>
                <a:gd name="connsiteX12" fmla="*/ 2135610 w 6233095"/>
                <a:gd name="connsiteY12" fmla="*/ 2426337 h 3263055"/>
                <a:gd name="connsiteX13" fmla="*/ 667489 w 6233095"/>
                <a:gd name="connsiteY13" fmla="*/ 2685416 h 3263055"/>
                <a:gd name="connsiteX14" fmla="*/ 118849 w 6233095"/>
                <a:gd name="connsiteY14" fmla="*/ 2350136 h 3263055"/>
                <a:gd name="connsiteX15" fmla="*/ 78210 w 6233095"/>
                <a:gd name="connsiteY15" fmla="*/ 1659257 h 3263055"/>
                <a:gd name="connsiteX16" fmla="*/ 874632 w 6233095"/>
                <a:gd name="connsiteY16" fmla="*/ 1125908 h 3263055"/>
                <a:gd name="connsiteX0" fmla="*/ 874632 w 6233095"/>
                <a:gd name="connsiteY0" fmla="*/ 1125908 h 3263055"/>
                <a:gd name="connsiteX1" fmla="*/ 1353979 w 6233095"/>
                <a:gd name="connsiteY1" fmla="*/ 447116 h 3263055"/>
                <a:gd name="connsiteX2" fmla="*/ 2303249 w 6233095"/>
                <a:gd name="connsiteY2" fmla="*/ 206376 h 3263055"/>
                <a:gd name="connsiteX3" fmla="*/ 3331980 w 6233095"/>
                <a:gd name="connsiteY3" fmla="*/ 264 h 3263055"/>
                <a:gd name="connsiteX4" fmla="*/ 4838169 w 6233095"/>
                <a:gd name="connsiteY4" fmla="*/ 252096 h 3263055"/>
                <a:gd name="connsiteX5" fmla="*/ 5889729 w 6233095"/>
                <a:gd name="connsiteY5" fmla="*/ 252097 h 3263055"/>
                <a:gd name="connsiteX6" fmla="*/ 6219928 w 6233095"/>
                <a:gd name="connsiteY6" fmla="*/ 744858 h 3263055"/>
                <a:gd name="connsiteX7" fmla="*/ 6150008 w 6233095"/>
                <a:gd name="connsiteY7" fmla="*/ 1486588 h 3263055"/>
                <a:gd name="connsiteX8" fmla="*/ 5930369 w 6233095"/>
                <a:gd name="connsiteY8" fmla="*/ 2197738 h 3263055"/>
                <a:gd name="connsiteX9" fmla="*/ 4538449 w 6233095"/>
                <a:gd name="connsiteY9" fmla="*/ 2609216 h 3263055"/>
                <a:gd name="connsiteX10" fmla="*/ 3776449 w 6233095"/>
                <a:gd name="connsiteY10" fmla="*/ 3198497 h 3263055"/>
                <a:gd name="connsiteX11" fmla="*/ 3042420 w 6233095"/>
                <a:gd name="connsiteY11" fmla="*/ 3160872 h 3263055"/>
                <a:gd name="connsiteX12" fmla="*/ 2135610 w 6233095"/>
                <a:gd name="connsiteY12" fmla="*/ 2426337 h 3263055"/>
                <a:gd name="connsiteX13" fmla="*/ 667489 w 6233095"/>
                <a:gd name="connsiteY13" fmla="*/ 2685416 h 3263055"/>
                <a:gd name="connsiteX14" fmla="*/ 118849 w 6233095"/>
                <a:gd name="connsiteY14" fmla="*/ 2350136 h 3263055"/>
                <a:gd name="connsiteX15" fmla="*/ 78210 w 6233095"/>
                <a:gd name="connsiteY15" fmla="*/ 1659257 h 3263055"/>
                <a:gd name="connsiteX16" fmla="*/ 874632 w 6233095"/>
                <a:gd name="connsiteY16" fmla="*/ 1125908 h 3263055"/>
                <a:gd name="connsiteX0" fmla="*/ 874632 w 6233095"/>
                <a:gd name="connsiteY0" fmla="*/ 1125908 h 3263055"/>
                <a:gd name="connsiteX1" fmla="*/ 1353979 w 6233095"/>
                <a:gd name="connsiteY1" fmla="*/ 447116 h 3263055"/>
                <a:gd name="connsiteX2" fmla="*/ 2225757 w 6233095"/>
                <a:gd name="connsiteY2" fmla="*/ 206376 h 3263055"/>
                <a:gd name="connsiteX3" fmla="*/ 3331980 w 6233095"/>
                <a:gd name="connsiteY3" fmla="*/ 264 h 3263055"/>
                <a:gd name="connsiteX4" fmla="*/ 4838169 w 6233095"/>
                <a:gd name="connsiteY4" fmla="*/ 252096 h 3263055"/>
                <a:gd name="connsiteX5" fmla="*/ 5889729 w 6233095"/>
                <a:gd name="connsiteY5" fmla="*/ 252097 h 3263055"/>
                <a:gd name="connsiteX6" fmla="*/ 6219928 w 6233095"/>
                <a:gd name="connsiteY6" fmla="*/ 744858 h 3263055"/>
                <a:gd name="connsiteX7" fmla="*/ 6150008 w 6233095"/>
                <a:gd name="connsiteY7" fmla="*/ 1486588 h 3263055"/>
                <a:gd name="connsiteX8" fmla="*/ 5930369 w 6233095"/>
                <a:gd name="connsiteY8" fmla="*/ 2197738 h 3263055"/>
                <a:gd name="connsiteX9" fmla="*/ 4538449 w 6233095"/>
                <a:gd name="connsiteY9" fmla="*/ 2609216 h 3263055"/>
                <a:gd name="connsiteX10" fmla="*/ 3776449 w 6233095"/>
                <a:gd name="connsiteY10" fmla="*/ 3198497 h 3263055"/>
                <a:gd name="connsiteX11" fmla="*/ 3042420 w 6233095"/>
                <a:gd name="connsiteY11" fmla="*/ 3160872 h 3263055"/>
                <a:gd name="connsiteX12" fmla="*/ 2135610 w 6233095"/>
                <a:gd name="connsiteY12" fmla="*/ 2426337 h 3263055"/>
                <a:gd name="connsiteX13" fmla="*/ 667489 w 6233095"/>
                <a:gd name="connsiteY13" fmla="*/ 2685416 h 3263055"/>
                <a:gd name="connsiteX14" fmla="*/ 118849 w 6233095"/>
                <a:gd name="connsiteY14" fmla="*/ 2350136 h 3263055"/>
                <a:gd name="connsiteX15" fmla="*/ 78210 w 6233095"/>
                <a:gd name="connsiteY15" fmla="*/ 1659257 h 3263055"/>
                <a:gd name="connsiteX16" fmla="*/ 874632 w 6233095"/>
                <a:gd name="connsiteY16" fmla="*/ 1125908 h 3263055"/>
                <a:gd name="connsiteX0" fmla="*/ 874632 w 6233095"/>
                <a:gd name="connsiteY0" fmla="*/ 1125843 h 3262990"/>
                <a:gd name="connsiteX1" fmla="*/ 1353979 w 6233095"/>
                <a:gd name="connsiteY1" fmla="*/ 447051 h 3262990"/>
                <a:gd name="connsiteX2" fmla="*/ 2225757 w 6233095"/>
                <a:gd name="connsiteY2" fmla="*/ 206311 h 3262990"/>
                <a:gd name="connsiteX3" fmla="*/ 3331980 w 6233095"/>
                <a:gd name="connsiteY3" fmla="*/ 199 h 3262990"/>
                <a:gd name="connsiteX4" fmla="*/ 4838169 w 6233095"/>
                <a:gd name="connsiteY4" fmla="*/ 252031 h 3262990"/>
                <a:gd name="connsiteX5" fmla="*/ 5889729 w 6233095"/>
                <a:gd name="connsiteY5" fmla="*/ 252032 h 3262990"/>
                <a:gd name="connsiteX6" fmla="*/ 6219928 w 6233095"/>
                <a:gd name="connsiteY6" fmla="*/ 744793 h 3262990"/>
                <a:gd name="connsiteX7" fmla="*/ 6150008 w 6233095"/>
                <a:gd name="connsiteY7" fmla="*/ 1486523 h 3262990"/>
                <a:gd name="connsiteX8" fmla="*/ 5930369 w 6233095"/>
                <a:gd name="connsiteY8" fmla="*/ 2197673 h 3262990"/>
                <a:gd name="connsiteX9" fmla="*/ 4538449 w 6233095"/>
                <a:gd name="connsiteY9" fmla="*/ 2609151 h 3262990"/>
                <a:gd name="connsiteX10" fmla="*/ 3776449 w 6233095"/>
                <a:gd name="connsiteY10" fmla="*/ 3198432 h 3262990"/>
                <a:gd name="connsiteX11" fmla="*/ 3042420 w 6233095"/>
                <a:gd name="connsiteY11" fmla="*/ 3160807 h 3262990"/>
                <a:gd name="connsiteX12" fmla="*/ 2135610 w 6233095"/>
                <a:gd name="connsiteY12" fmla="*/ 2426272 h 3262990"/>
                <a:gd name="connsiteX13" fmla="*/ 667489 w 6233095"/>
                <a:gd name="connsiteY13" fmla="*/ 2685351 h 3262990"/>
                <a:gd name="connsiteX14" fmla="*/ 118849 w 6233095"/>
                <a:gd name="connsiteY14" fmla="*/ 2350071 h 3262990"/>
                <a:gd name="connsiteX15" fmla="*/ 78210 w 6233095"/>
                <a:gd name="connsiteY15" fmla="*/ 1659192 h 3262990"/>
                <a:gd name="connsiteX16" fmla="*/ 874632 w 6233095"/>
                <a:gd name="connsiteY16" fmla="*/ 1125843 h 3262990"/>
                <a:gd name="connsiteX0" fmla="*/ 874632 w 6233095"/>
                <a:gd name="connsiteY0" fmla="*/ 1125843 h 3262990"/>
                <a:gd name="connsiteX1" fmla="*/ 1353979 w 6233095"/>
                <a:gd name="connsiteY1" fmla="*/ 447051 h 3262990"/>
                <a:gd name="connsiteX2" fmla="*/ 2078523 w 6233095"/>
                <a:gd name="connsiteY2" fmla="*/ 206311 h 3262990"/>
                <a:gd name="connsiteX3" fmla="*/ 3331980 w 6233095"/>
                <a:gd name="connsiteY3" fmla="*/ 199 h 3262990"/>
                <a:gd name="connsiteX4" fmla="*/ 4838169 w 6233095"/>
                <a:gd name="connsiteY4" fmla="*/ 252031 h 3262990"/>
                <a:gd name="connsiteX5" fmla="*/ 5889729 w 6233095"/>
                <a:gd name="connsiteY5" fmla="*/ 252032 h 3262990"/>
                <a:gd name="connsiteX6" fmla="*/ 6219928 w 6233095"/>
                <a:gd name="connsiteY6" fmla="*/ 744793 h 3262990"/>
                <a:gd name="connsiteX7" fmla="*/ 6150008 w 6233095"/>
                <a:gd name="connsiteY7" fmla="*/ 1486523 h 3262990"/>
                <a:gd name="connsiteX8" fmla="*/ 5930369 w 6233095"/>
                <a:gd name="connsiteY8" fmla="*/ 2197673 h 3262990"/>
                <a:gd name="connsiteX9" fmla="*/ 4538449 w 6233095"/>
                <a:gd name="connsiteY9" fmla="*/ 2609151 h 3262990"/>
                <a:gd name="connsiteX10" fmla="*/ 3776449 w 6233095"/>
                <a:gd name="connsiteY10" fmla="*/ 3198432 h 3262990"/>
                <a:gd name="connsiteX11" fmla="*/ 3042420 w 6233095"/>
                <a:gd name="connsiteY11" fmla="*/ 3160807 h 3262990"/>
                <a:gd name="connsiteX12" fmla="*/ 2135610 w 6233095"/>
                <a:gd name="connsiteY12" fmla="*/ 2426272 h 3262990"/>
                <a:gd name="connsiteX13" fmla="*/ 667489 w 6233095"/>
                <a:gd name="connsiteY13" fmla="*/ 2685351 h 3262990"/>
                <a:gd name="connsiteX14" fmla="*/ 118849 w 6233095"/>
                <a:gd name="connsiteY14" fmla="*/ 2350071 h 3262990"/>
                <a:gd name="connsiteX15" fmla="*/ 78210 w 6233095"/>
                <a:gd name="connsiteY15" fmla="*/ 1659192 h 3262990"/>
                <a:gd name="connsiteX16" fmla="*/ 874632 w 6233095"/>
                <a:gd name="connsiteY16" fmla="*/ 1125843 h 3262990"/>
                <a:gd name="connsiteX0" fmla="*/ 874632 w 6233095"/>
                <a:gd name="connsiteY0" fmla="*/ 1125944 h 3263091"/>
                <a:gd name="connsiteX1" fmla="*/ 1260989 w 6233095"/>
                <a:gd name="connsiteY1" fmla="*/ 447152 h 3263091"/>
                <a:gd name="connsiteX2" fmla="*/ 2078523 w 6233095"/>
                <a:gd name="connsiteY2" fmla="*/ 206412 h 3263091"/>
                <a:gd name="connsiteX3" fmla="*/ 3331980 w 6233095"/>
                <a:gd name="connsiteY3" fmla="*/ 300 h 3263091"/>
                <a:gd name="connsiteX4" fmla="*/ 4838169 w 6233095"/>
                <a:gd name="connsiteY4" fmla="*/ 252132 h 3263091"/>
                <a:gd name="connsiteX5" fmla="*/ 5889729 w 6233095"/>
                <a:gd name="connsiteY5" fmla="*/ 252133 h 3263091"/>
                <a:gd name="connsiteX6" fmla="*/ 6219928 w 6233095"/>
                <a:gd name="connsiteY6" fmla="*/ 744894 h 3263091"/>
                <a:gd name="connsiteX7" fmla="*/ 6150008 w 6233095"/>
                <a:gd name="connsiteY7" fmla="*/ 1486624 h 3263091"/>
                <a:gd name="connsiteX8" fmla="*/ 5930369 w 6233095"/>
                <a:gd name="connsiteY8" fmla="*/ 2197774 h 3263091"/>
                <a:gd name="connsiteX9" fmla="*/ 4538449 w 6233095"/>
                <a:gd name="connsiteY9" fmla="*/ 2609252 h 3263091"/>
                <a:gd name="connsiteX10" fmla="*/ 3776449 w 6233095"/>
                <a:gd name="connsiteY10" fmla="*/ 3198533 h 3263091"/>
                <a:gd name="connsiteX11" fmla="*/ 3042420 w 6233095"/>
                <a:gd name="connsiteY11" fmla="*/ 3160908 h 3263091"/>
                <a:gd name="connsiteX12" fmla="*/ 2135610 w 6233095"/>
                <a:gd name="connsiteY12" fmla="*/ 2426373 h 3263091"/>
                <a:gd name="connsiteX13" fmla="*/ 667489 w 6233095"/>
                <a:gd name="connsiteY13" fmla="*/ 2685452 h 3263091"/>
                <a:gd name="connsiteX14" fmla="*/ 118849 w 6233095"/>
                <a:gd name="connsiteY14" fmla="*/ 2350172 h 3263091"/>
                <a:gd name="connsiteX15" fmla="*/ 78210 w 6233095"/>
                <a:gd name="connsiteY15" fmla="*/ 1659293 h 3263091"/>
                <a:gd name="connsiteX16" fmla="*/ 874632 w 6233095"/>
                <a:gd name="connsiteY16" fmla="*/ 1125944 h 3263091"/>
                <a:gd name="connsiteX0" fmla="*/ 874632 w 6233095"/>
                <a:gd name="connsiteY0" fmla="*/ 1125944 h 3262873"/>
                <a:gd name="connsiteX1" fmla="*/ 1260989 w 6233095"/>
                <a:gd name="connsiteY1" fmla="*/ 447152 h 3262873"/>
                <a:gd name="connsiteX2" fmla="*/ 2078523 w 6233095"/>
                <a:gd name="connsiteY2" fmla="*/ 206412 h 3262873"/>
                <a:gd name="connsiteX3" fmla="*/ 3331980 w 6233095"/>
                <a:gd name="connsiteY3" fmla="*/ 300 h 3262873"/>
                <a:gd name="connsiteX4" fmla="*/ 4838169 w 6233095"/>
                <a:gd name="connsiteY4" fmla="*/ 252132 h 3262873"/>
                <a:gd name="connsiteX5" fmla="*/ 5889729 w 6233095"/>
                <a:gd name="connsiteY5" fmla="*/ 252133 h 3262873"/>
                <a:gd name="connsiteX6" fmla="*/ 6219928 w 6233095"/>
                <a:gd name="connsiteY6" fmla="*/ 744894 h 3262873"/>
                <a:gd name="connsiteX7" fmla="*/ 6150008 w 6233095"/>
                <a:gd name="connsiteY7" fmla="*/ 1486624 h 3262873"/>
                <a:gd name="connsiteX8" fmla="*/ 5930369 w 6233095"/>
                <a:gd name="connsiteY8" fmla="*/ 2197774 h 3262873"/>
                <a:gd name="connsiteX9" fmla="*/ 4538449 w 6233095"/>
                <a:gd name="connsiteY9" fmla="*/ 2609252 h 3262873"/>
                <a:gd name="connsiteX10" fmla="*/ 3776449 w 6233095"/>
                <a:gd name="connsiteY10" fmla="*/ 3198533 h 3262873"/>
                <a:gd name="connsiteX11" fmla="*/ 3042420 w 6233095"/>
                <a:gd name="connsiteY11" fmla="*/ 3160908 h 3262873"/>
                <a:gd name="connsiteX12" fmla="*/ 2282844 w 6233095"/>
                <a:gd name="connsiteY12" fmla="*/ 2430248 h 3262873"/>
                <a:gd name="connsiteX13" fmla="*/ 667489 w 6233095"/>
                <a:gd name="connsiteY13" fmla="*/ 2685452 h 3262873"/>
                <a:gd name="connsiteX14" fmla="*/ 118849 w 6233095"/>
                <a:gd name="connsiteY14" fmla="*/ 2350172 h 3262873"/>
                <a:gd name="connsiteX15" fmla="*/ 78210 w 6233095"/>
                <a:gd name="connsiteY15" fmla="*/ 1659293 h 3262873"/>
                <a:gd name="connsiteX16" fmla="*/ 874632 w 6233095"/>
                <a:gd name="connsiteY16" fmla="*/ 1125944 h 3262873"/>
                <a:gd name="connsiteX0" fmla="*/ 874632 w 6233095"/>
                <a:gd name="connsiteY0" fmla="*/ 1125944 h 3262873"/>
                <a:gd name="connsiteX1" fmla="*/ 1260989 w 6233095"/>
                <a:gd name="connsiteY1" fmla="*/ 447152 h 3262873"/>
                <a:gd name="connsiteX2" fmla="*/ 2078523 w 6233095"/>
                <a:gd name="connsiteY2" fmla="*/ 206412 h 3262873"/>
                <a:gd name="connsiteX3" fmla="*/ 3331980 w 6233095"/>
                <a:gd name="connsiteY3" fmla="*/ 300 h 3262873"/>
                <a:gd name="connsiteX4" fmla="*/ 4838169 w 6233095"/>
                <a:gd name="connsiteY4" fmla="*/ 252132 h 3262873"/>
                <a:gd name="connsiteX5" fmla="*/ 5889729 w 6233095"/>
                <a:gd name="connsiteY5" fmla="*/ 252133 h 3262873"/>
                <a:gd name="connsiteX6" fmla="*/ 6219928 w 6233095"/>
                <a:gd name="connsiteY6" fmla="*/ 744894 h 3262873"/>
                <a:gd name="connsiteX7" fmla="*/ 6150008 w 6233095"/>
                <a:gd name="connsiteY7" fmla="*/ 1486624 h 3262873"/>
                <a:gd name="connsiteX8" fmla="*/ 5930369 w 6233095"/>
                <a:gd name="connsiteY8" fmla="*/ 2197774 h 3262873"/>
                <a:gd name="connsiteX9" fmla="*/ 4538449 w 6233095"/>
                <a:gd name="connsiteY9" fmla="*/ 2609252 h 3262873"/>
                <a:gd name="connsiteX10" fmla="*/ 3776449 w 6233095"/>
                <a:gd name="connsiteY10" fmla="*/ 3198533 h 3262873"/>
                <a:gd name="connsiteX11" fmla="*/ 3154783 w 6233095"/>
                <a:gd name="connsiteY11" fmla="*/ 3160908 h 3262873"/>
                <a:gd name="connsiteX12" fmla="*/ 2282844 w 6233095"/>
                <a:gd name="connsiteY12" fmla="*/ 2430248 h 3262873"/>
                <a:gd name="connsiteX13" fmla="*/ 667489 w 6233095"/>
                <a:gd name="connsiteY13" fmla="*/ 2685452 h 3262873"/>
                <a:gd name="connsiteX14" fmla="*/ 118849 w 6233095"/>
                <a:gd name="connsiteY14" fmla="*/ 2350172 h 3262873"/>
                <a:gd name="connsiteX15" fmla="*/ 78210 w 6233095"/>
                <a:gd name="connsiteY15" fmla="*/ 1659293 h 3262873"/>
                <a:gd name="connsiteX16" fmla="*/ 874632 w 6233095"/>
                <a:gd name="connsiteY16" fmla="*/ 1125944 h 3262873"/>
                <a:gd name="connsiteX0" fmla="*/ 874632 w 6343442"/>
                <a:gd name="connsiteY0" fmla="*/ 1125944 h 3262873"/>
                <a:gd name="connsiteX1" fmla="*/ 1260989 w 6343442"/>
                <a:gd name="connsiteY1" fmla="*/ 447152 h 3262873"/>
                <a:gd name="connsiteX2" fmla="*/ 2078523 w 6343442"/>
                <a:gd name="connsiteY2" fmla="*/ 206412 h 3262873"/>
                <a:gd name="connsiteX3" fmla="*/ 3331980 w 6343442"/>
                <a:gd name="connsiteY3" fmla="*/ 300 h 3262873"/>
                <a:gd name="connsiteX4" fmla="*/ 4838169 w 6343442"/>
                <a:gd name="connsiteY4" fmla="*/ 252132 h 3262873"/>
                <a:gd name="connsiteX5" fmla="*/ 5889729 w 6343442"/>
                <a:gd name="connsiteY5" fmla="*/ 252133 h 3262873"/>
                <a:gd name="connsiteX6" fmla="*/ 6336165 w 6343442"/>
                <a:gd name="connsiteY6" fmla="*/ 756517 h 3262873"/>
                <a:gd name="connsiteX7" fmla="*/ 6150008 w 6343442"/>
                <a:gd name="connsiteY7" fmla="*/ 1486624 h 3262873"/>
                <a:gd name="connsiteX8" fmla="*/ 5930369 w 6343442"/>
                <a:gd name="connsiteY8" fmla="*/ 2197774 h 3262873"/>
                <a:gd name="connsiteX9" fmla="*/ 4538449 w 6343442"/>
                <a:gd name="connsiteY9" fmla="*/ 2609252 h 3262873"/>
                <a:gd name="connsiteX10" fmla="*/ 3776449 w 6343442"/>
                <a:gd name="connsiteY10" fmla="*/ 3198533 h 3262873"/>
                <a:gd name="connsiteX11" fmla="*/ 3154783 w 6343442"/>
                <a:gd name="connsiteY11" fmla="*/ 3160908 h 3262873"/>
                <a:gd name="connsiteX12" fmla="*/ 2282844 w 6343442"/>
                <a:gd name="connsiteY12" fmla="*/ 2430248 h 3262873"/>
                <a:gd name="connsiteX13" fmla="*/ 667489 w 6343442"/>
                <a:gd name="connsiteY13" fmla="*/ 2685452 h 3262873"/>
                <a:gd name="connsiteX14" fmla="*/ 118849 w 6343442"/>
                <a:gd name="connsiteY14" fmla="*/ 2350172 h 3262873"/>
                <a:gd name="connsiteX15" fmla="*/ 78210 w 6343442"/>
                <a:gd name="connsiteY15" fmla="*/ 1659293 h 3262873"/>
                <a:gd name="connsiteX16" fmla="*/ 874632 w 6343442"/>
                <a:gd name="connsiteY16" fmla="*/ 1125944 h 3262873"/>
                <a:gd name="connsiteX0" fmla="*/ 874632 w 6339895"/>
                <a:gd name="connsiteY0" fmla="*/ 1125944 h 3262873"/>
                <a:gd name="connsiteX1" fmla="*/ 1260989 w 6339895"/>
                <a:gd name="connsiteY1" fmla="*/ 447152 h 3262873"/>
                <a:gd name="connsiteX2" fmla="*/ 2078523 w 6339895"/>
                <a:gd name="connsiteY2" fmla="*/ 206412 h 3262873"/>
                <a:gd name="connsiteX3" fmla="*/ 3331980 w 6339895"/>
                <a:gd name="connsiteY3" fmla="*/ 300 h 3262873"/>
                <a:gd name="connsiteX4" fmla="*/ 4838169 w 6339895"/>
                <a:gd name="connsiteY4" fmla="*/ 252132 h 3262873"/>
                <a:gd name="connsiteX5" fmla="*/ 5889729 w 6339895"/>
                <a:gd name="connsiteY5" fmla="*/ 252133 h 3262873"/>
                <a:gd name="connsiteX6" fmla="*/ 6336165 w 6339895"/>
                <a:gd name="connsiteY6" fmla="*/ 756517 h 3262873"/>
                <a:gd name="connsiteX7" fmla="*/ 6150008 w 6339895"/>
                <a:gd name="connsiteY7" fmla="*/ 1486624 h 3262873"/>
                <a:gd name="connsiteX8" fmla="*/ 5930369 w 6339895"/>
                <a:gd name="connsiteY8" fmla="*/ 2197774 h 3262873"/>
                <a:gd name="connsiteX9" fmla="*/ 4538449 w 6339895"/>
                <a:gd name="connsiteY9" fmla="*/ 2609252 h 3262873"/>
                <a:gd name="connsiteX10" fmla="*/ 3776449 w 6339895"/>
                <a:gd name="connsiteY10" fmla="*/ 3198533 h 3262873"/>
                <a:gd name="connsiteX11" fmla="*/ 3154783 w 6339895"/>
                <a:gd name="connsiteY11" fmla="*/ 3160908 h 3262873"/>
                <a:gd name="connsiteX12" fmla="*/ 2282844 w 6339895"/>
                <a:gd name="connsiteY12" fmla="*/ 2430248 h 3262873"/>
                <a:gd name="connsiteX13" fmla="*/ 667489 w 6339895"/>
                <a:gd name="connsiteY13" fmla="*/ 2685452 h 3262873"/>
                <a:gd name="connsiteX14" fmla="*/ 118849 w 6339895"/>
                <a:gd name="connsiteY14" fmla="*/ 2350172 h 3262873"/>
                <a:gd name="connsiteX15" fmla="*/ 78210 w 6339895"/>
                <a:gd name="connsiteY15" fmla="*/ 1659293 h 3262873"/>
                <a:gd name="connsiteX16" fmla="*/ 874632 w 6339895"/>
                <a:gd name="connsiteY16" fmla="*/ 1125944 h 3262873"/>
                <a:gd name="connsiteX0" fmla="*/ 874632 w 6339584"/>
                <a:gd name="connsiteY0" fmla="*/ 1125944 h 3262873"/>
                <a:gd name="connsiteX1" fmla="*/ 1260989 w 6339584"/>
                <a:gd name="connsiteY1" fmla="*/ 447152 h 3262873"/>
                <a:gd name="connsiteX2" fmla="*/ 2078523 w 6339584"/>
                <a:gd name="connsiteY2" fmla="*/ 206412 h 3262873"/>
                <a:gd name="connsiteX3" fmla="*/ 3331980 w 6339584"/>
                <a:gd name="connsiteY3" fmla="*/ 300 h 3262873"/>
                <a:gd name="connsiteX4" fmla="*/ 4838169 w 6339584"/>
                <a:gd name="connsiteY4" fmla="*/ 252132 h 3262873"/>
                <a:gd name="connsiteX5" fmla="*/ 5889729 w 6339584"/>
                <a:gd name="connsiteY5" fmla="*/ 252133 h 3262873"/>
                <a:gd name="connsiteX6" fmla="*/ 6336165 w 6339584"/>
                <a:gd name="connsiteY6" fmla="*/ 756517 h 3262873"/>
                <a:gd name="connsiteX7" fmla="*/ 6150008 w 6339584"/>
                <a:gd name="connsiteY7" fmla="*/ 1486624 h 3262873"/>
                <a:gd name="connsiteX8" fmla="*/ 5930369 w 6339584"/>
                <a:gd name="connsiteY8" fmla="*/ 2197774 h 3262873"/>
                <a:gd name="connsiteX9" fmla="*/ 4538449 w 6339584"/>
                <a:gd name="connsiteY9" fmla="*/ 2609252 h 3262873"/>
                <a:gd name="connsiteX10" fmla="*/ 3776449 w 6339584"/>
                <a:gd name="connsiteY10" fmla="*/ 3198533 h 3262873"/>
                <a:gd name="connsiteX11" fmla="*/ 3154783 w 6339584"/>
                <a:gd name="connsiteY11" fmla="*/ 3160908 h 3262873"/>
                <a:gd name="connsiteX12" fmla="*/ 2282844 w 6339584"/>
                <a:gd name="connsiteY12" fmla="*/ 2430248 h 3262873"/>
                <a:gd name="connsiteX13" fmla="*/ 667489 w 6339584"/>
                <a:gd name="connsiteY13" fmla="*/ 2685452 h 3262873"/>
                <a:gd name="connsiteX14" fmla="*/ 118849 w 6339584"/>
                <a:gd name="connsiteY14" fmla="*/ 2350172 h 3262873"/>
                <a:gd name="connsiteX15" fmla="*/ 78210 w 6339584"/>
                <a:gd name="connsiteY15" fmla="*/ 1659293 h 3262873"/>
                <a:gd name="connsiteX16" fmla="*/ 874632 w 6339584"/>
                <a:gd name="connsiteY16" fmla="*/ 1125944 h 3262873"/>
                <a:gd name="connsiteX0" fmla="*/ 874632 w 6339584"/>
                <a:gd name="connsiteY0" fmla="*/ 1125944 h 3266840"/>
                <a:gd name="connsiteX1" fmla="*/ 1260989 w 6339584"/>
                <a:gd name="connsiteY1" fmla="*/ 447152 h 3266840"/>
                <a:gd name="connsiteX2" fmla="*/ 2078523 w 6339584"/>
                <a:gd name="connsiteY2" fmla="*/ 206412 h 3266840"/>
                <a:gd name="connsiteX3" fmla="*/ 3331980 w 6339584"/>
                <a:gd name="connsiteY3" fmla="*/ 300 h 3266840"/>
                <a:gd name="connsiteX4" fmla="*/ 4838169 w 6339584"/>
                <a:gd name="connsiteY4" fmla="*/ 252132 h 3266840"/>
                <a:gd name="connsiteX5" fmla="*/ 5889729 w 6339584"/>
                <a:gd name="connsiteY5" fmla="*/ 252133 h 3266840"/>
                <a:gd name="connsiteX6" fmla="*/ 6336165 w 6339584"/>
                <a:gd name="connsiteY6" fmla="*/ 756517 h 3266840"/>
                <a:gd name="connsiteX7" fmla="*/ 6150008 w 6339584"/>
                <a:gd name="connsiteY7" fmla="*/ 1486624 h 3266840"/>
                <a:gd name="connsiteX8" fmla="*/ 5930369 w 6339584"/>
                <a:gd name="connsiteY8" fmla="*/ 2197774 h 3266840"/>
                <a:gd name="connsiteX9" fmla="*/ 4538449 w 6339584"/>
                <a:gd name="connsiteY9" fmla="*/ 2609252 h 3266840"/>
                <a:gd name="connsiteX10" fmla="*/ 3776449 w 6339584"/>
                <a:gd name="connsiteY10" fmla="*/ 3198533 h 3266840"/>
                <a:gd name="connsiteX11" fmla="*/ 3232274 w 6339584"/>
                <a:gd name="connsiteY11" fmla="*/ 3168657 h 3266840"/>
                <a:gd name="connsiteX12" fmla="*/ 2282844 w 6339584"/>
                <a:gd name="connsiteY12" fmla="*/ 2430248 h 3266840"/>
                <a:gd name="connsiteX13" fmla="*/ 667489 w 6339584"/>
                <a:gd name="connsiteY13" fmla="*/ 2685452 h 3266840"/>
                <a:gd name="connsiteX14" fmla="*/ 118849 w 6339584"/>
                <a:gd name="connsiteY14" fmla="*/ 2350172 h 3266840"/>
                <a:gd name="connsiteX15" fmla="*/ 78210 w 6339584"/>
                <a:gd name="connsiteY15" fmla="*/ 1659293 h 3266840"/>
                <a:gd name="connsiteX16" fmla="*/ 874632 w 6339584"/>
                <a:gd name="connsiteY16" fmla="*/ 1125944 h 3266840"/>
                <a:gd name="connsiteX0" fmla="*/ 874632 w 6339584"/>
                <a:gd name="connsiteY0" fmla="*/ 1125883 h 3266779"/>
                <a:gd name="connsiteX1" fmla="*/ 1260989 w 6339584"/>
                <a:gd name="connsiteY1" fmla="*/ 447091 h 3266779"/>
                <a:gd name="connsiteX2" fmla="*/ 1573364 w 6339584"/>
                <a:gd name="connsiteY2" fmla="*/ 221334 h 3266779"/>
                <a:gd name="connsiteX3" fmla="*/ 2078523 w 6339584"/>
                <a:gd name="connsiteY3" fmla="*/ 206351 h 3266779"/>
                <a:gd name="connsiteX4" fmla="*/ 3331980 w 6339584"/>
                <a:gd name="connsiteY4" fmla="*/ 239 h 3266779"/>
                <a:gd name="connsiteX5" fmla="*/ 4838169 w 6339584"/>
                <a:gd name="connsiteY5" fmla="*/ 252071 h 3266779"/>
                <a:gd name="connsiteX6" fmla="*/ 5889729 w 6339584"/>
                <a:gd name="connsiteY6" fmla="*/ 252072 h 3266779"/>
                <a:gd name="connsiteX7" fmla="*/ 6336165 w 6339584"/>
                <a:gd name="connsiteY7" fmla="*/ 756456 h 3266779"/>
                <a:gd name="connsiteX8" fmla="*/ 6150008 w 6339584"/>
                <a:gd name="connsiteY8" fmla="*/ 1486563 h 3266779"/>
                <a:gd name="connsiteX9" fmla="*/ 5930369 w 6339584"/>
                <a:gd name="connsiteY9" fmla="*/ 2197713 h 3266779"/>
                <a:gd name="connsiteX10" fmla="*/ 4538449 w 6339584"/>
                <a:gd name="connsiteY10" fmla="*/ 2609191 h 3266779"/>
                <a:gd name="connsiteX11" fmla="*/ 3776449 w 6339584"/>
                <a:gd name="connsiteY11" fmla="*/ 3198472 h 3266779"/>
                <a:gd name="connsiteX12" fmla="*/ 3232274 w 6339584"/>
                <a:gd name="connsiteY12" fmla="*/ 3168596 h 3266779"/>
                <a:gd name="connsiteX13" fmla="*/ 2282844 w 6339584"/>
                <a:gd name="connsiteY13" fmla="*/ 2430187 h 3266779"/>
                <a:gd name="connsiteX14" fmla="*/ 667489 w 6339584"/>
                <a:gd name="connsiteY14" fmla="*/ 2685391 h 3266779"/>
                <a:gd name="connsiteX15" fmla="*/ 118849 w 6339584"/>
                <a:gd name="connsiteY15" fmla="*/ 2350111 h 3266779"/>
                <a:gd name="connsiteX16" fmla="*/ 78210 w 6339584"/>
                <a:gd name="connsiteY16" fmla="*/ 1659232 h 3266779"/>
                <a:gd name="connsiteX17" fmla="*/ 874632 w 6339584"/>
                <a:gd name="connsiteY17" fmla="*/ 1125883 h 326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39584" h="3266779">
                  <a:moveTo>
                    <a:pt x="874632" y="1125883"/>
                  </a:moveTo>
                  <a:cubicBezTo>
                    <a:pt x="1071762" y="923860"/>
                    <a:pt x="1144534" y="597849"/>
                    <a:pt x="1260989" y="447091"/>
                  </a:cubicBezTo>
                  <a:cubicBezTo>
                    <a:pt x="1377444" y="296333"/>
                    <a:pt x="1437108" y="261457"/>
                    <a:pt x="1573364" y="221334"/>
                  </a:cubicBezTo>
                  <a:cubicBezTo>
                    <a:pt x="1709620" y="181211"/>
                    <a:pt x="1785420" y="243200"/>
                    <a:pt x="2078523" y="206351"/>
                  </a:cubicBezTo>
                  <a:cubicBezTo>
                    <a:pt x="2371626" y="169502"/>
                    <a:pt x="2872039" y="-7381"/>
                    <a:pt x="3331980" y="239"/>
                  </a:cubicBezTo>
                  <a:cubicBezTo>
                    <a:pt x="3791921" y="7859"/>
                    <a:pt x="4404257" y="141519"/>
                    <a:pt x="4838169" y="252071"/>
                  </a:cubicBezTo>
                  <a:cubicBezTo>
                    <a:pt x="5272081" y="362623"/>
                    <a:pt x="5640063" y="168008"/>
                    <a:pt x="5889729" y="252072"/>
                  </a:cubicBezTo>
                  <a:cubicBezTo>
                    <a:pt x="6139395" y="336136"/>
                    <a:pt x="6292785" y="550708"/>
                    <a:pt x="6336165" y="756456"/>
                  </a:cubicBezTo>
                  <a:cubicBezTo>
                    <a:pt x="6379545" y="962205"/>
                    <a:pt x="5992916" y="1223107"/>
                    <a:pt x="6150008" y="1486563"/>
                  </a:cubicBezTo>
                  <a:cubicBezTo>
                    <a:pt x="6307100" y="1750019"/>
                    <a:pt x="6198962" y="2010608"/>
                    <a:pt x="5930369" y="2197713"/>
                  </a:cubicBezTo>
                  <a:cubicBezTo>
                    <a:pt x="5661776" y="2384818"/>
                    <a:pt x="4832242" y="2407685"/>
                    <a:pt x="4538449" y="2609191"/>
                  </a:cubicBezTo>
                  <a:cubicBezTo>
                    <a:pt x="4244656" y="2810698"/>
                    <a:pt x="3994145" y="3105238"/>
                    <a:pt x="3776449" y="3198472"/>
                  </a:cubicBezTo>
                  <a:cubicBezTo>
                    <a:pt x="3558753" y="3291706"/>
                    <a:pt x="3481208" y="3296644"/>
                    <a:pt x="3232274" y="3168596"/>
                  </a:cubicBezTo>
                  <a:cubicBezTo>
                    <a:pt x="2983340" y="3040548"/>
                    <a:pt x="2710308" y="2510721"/>
                    <a:pt x="2282844" y="2430187"/>
                  </a:cubicBezTo>
                  <a:cubicBezTo>
                    <a:pt x="1855380" y="2349653"/>
                    <a:pt x="1028155" y="2698737"/>
                    <a:pt x="667489" y="2685391"/>
                  </a:cubicBezTo>
                  <a:cubicBezTo>
                    <a:pt x="306823" y="2672045"/>
                    <a:pt x="250082" y="2499124"/>
                    <a:pt x="118849" y="2350111"/>
                  </a:cubicBezTo>
                  <a:cubicBezTo>
                    <a:pt x="-12384" y="2201098"/>
                    <a:pt x="-47754" y="1863270"/>
                    <a:pt x="78210" y="1659232"/>
                  </a:cubicBezTo>
                  <a:cubicBezTo>
                    <a:pt x="204174" y="1455194"/>
                    <a:pt x="677502" y="1327906"/>
                    <a:pt x="874632" y="1125883"/>
                  </a:cubicBezTo>
                  <a:close/>
                </a:path>
              </a:pathLst>
            </a:custGeom>
            <a:gradFill>
              <a:gsLst>
                <a:gs pos="0">
                  <a:srgbClr val="FF9999"/>
                </a:gs>
                <a:gs pos="100000">
                  <a:srgbClr val="A9E183"/>
                </a:gs>
              </a:gsLst>
              <a:lin ang="5400000" scaled="0"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155" name="Freihandform 154"/>
            <p:cNvSpPr/>
            <p:nvPr/>
          </p:nvSpPr>
          <p:spPr>
            <a:xfrm rot="168054">
              <a:off x="7245510" y="2788762"/>
              <a:ext cx="681163" cy="2541520"/>
            </a:xfrm>
            <a:custGeom>
              <a:avLst/>
              <a:gdLst>
                <a:gd name="connsiteX0" fmla="*/ 681163 w 681163"/>
                <a:gd name="connsiteY0" fmla="*/ 0 h 2560516"/>
                <a:gd name="connsiteX1" fmla="*/ 681163 w 681163"/>
                <a:gd name="connsiteY1" fmla="*/ 2560516 h 2560516"/>
                <a:gd name="connsiteX2" fmla="*/ 608665 w 681163"/>
                <a:gd name="connsiteY2" fmla="*/ 2507714 h 2560516"/>
                <a:gd name="connsiteX3" fmla="*/ 308919 w 681163"/>
                <a:gd name="connsiteY3" fmla="*/ 2390877 h 2560516"/>
                <a:gd name="connsiteX4" fmla="*/ 32095 w 681163"/>
                <a:gd name="connsiteY4" fmla="*/ 2399204 h 2560516"/>
                <a:gd name="connsiteX5" fmla="*/ 0 w 681163"/>
                <a:gd name="connsiteY5" fmla="*/ 2404773 h 2560516"/>
                <a:gd name="connsiteX6" fmla="*/ 0 w 681163"/>
                <a:gd name="connsiteY6" fmla="*/ 178854 h 2560516"/>
                <a:gd name="connsiteX7" fmla="*/ 114214 w 681163"/>
                <a:gd name="connsiteY7" fmla="*/ 154135 h 2560516"/>
                <a:gd name="connsiteX8" fmla="*/ 553813 w 681163"/>
                <a:gd name="connsiteY8" fmla="*/ 32525 h 2560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1163" h="2560516">
                  <a:moveTo>
                    <a:pt x="681163" y="0"/>
                  </a:moveTo>
                  <a:lnTo>
                    <a:pt x="681163" y="2560516"/>
                  </a:lnTo>
                  <a:lnTo>
                    <a:pt x="608665" y="2507714"/>
                  </a:lnTo>
                  <a:cubicBezTo>
                    <a:pt x="516095" y="2449171"/>
                    <a:pt x="416641" y="2405764"/>
                    <a:pt x="308919" y="2390877"/>
                  </a:cubicBezTo>
                  <a:cubicBezTo>
                    <a:pt x="228128" y="2379712"/>
                    <a:pt x="134037" y="2384318"/>
                    <a:pt x="32095" y="2399204"/>
                  </a:cubicBezTo>
                  <a:lnTo>
                    <a:pt x="0" y="2404773"/>
                  </a:lnTo>
                  <a:lnTo>
                    <a:pt x="0" y="178854"/>
                  </a:lnTo>
                  <a:lnTo>
                    <a:pt x="114214" y="154135"/>
                  </a:lnTo>
                  <a:cubicBezTo>
                    <a:pt x="240734" y="122870"/>
                    <a:pt x="391339" y="76423"/>
                    <a:pt x="553813" y="32525"/>
                  </a:cubicBezTo>
                  <a:close/>
                </a:path>
              </a:pathLst>
            </a:custGeom>
            <a:gradFill>
              <a:gsLst>
                <a:gs pos="0">
                  <a:srgbClr val="920000"/>
                </a:gs>
                <a:gs pos="100000">
                  <a:srgbClr val="366218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156" name="Freihandform 155"/>
            <p:cNvSpPr>
              <a:spLocks/>
            </p:cNvSpPr>
            <p:nvPr/>
          </p:nvSpPr>
          <p:spPr>
            <a:xfrm rot="152500">
              <a:off x="10261632" y="2978210"/>
              <a:ext cx="1256123" cy="2225047"/>
            </a:xfrm>
            <a:custGeom>
              <a:avLst/>
              <a:gdLst>
                <a:gd name="connsiteX0" fmla="*/ 573382 w 1256123"/>
                <a:gd name="connsiteY0" fmla="*/ 4996 h 2246983"/>
                <a:gd name="connsiteX1" fmla="*/ 782675 w 1256123"/>
                <a:gd name="connsiteY1" fmla="*/ 15643 h 2246983"/>
                <a:gd name="connsiteX2" fmla="*/ 1251039 w 1256123"/>
                <a:gd name="connsiteY2" fmla="*/ 499733 h 2246983"/>
                <a:gd name="connsiteX3" fmla="*/ 1097443 w 1256123"/>
                <a:gd name="connsiteY3" fmla="*/ 1237377 h 2246983"/>
                <a:gd name="connsiteX4" fmla="*/ 909556 w 1256123"/>
                <a:gd name="connsiteY4" fmla="*/ 1957568 h 2246983"/>
                <a:gd name="connsiteX5" fmla="*/ 27950 w 1256123"/>
                <a:gd name="connsiteY5" fmla="*/ 2239006 h 2246983"/>
                <a:gd name="connsiteX6" fmla="*/ 0 w 1256123"/>
                <a:gd name="connsiteY6" fmla="*/ 2246983 h 2246983"/>
                <a:gd name="connsiteX7" fmla="*/ 0 w 1256123"/>
                <a:gd name="connsiteY7" fmla="*/ 83287 h 2246983"/>
                <a:gd name="connsiteX8" fmla="*/ 45640 w 1256123"/>
                <a:gd name="connsiteY8" fmla="*/ 83211 h 2246983"/>
                <a:gd name="connsiteX9" fmla="*/ 573382 w 1256123"/>
                <a:gd name="connsiteY9" fmla="*/ 4996 h 224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6123" h="2246983">
                  <a:moveTo>
                    <a:pt x="573382" y="4996"/>
                  </a:moveTo>
                  <a:cubicBezTo>
                    <a:pt x="649486" y="-3083"/>
                    <a:pt x="719389" y="-2584"/>
                    <a:pt x="782675" y="15643"/>
                  </a:cubicBezTo>
                  <a:cubicBezTo>
                    <a:pt x="1035823" y="88553"/>
                    <a:pt x="1198578" y="296112"/>
                    <a:pt x="1251039" y="499733"/>
                  </a:cubicBezTo>
                  <a:cubicBezTo>
                    <a:pt x="1303501" y="703356"/>
                    <a:pt x="928822" y="981147"/>
                    <a:pt x="1097443" y="1237377"/>
                  </a:cubicBezTo>
                  <a:cubicBezTo>
                    <a:pt x="1266063" y="1493608"/>
                    <a:pt x="1169588" y="1758736"/>
                    <a:pt x="909556" y="1957568"/>
                  </a:cubicBezTo>
                  <a:cubicBezTo>
                    <a:pt x="747036" y="2081838"/>
                    <a:pt x="362770" y="2151733"/>
                    <a:pt x="27950" y="2239006"/>
                  </a:cubicBezTo>
                  <a:lnTo>
                    <a:pt x="0" y="2246983"/>
                  </a:lnTo>
                  <a:lnTo>
                    <a:pt x="0" y="83287"/>
                  </a:lnTo>
                  <a:lnTo>
                    <a:pt x="45640" y="83211"/>
                  </a:lnTo>
                  <a:cubicBezTo>
                    <a:pt x="244158" y="71626"/>
                    <a:pt x="421174" y="21154"/>
                    <a:pt x="573382" y="4996"/>
                  </a:cubicBezTo>
                  <a:close/>
                </a:path>
              </a:pathLst>
            </a:custGeom>
            <a:gradFill>
              <a:gsLst>
                <a:gs pos="0">
                  <a:srgbClr val="920000"/>
                </a:gs>
                <a:gs pos="100000">
                  <a:srgbClr val="366218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 dirty="0"/>
            </a:p>
          </p:txBody>
        </p:sp>
        <p:sp>
          <p:nvSpPr>
            <p:cNvPr id="157" name="Freihandform 156"/>
            <p:cNvSpPr/>
            <p:nvPr/>
          </p:nvSpPr>
          <p:spPr>
            <a:xfrm rot="168054">
              <a:off x="6017900" y="3389364"/>
              <a:ext cx="295384" cy="2036787"/>
            </a:xfrm>
            <a:custGeom>
              <a:avLst/>
              <a:gdLst>
                <a:gd name="connsiteX0" fmla="*/ 295384 w 295384"/>
                <a:gd name="connsiteY0" fmla="*/ 0 h 2036787"/>
                <a:gd name="connsiteX1" fmla="*/ 295384 w 295384"/>
                <a:gd name="connsiteY1" fmla="*/ 1970582 h 2036787"/>
                <a:gd name="connsiteX2" fmla="*/ 259026 w 295384"/>
                <a:gd name="connsiteY2" fmla="*/ 1981135 h 2036787"/>
                <a:gd name="connsiteX3" fmla="*/ 71953 w 295384"/>
                <a:gd name="connsiteY3" fmla="*/ 2025462 h 2036787"/>
                <a:gd name="connsiteX4" fmla="*/ 0 w 295384"/>
                <a:gd name="connsiteY4" fmla="*/ 2036787 h 2036787"/>
                <a:gd name="connsiteX5" fmla="*/ 0 w 295384"/>
                <a:gd name="connsiteY5" fmla="*/ 520497 h 2036787"/>
                <a:gd name="connsiteX6" fmla="*/ 47911 w 295384"/>
                <a:gd name="connsiteY6" fmla="*/ 475715 h 2036787"/>
                <a:gd name="connsiteX7" fmla="*/ 290467 w 295384"/>
                <a:gd name="connsiteY7" fmla="*/ 12274 h 203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5384" h="2036787">
                  <a:moveTo>
                    <a:pt x="295384" y="0"/>
                  </a:moveTo>
                  <a:lnTo>
                    <a:pt x="295384" y="1970582"/>
                  </a:lnTo>
                  <a:lnTo>
                    <a:pt x="259026" y="1981135"/>
                  </a:lnTo>
                  <a:cubicBezTo>
                    <a:pt x="192354" y="1999210"/>
                    <a:pt x="129459" y="2014528"/>
                    <a:pt x="71953" y="2025462"/>
                  </a:cubicBezTo>
                  <a:lnTo>
                    <a:pt x="0" y="2036787"/>
                  </a:lnTo>
                  <a:lnTo>
                    <a:pt x="0" y="520497"/>
                  </a:lnTo>
                  <a:lnTo>
                    <a:pt x="47911" y="475715"/>
                  </a:lnTo>
                  <a:cubicBezTo>
                    <a:pt x="164800" y="343581"/>
                    <a:pt x="230803" y="165446"/>
                    <a:pt x="290467" y="12274"/>
                  </a:cubicBezTo>
                  <a:close/>
                </a:path>
              </a:pathLst>
            </a:custGeom>
            <a:gradFill>
              <a:gsLst>
                <a:gs pos="0">
                  <a:srgbClr val="920000"/>
                </a:gs>
                <a:gs pos="100000">
                  <a:srgbClr val="366218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000" b="1"/>
            </a:p>
          </p:txBody>
        </p:sp>
      </p:grpSp>
      <p:grpSp>
        <p:nvGrpSpPr>
          <p:cNvPr id="298" name="Gruppieren 297"/>
          <p:cNvGrpSpPr/>
          <p:nvPr/>
        </p:nvGrpSpPr>
        <p:grpSpPr>
          <a:xfrm rot="10800000">
            <a:off x="5723328" y="2416773"/>
            <a:ext cx="5832648" cy="2736304"/>
            <a:chOff x="5447928" y="2996952"/>
            <a:chExt cx="5832648" cy="2736304"/>
          </a:xfrm>
        </p:grpSpPr>
        <p:grpSp>
          <p:nvGrpSpPr>
            <p:cNvPr id="148" name="Gruppieren 147"/>
            <p:cNvGrpSpPr/>
            <p:nvPr/>
          </p:nvGrpSpPr>
          <p:grpSpPr>
            <a:xfrm>
              <a:off x="7392144" y="3068960"/>
              <a:ext cx="432048" cy="576064"/>
              <a:chOff x="4079776" y="4293096"/>
              <a:chExt cx="432048" cy="576064"/>
            </a:xfrm>
          </p:grpSpPr>
          <p:sp>
            <p:nvSpPr>
              <p:cNvPr id="145" name="Pfeil nach unten 144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146" name="Textfeld 145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147" name="Textfeld 146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158" name="Gruppieren 157"/>
            <p:cNvGrpSpPr/>
            <p:nvPr/>
          </p:nvGrpSpPr>
          <p:grpSpPr>
            <a:xfrm>
              <a:off x="7392144" y="3789040"/>
              <a:ext cx="432048" cy="576064"/>
              <a:chOff x="4079776" y="4293096"/>
              <a:chExt cx="432048" cy="576064"/>
            </a:xfrm>
          </p:grpSpPr>
          <p:sp>
            <p:nvSpPr>
              <p:cNvPr id="159" name="Pfeil nach unten 158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160" name="Textfeld 159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161" name="Textfeld 160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162" name="Gruppieren 161"/>
            <p:cNvGrpSpPr/>
            <p:nvPr/>
          </p:nvGrpSpPr>
          <p:grpSpPr>
            <a:xfrm>
              <a:off x="7392144" y="4509120"/>
              <a:ext cx="432048" cy="576064"/>
              <a:chOff x="4079776" y="4293096"/>
              <a:chExt cx="432048" cy="576064"/>
            </a:xfrm>
          </p:grpSpPr>
          <p:sp>
            <p:nvSpPr>
              <p:cNvPr id="163" name="Pfeil nach unten 162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164" name="Textfeld 163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165" name="Textfeld 164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178" name="Gruppieren 177"/>
            <p:cNvGrpSpPr/>
            <p:nvPr/>
          </p:nvGrpSpPr>
          <p:grpSpPr>
            <a:xfrm rot="10800000">
              <a:off x="8040216" y="2996952"/>
              <a:ext cx="432048" cy="576064"/>
              <a:chOff x="4079776" y="4293096"/>
              <a:chExt cx="432048" cy="576064"/>
            </a:xfrm>
          </p:grpSpPr>
          <p:sp>
            <p:nvSpPr>
              <p:cNvPr id="179" name="Pfeil nach unten 178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180" name="Textfeld 179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181" name="Textfeld 180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182" name="Gruppieren 181"/>
            <p:cNvGrpSpPr/>
            <p:nvPr/>
          </p:nvGrpSpPr>
          <p:grpSpPr>
            <a:xfrm rot="10800000">
              <a:off x="8040216" y="3717032"/>
              <a:ext cx="432048" cy="576064"/>
              <a:chOff x="4079776" y="4293096"/>
              <a:chExt cx="432048" cy="576064"/>
            </a:xfrm>
          </p:grpSpPr>
          <p:sp>
            <p:nvSpPr>
              <p:cNvPr id="183" name="Pfeil nach unten 182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184" name="Textfeld 183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185" name="Textfeld 184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186" name="Gruppieren 185"/>
            <p:cNvGrpSpPr/>
            <p:nvPr/>
          </p:nvGrpSpPr>
          <p:grpSpPr>
            <a:xfrm rot="10800000">
              <a:off x="8040216" y="4437112"/>
              <a:ext cx="432048" cy="576064"/>
              <a:chOff x="4079776" y="4293096"/>
              <a:chExt cx="432048" cy="576064"/>
            </a:xfrm>
          </p:grpSpPr>
          <p:sp>
            <p:nvSpPr>
              <p:cNvPr id="187" name="Pfeil nach unten 186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188" name="Textfeld 187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189" name="Textfeld 188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190" name="Gruppieren 189"/>
            <p:cNvGrpSpPr/>
            <p:nvPr/>
          </p:nvGrpSpPr>
          <p:grpSpPr>
            <a:xfrm rot="10800000">
              <a:off x="8328248" y="5157192"/>
              <a:ext cx="432048" cy="576064"/>
              <a:chOff x="4079776" y="4293096"/>
              <a:chExt cx="432048" cy="576064"/>
            </a:xfrm>
          </p:grpSpPr>
          <p:sp>
            <p:nvSpPr>
              <p:cNvPr id="191" name="Pfeil nach unten 190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192" name="Textfeld 191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193" name="Textfeld 192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194" name="Gruppieren 193"/>
            <p:cNvGrpSpPr/>
            <p:nvPr/>
          </p:nvGrpSpPr>
          <p:grpSpPr>
            <a:xfrm rot="10800000">
              <a:off x="8616280" y="2996952"/>
              <a:ext cx="432048" cy="576064"/>
              <a:chOff x="4079776" y="4293096"/>
              <a:chExt cx="432048" cy="576064"/>
            </a:xfrm>
          </p:grpSpPr>
          <p:sp>
            <p:nvSpPr>
              <p:cNvPr id="195" name="Pfeil nach unten 194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196" name="Textfeld 195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197" name="Textfeld 196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198" name="Gruppieren 197"/>
            <p:cNvGrpSpPr/>
            <p:nvPr/>
          </p:nvGrpSpPr>
          <p:grpSpPr>
            <a:xfrm rot="10800000">
              <a:off x="8616280" y="3717032"/>
              <a:ext cx="432048" cy="576064"/>
              <a:chOff x="4079776" y="4293096"/>
              <a:chExt cx="432048" cy="576064"/>
            </a:xfrm>
          </p:grpSpPr>
          <p:sp>
            <p:nvSpPr>
              <p:cNvPr id="199" name="Pfeil nach unten 198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00" name="Textfeld 199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01" name="Textfeld 200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02" name="Gruppieren 201"/>
            <p:cNvGrpSpPr/>
            <p:nvPr/>
          </p:nvGrpSpPr>
          <p:grpSpPr>
            <a:xfrm rot="10800000">
              <a:off x="8616280" y="4437112"/>
              <a:ext cx="432048" cy="576064"/>
              <a:chOff x="4079776" y="4293096"/>
              <a:chExt cx="432048" cy="576064"/>
            </a:xfrm>
          </p:grpSpPr>
          <p:sp>
            <p:nvSpPr>
              <p:cNvPr id="203" name="Pfeil nach unten 202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04" name="Textfeld 203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05" name="Textfeld 204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06" name="Gruppieren 205"/>
            <p:cNvGrpSpPr/>
            <p:nvPr/>
          </p:nvGrpSpPr>
          <p:grpSpPr>
            <a:xfrm rot="10800000">
              <a:off x="8904312" y="5157192"/>
              <a:ext cx="432048" cy="576064"/>
              <a:chOff x="4079776" y="4293096"/>
              <a:chExt cx="432048" cy="576064"/>
            </a:xfrm>
          </p:grpSpPr>
          <p:sp>
            <p:nvSpPr>
              <p:cNvPr id="207" name="Pfeil nach unten 206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08" name="Textfeld 207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09" name="Textfeld 208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10" name="Gruppieren 209"/>
            <p:cNvGrpSpPr/>
            <p:nvPr/>
          </p:nvGrpSpPr>
          <p:grpSpPr>
            <a:xfrm rot="10800000">
              <a:off x="9192344" y="2996952"/>
              <a:ext cx="432048" cy="576064"/>
              <a:chOff x="4079776" y="4293096"/>
              <a:chExt cx="432048" cy="576064"/>
            </a:xfrm>
          </p:grpSpPr>
          <p:sp>
            <p:nvSpPr>
              <p:cNvPr id="211" name="Pfeil nach unten 210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12" name="Textfeld 211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13" name="Textfeld 212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14" name="Gruppieren 213"/>
            <p:cNvGrpSpPr/>
            <p:nvPr/>
          </p:nvGrpSpPr>
          <p:grpSpPr>
            <a:xfrm rot="10800000">
              <a:off x="9192344" y="3717032"/>
              <a:ext cx="432048" cy="576064"/>
              <a:chOff x="4079776" y="4293096"/>
              <a:chExt cx="432048" cy="576064"/>
            </a:xfrm>
          </p:grpSpPr>
          <p:sp>
            <p:nvSpPr>
              <p:cNvPr id="215" name="Pfeil nach unten 214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16" name="Textfeld 215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17" name="Textfeld 216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18" name="Gruppieren 217"/>
            <p:cNvGrpSpPr/>
            <p:nvPr/>
          </p:nvGrpSpPr>
          <p:grpSpPr>
            <a:xfrm rot="10800000">
              <a:off x="9192344" y="4437112"/>
              <a:ext cx="432048" cy="576064"/>
              <a:chOff x="4079776" y="4293096"/>
              <a:chExt cx="432048" cy="576064"/>
            </a:xfrm>
          </p:grpSpPr>
          <p:sp>
            <p:nvSpPr>
              <p:cNvPr id="219" name="Pfeil nach unten 218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20" name="Textfeld 219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21" name="Textfeld 220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26" name="Gruppieren 225"/>
            <p:cNvGrpSpPr/>
            <p:nvPr/>
          </p:nvGrpSpPr>
          <p:grpSpPr>
            <a:xfrm rot="10800000">
              <a:off x="9768408" y="2996952"/>
              <a:ext cx="432048" cy="576064"/>
              <a:chOff x="4079776" y="4293096"/>
              <a:chExt cx="432048" cy="576064"/>
            </a:xfrm>
          </p:grpSpPr>
          <p:sp>
            <p:nvSpPr>
              <p:cNvPr id="227" name="Pfeil nach unten 226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28" name="Textfeld 227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29" name="Textfeld 228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30" name="Gruppieren 229"/>
            <p:cNvGrpSpPr/>
            <p:nvPr/>
          </p:nvGrpSpPr>
          <p:grpSpPr>
            <a:xfrm rot="10800000">
              <a:off x="9768408" y="3717032"/>
              <a:ext cx="432048" cy="576064"/>
              <a:chOff x="4079776" y="4293096"/>
              <a:chExt cx="432048" cy="576064"/>
            </a:xfrm>
          </p:grpSpPr>
          <p:sp>
            <p:nvSpPr>
              <p:cNvPr id="231" name="Pfeil nach unten 230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32" name="Textfeld 231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33" name="Textfeld 232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34" name="Gruppieren 233"/>
            <p:cNvGrpSpPr/>
            <p:nvPr/>
          </p:nvGrpSpPr>
          <p:grpSpPr>
            <a:xfrm rot="10800000">
              <a:off x="9768408" y="4437112"/>
              <a:ext cx="432048" cy="576064"/>
              <a:chOff x="4079776" y="4293096"/>
              <a:chExt cx="432048" cy="576064"/>
            </a:xfrm>
          </p:grpSpPr>
          <p:sp>
            <p:nvSpPr>
              <p:cNvPr id="235" name="Pfeil nach unten 234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36" name="Textfeld 235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37" name="Textfeld 236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38" name="Gruppieren 237"/>
            <p:cNvGrpSpPr/>
            <p:nvPr/>
          </p:nvGrpSpPr>
          <p:grpSpPr>
            <a:xfrm rot="10800000">
              <a:off x="6312024" y="3212976"/>
              <a:ext cx="432048" cy="576064"/>
              <a:chOff x="4079776" y="4293096"/>
              <a:chExt cx="432048" cy="576064"/>
            </a:xfrm>
          </p:grpSpPr>
          <p:sp>
            <p:nvSpPr>
              <p:cNvPr id="239" name="Pfeil nach unten 238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40" name="Textfeld 239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41" name="Textfeld 240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42" name="Gruppieren 241"/>
            <p:cNvGrpSpPr/>
            <p:nvPr/>
          </p:nvGrpSpPr>
          <p:grpSpPr>
            <a:xfrm rot="10800000">
              <a:off x="6312024" y="3933056"/>
              <a:ext cx="432048" cy="576064"/>
              <a:chOff x="4079776" y="4293096"/>
              <a:chExt cx="432048" cy="576064"/>
            </a:xfrm>
          </p:grpSpPr>
          <p:sp>
            <p:nvSpPr>
              <p:cNvPr id="243" name="Pfeil nach unten 242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44" name="Textfeld 243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45" name="Textfeld 244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46" name="Gruppieren 245"/>
            <p:cNvGrpSpPr/>
            <p:nvPr/>
          </p:nvGrpSpPr>
          <p:grpSpPr>
            <a:xfrm rot="10800000">
              <a:off x="6312024" y="4653136"/>
              <a:ext cx="432048" cy="576064"/>
              <a:chOff x="4079776" y="4293096"/>
              <a:chExt cx="432048" cy="576064"/>
            </a:xfrm>
          </p:grpSpPr>
          <p:sp>
            <p:nvSpPr>
              <p:cNvPr id="247" name="Pfeil nach unten 246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48" name="Textfeld 247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49" name="Textfeld 248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50" name="Gruppieren 249"/>
            <p:cNvGrpSpPr/>
            <p:nvPr/>
          </p:nvGrpSpPr>
          <p:grpSpPr>
            <a:xfrm rot="10800000">
              <a:off x="6816081" y="3140967"/>
              <a:ext cx="432048" cy="576064"/>
              <a:chOff x="4079776" y="4293096"/>
              <a:chExt cx="432048" cy="576064"/>
            </a:xfrm>
          </p:grpSpPr>
          <p:sp>
            <p:nvSpPr>
              <p:cNvPr id="251" name="Pfeil nach unten 250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52" name="Textfeld 251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53" name="Textfeld 252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54" name="Gruppieren 253"/>
            <p:cNvGrpSpPr/>
            <p:nvPr/>
          </p:nvGrpSpPr>
          <p:grpSpPr>
            <a:xfrm rot="10800000">
              <a:off x="6816081" y="3861047"/>
              <a:ext cx="432048" cy="576064"/>
              <a:chOff x="4079776" y="4293096"/>
              <a:chExt cx="432048" cy="576064"/>
            </a:xfrm>
          </p:grpSpPr>
          <p:sp>
            <p:nvSpPr>
              <p:cNvPr id="255" name="Pfeil nach unten 254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56" name="Textfeld 255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57" name="Textfeld 256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58" name="Gruppieren 257"/>
            <p:cNvGrpSpPr/>
            <p:nvPr/>
          </p:nvGrpSpPr>
          <p:grpSpPr>
            <a:xfrm rot="10800000">
              <a:off x="6816081" y="4581127"/>
              <a:ext cx="432048" cy="576064"/>
              <a:chOff x="4079776" y="4293096"/>
              <a:chExt cx="432048" cy="576064"/>
            </a:xfrm>
          </p:grpSpPr>
          <p:sp>
            <p:nvSpPr>
              <p:cNvPr id="259" name="Pfeil nach unten 258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60" name="Textfeld 259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61" name="Textfeld 260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62" name="Gruppieren 261"/>
            <p:cNvGrpSpPr/>
            <p:nvPr/>
          </p:nvGrpSpPr>
          <p:grpSpPr>
            <a:xfrm rot="10800000">
              <a:off x="5447928" y="4077072"/>
              <a:ext cx="432048" cy="576064"/>
              <a:chOff x="4079776" y="4293096"/>
              <a:chExt cx="432048" cy="576064"/>
            </a:xfrm>
          </p:grpSpPr>
          <p:sp>
            <p:nvSpPr>
              <p:cNvPr id="263" name="Pfeil nach unten 262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64" name="Textfeld 263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65" name="Textfeld 264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66" name="Gruppieren 265"/>
            <p:cNvGrpSpPr/>
            <p:nvPr/>
          </p:nvGrpSpPr>
          <p:grpSpPr>
            <a:xfrm rot="10800000">
              <a:off x="5447928" y="4797152"/>
              <a:ext cx="432048" cy="576064"/>
              <a:chOff x="4079776" y="4293096"/>
              <a:chExt cx="432048" cy="576064"/>
            </a:xfrm>
          </p:grpSpPr>
          <p:sp>
            <p:nvSpPr>
              <p:cNvPr id="267" name="Pfeil nach unten 266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68" name="Textfeld 267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69" name="Textfeld 268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70" name="Gruppieren 269"/>
            <p:cNvGrpSpPr/>
            <p:nvPr/>
          </p:nvGrpSpPr>
          <p:grpSpPr>
            <a:xfrm>
              <a:off x="10344472" y="2996952"/>
              <a:ext cx="432048" cy="576064"/>
              <a:chOff x="4079776" y="4293096"/>
              <a:chExt cx="432048" cy="576064"/>
            </a:xfrm>
          </p:grpSpPr>
          <p:sp>
            <p:nvSpPr>
              <p:cNvPr id="271" name="Pfeil nach unten 270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72" name="Textfeld 271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73" name="Textfeld 272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74" name="Gruppieren 273"/>
            <p:cNvGrpSpPr/>
            <p:nvPr/>
          </p:nvGrpSpPr>
          <p:grpSpPr>
            <a:xfrm>
              <a:off x="10344472" y="3717032"/>
              <a:ext cx="432048" cy="576064"/>
              <a:chOff x="4079776" y="4293096"/>
              <a:chExt cx="432048" cy="576064"/>
            </a:xfrm>
          </p:grpSpPr>
          <p:sp>
            <p:nvSpPr>
              <p:cNvPr id="275" name="Pfeil nach unten 274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76" name="Textfeld 275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77" name="Textfeld 276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78" name="Gruppieren 277"/>
            <p:cNvGrpSpPr/>
            <p:nvPr/>
          </p:nvGrpSpPr>
          <p:grpSpPr>
            <a:xfrm>
              <a:off x="10344472" y="4437112"/>
              <a:ext cx="432048" cy="576064"/>
              <a:chOff x="4079776" y="4293096"/>
              <a:chExt cx="432048" cy="576064"/>
            </a:xfrm>
          </p:grpSpPr>
          <p:sp>
            <p:nvSpPr>
              <p:cNvPr id="279" name="Pfeil nach unten 278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80" name="Textfeld 279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81" name="Textfeld 280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82" name="Gruppieren 281"/>
            <p:cNvGrpSpPr/>
            <p:nvPr/>
          </p:nvGrpSpPr>
          <p:grpSpPr>
            <a:xfrm>
              <a:off x="10848528" y="2996952"/>
              <a:ext cx="432048" cy="576064"/>
              <a:chOff x="4079776" y="4293096"/>
              <a:chExt cx="432048" cy="576064"/>
            </a:xfrm>
          </p:grpSpPr>
          <p:sp>
            <p:nvSpPr>
              <p:cNvPr id="283" name="Pfeil nach unten 282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84" name="Textfeld 283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85" name="Textfeld 284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86" name="Gruppieren 285"/>
            <p:cNvGrpSpPr/>
            <p:nvPr/>
          </p:nvGrpSpPr>
          <p:grpSpPr>
            <a:xfrm>
              <a:off x="10848528" y="3717032"/>
              <a:ext cx="432048" cy="576064"/>
              <a:chOff x="4079776" y="4293096"/>
              <a:chExt cx="432048" cy="576064"/>
            </a:xfrm>
          </p:grpSpPr>
          <p:sp>
            <p:nvSpPr>
              <p:cNvPr id="287" name="Pfeil nach unten 286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88" name="Textfeld 287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89" name="Textfeld 288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90" name="Gruppieren 289"/>
            <p:cNvGrpSpPr/>
            <p:nvPr/>
          </p:nvGrpSpPr>
          <p:grpSpPr>
            <a:xfrm>
              <a:off x="10848528" y="4437112"/>
              <a:ext cx="432048" cy="576064"/>
              <a:chOff x="4079776" y="4293096"/>
              <a:chExt cx="432048" cy="576064"/>
            </a:xfrm>
          </p:grpSpPr>
          <p:sp>
            <p:nvSpPr>
              <p:cNvPr id="291" name="Pfeil nach unten 290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92" name="Textfeld 291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93" name="Textfeld 292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94" name="Gruppieren 293"/>
            <p:cNvGrpSpPr/>
            <p:nvPr/>
          </p:nvGrpSpPr>
          <p:grpSpPr>
            <a:xfrm>
              <a:off x="5951984" y="4293096"/>
              <a:ext cx="432048" cy="576064"/>
              <a:chOff x="4079776" y="4293096"/>
              <a:chExt cx="432048" cy="576064"/>
            </a:xfrm>
          </p:grpSpPr>
          <p:sp>
            <p:nvSpPr>
              <p:cNvPr id="295" name="Pfeil nach unten 294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96" name="Textfeld 295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97" name="Textfeld 296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</p:grpSp>
      <p:pic>
        <p:nvPicPr>
          <p:cNvPr id="299" name="Grafik 29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" y="1844825"/>
            <a:ext cx="4695825" cy="4327376"/>
          </a:xfrm>
          <a:prstGeom prst="rect">
            <a:avLst/>
          </a:prstGeom>
        </p:spPr>
      </p:pic>
      <p:sp>
        <p:nvSpPr>
          <p:cNvPr id="300" name="Rechteck 299"/>
          <p:cNvSpPr/>
          <p:nvPr/>
        </p:nvSpPr>
        <p:spPr>
          <a:xfrm>
            <a:off x="5097437" y="6268670"/>
            <a:ext cx="216277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00" dirty="0">
                <a:latin typeface="Arial" panose="020B0604020202020204" pitchFamily="34" charset="0"/>
              </a:rPr>
              <a:t>CC BY-SA </a:t>
            </a:r>
            <a:r>
              <a:rPr lang="de-DE" sz="600" dirty="0" smtClean="0">
                <a:latin typeface="Arial" panose="020B0604020202020204" pitchFamily="34" charset="0"/>
              </a:rPr>
              <a:t>3.0, </a:t>
            </a:r>
            <a:r>
              <a:rPr lang="de-DE" sz="600" dirty="0" smtClean="0"/>
              <a:t>wikimedia.org/</a:t>
            </a:r>
            <a:r>
              <a:rPr lang="de-DE" sz="600" dirty="0" err="1" smtClean="0"/>
              <a:t>wiki</a:t>
            </a:r>
            <a:r>
              <a:rPr lang="de-DE" sz="600" dirty="0" smtClean="0"/>
              <a:t>/</a:t>
            </a:r>
            <a:r>
              <a:rPr lang="de-DE" sz="600" dirty="0" err="1" smtClean="0"/>
              <a:t>User:Zureks</a:t>
            </a:r>
            <a:r>
              <a:rPr lang="de-DE" sz="600" dirty="0" smtClean="0"/>
              <a:t> </a:t>
            </a:r>
            <a:r>
              <a:rPr lang="de-DE" sz="600" dirty="0"/>
              <a:t>(geändert)</a:t>
            </a:r>
          </a:p>
        </p:txBody>
      </p:sp>
      <p:grpSp>
        <p:nvGrpSpPr>
          <p:cNvPr id="301" name="Gruppieren 300"/>
          <p:cNvGrpSpPr/>
          <p:nvPr/>
        </p:nvGrpSpPr>
        <p:grpSpPr>
          <a:xfrm>
            <a:off x="1199456" y="3573016"/>
            <a:ext cx="2381918" cy="2516658"/>
            <a:chOff x="2091105" y="4190638"/>
            <a:chExt cx="463120" cy="1546299"/>
          </a:xfrm>
        </p:grpSpPr>
        <p:sp>
          <p:nvSpPr>
            <p:cNvPr id="302" name="Rechteck 301"/>
            <p:cNvSpPr/>
            <p:nvPr/>
          </p:nvSpPr>
          <p:spPr>
            <a:xfrm rot="5464">
              <a:off x="2091105" y="4234711"/>
              <a:ext cx="463120" cy="1449955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6000" b="1"/>
            </a:p>
          </p:txBody>
        </p:sp>
        <p:sp>
          <p:nvSpPr>
            <p:cNvPr id="303" name="Textfeld 302"/>
            <p:cNvSpPr txBox="1"/>
            <p:nvPr/>
          </p:nvSpPr>
          <p:spPr>
            <a:xfrm rot="17391">
              <a:off x="2257683" y="4190638"/>
              <a:ext cx="144056" cy="624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 smtClean="0"/>
                <a:t>N</a:t>
              </a:r>
              <a:endParaRPr lang="de-DE" sz="6000" b="1" dirty="0"/>
            </a:p>
          </p:txBody>
        </p:sp>
        <p:sp>
          <p:nvSpPr>
            <p:cNvPr id="304" name="Textfeld 303"/>
            <p:cNvSpPr txBox="1"/>
            <p:nvPr/>
          </p:nvSpPr>
          <p:spPr>
            <a:xfrm rot="17391">
              <a:off x="2257683" y="5112888"/>
              <a:ext cx="135641" cy="624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/>
                <a:t>S</a:t>
              </a:r>
            </a:p>
          </p:txBody>
        </p:sp>
      </p:grpSp>
      <p:sp>
        <p:nvSpPr>
          <p:cNvPr id="305" name="Rechteck 304"/>
          <p:cNvSpPr/>
          <p:nvPr/>
        </p:nvSpPr>
        <p:spPr>
          <a:xfrm>
            <a:off x="407368" y="6268670"/>
            <a:ext cx="213391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00" dirty="0">
                <a:latin typeface="Arial" panose="020B0604020202020204" pitchFamily="34" charset="0"/>
              </a:rPr>
              <a:t>CC BY-SA </a:t>
            </a:r>
            <a:r>
              <a:rPr lang="de-DE" sz="600" dirty="0" smtClean="0">
                <a:latin typeface="Arial" panose="020B0604020202020204" pitchFamily="34" charset="0"/>
              </a:rPr>
              <a:t>4.0, </a:t>
            </a:r>
            <a:r>
              <a:rPr lang="de-DE" sz="600" dirty="0" smtClean="0"/>
              <a:t>wikimedia.org/</a:t>
            </a:r>
            <a:r>
              <a:rPr lang="de-DE" sz="600" dirty="0" err="1" smtClean="0"/>
              <a:t>wiki</a:t>
            </a:r>
            <a:r>
              <a:rPr lang="de-DE" sz="600" dirty="0" smtClean="0"/>
              <a:t>/User:Geek3 (geändert)</a:t>
            </a:r>
            <a:endParaRPr lang="de-DE" sz="600" dirty="0"/>
          </a:p>
        </p:txBody>
      </p:sp>
      <p:sp>
        <p:nvSpPr>
          <p:cNvPr id="306" name="Rechteck 305"/>
          <p:cNvSpPr/>
          <p:nvPr/>
        </p:nvSpPr>
        <p:spPr>
          <a:xfrm>
            <a:off x="119336" y="1836732"/>
            <a:ext cx="4752528" cy="439248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7" name="Grafik 30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80" y="1988840"/>
            <a:ext cx="1812824" cy="462270"/>
          </a:xfrm>
          <a:prstGeom prst="rect">
            <a:avLst/>
          </a:prstGeom>
        </p:spPr>
      </p:pic>
      <p:grpSp>
        <p:nvGrpSpPr>
          <p:cNvPr id="308" name="Gruppieren 307"/>
          <p:cNvGrpSpPr/>
          <p:nvPr/>
        </p:nvGrpSpPr>
        <p:grpSpPr>
          <a:xfrm>
            <a:off x="1919536" y="1772816"/>
            <a:ext cx="1538919" cy="1328087"/>
            <a:chOff x="-1680864" y="0"/>
            <a:chExt cx="1538919" cy="1328087"/>
          </a:xfrm>
        </p:grpSpPr>
        <p:grpSp>
          <p:nvGrpSpPr>
            <p:cNvPr id="309" name="Gruppieren 308"/>
            <p:cNvGrpSpPr/>
            <p:nvPr/>
          </p:nvGrpSpPr>
          <p:grpSpPr>
            <a:xfrm>
              <a:off x="-1680864" y="0"/>
              <a:ext cx="908720" cy="936104"/>
              <a:chOff x="-1680864" y="0"/>
              <a:chExt cx="908720" cy="936104"/>
            </a:xfrm>
          </p:grpSpPr>
          <p:sp>
            <p:nvSpPr>
              <p:cNvPr id="311" name="Ellipse 310"/>
              <p:cNvSpPr/>
              <p:nvPr/>
            </p:nvSpPr>
            <p:spPr>
              <a:xfrm>
                <a:off x="-1680864" y="0"/>
                <a:ext cx="908720" cy="908720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312" name="Gerader Verbinder 311"/>
              <p:cNvCxnSpPr/>
              <p:nvPr/>
            </p:nvCxnSpPr>
            <p:spPr>
              <a:xfrm flipH="1" flipV="1">
                <a:off x="-960784" y="778152"/>
                <a:ext cx="157952" cy="157952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10" name="Abgerundetes Rechteck 309"/>
            <p:cNvSpPr/>
            <p:nvPr/>
          </p:nvSpPr>
          <p:spPr>
            <a:xfrm rot="18847043">
              <a:off x="-688804" y="781228"/>
              <a:ext cx="275775" cy="817943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13" name="Titel 4"/>
          <p:cNvSpPr>
            <a:spLocks noGrp="1"/>
          </p:cNvSpPr>
          <p:nvPr>
            <p:ph type="title"/>
          </p:nvPr>
        </p:nvSpPr>
        <p:spPr>
          <a:xfrm>
            <a:off x="406405" y="898525"/>
            <a:ext cx="11377084" cy="863600"/>
          </a:xfrm>
        </p:spPr>
        <p:txBody>
          <a:bodyPr/>
          <a:lstStyle/>
          <a:p>
            <a:pPr lvl="0"/>
            <a:r>
              <a:rPr lang="de-DE" b="0" dirty="0" smtClean="0"/>
              <a:t>Magnete </a:t>
            </a:r>
            <a:br>
              <a:rPr lang="de-DE" b="0" dirty="0" smtClean="0"/>
            </a:br>
            <a:r>
              <a:rPr lang="de-DE" dirty="0" smtClean="0"/>
              <a:t>Wie Funktionieren die? Permanentmagnete</a:t>
            </a:r>
            <a:endParaRPr lang="de-DE" dirty="0"/>
          </a:p>
        </p:txBody>
      </p:sp>
      <p:sp>
        <p:nvSpPr>
          <p:cNvPr id="314" name="Fußzeilenplatzhalter 12">
            <a:extLst>
              <a:ext uri="{FF2B5EF4-FFF2-40B4-BE49-F238E27FC236}">
                <a16:creationId xmlns:a16="http://schemas.microsoft.com/office/drawing/2014/main" id="{D5DEE2ED-DBC3-4D9A-AFA9-3BDED5578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1" y="6515213"/>
            <a:ext cx="7375299" cy="216000"/>
          </a:xfrm>
        </p:spPr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Duplomotor</a:t>
            </a:r>
            <a:r>
              <a:rPr lang="de-DE" dirty="0"/>
              <a:t> bis Alufolienbremse | Tim Fischer, Lucas Wildermuth / T1/MR | </a:t>
            </a:r>
            <a:r>
              <a:rPr lang="de-DE" dirty="0" err="1"/>
              <a:t>WiSe</a:t>
            </a:r>
            <a:r>
              <a:rPr lang="de-DE" dirty="0"/>
              <a:t> 2019</a:t>
            </a:r>
          </a:p>
        </p:txBody>
      </p:sp>
      <p:pic>
        <p:nvPicPr>
          <p:cNvPr id="167" name="Bild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116632"/>
            <a:ext cx="810000" cy="81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65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" grpId="0" animBg="1"/>
      <p:bldP spid="30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Campus Sontheim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E6B5151A-17C4-4431-8407-112C0160A8B6}" type="slidenum">
              <a:rPr lang="de-DE" smtClean="0"/>
              <a:pPr/>
              <a:t>11</a:t>
            </a:fld>
            <a:endParaRPr lang="de-DE" dirty="0"/>
          </a:p>
        </p:txBody>
      </p:sp>
      <p:grpSp>
        <p:nvGrpSpPr>
          <p:cNvPr id="315" name="Gruppieren 314"/>
          <p:cNvGrpSpPr/>
          <p:nvPr/>
        </p:nvGrpSpPr>
        <p:grpSpPr>
          <a:xfrm rot="10800000">
            <a:off x="5003695" y="1970903"/>
            <a:ext cx="6996514" cy="4208223"/>
            <a:chOff x="5003695" y="1970903"/>
            <a:chExt cx="6996514" cy="4208223"/>
          </a:xfrm>
        </p:grpSpPr>
        <p:sp>
          <p:nvSpPr>
            <p:cNvPr id="316" name="Rechteck 315"/>
            <p:cNvSpPr/>
            <p:nvPr/>
          </p:nvSpPr>
          <p:spPr>
            <a:xfrm>
              <a:off x="5087888" y="1970903"/>
              <a:ext cx="6840760" cy="2723948"/>
            </a:xfrm>
            <a:prstGeom prst="rect">
              <a:avLst/>
            </a:prstGeom>
            <a:solidFill>
              <a:srgbClr val="CCFFF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7" name="Rechteck 316"/>
            <p:cNvSpPr/>
            <p:nvPr/>
          </p:nvSpPr>
          <p:spPr>
            <a:xfrm>
              <a:off x="9532056" y="3428999"/>
              <a:ext cx="2396592" cy="2750127"/>
            </a:xfrm>
            <a:prstGeom prst="rect">
              <a:avLst/>
            </a:prstGeom>
            <a:solidFill>
              <a:srgbClr val="CCFFC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8" name="Rechteck 317"/>
            <p:cNvSpPr/>
            <p:nvPr/>
          </p:nvSpPr>
          <p:spPr>
            <a:xfrm>
              <a:off x="5087888" y="4653136"/>
              <a:ext cx="2160240" cy="1516287"/>
            </a:xfrm>
            <a:prstGeom prst="rect">
              <a:avLst/>
            </a:prstGeom>
            <a:solidFill>
              <a:srgbClr val="CCECF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9" name="Freihandform 318"/>
            <p:cNvSpPr/>
            <p:nvPr/>
          </p:nvSpPr>
          <p:spPr>
            <a:xfrm>
              <a:off x="7176121" y="5153077"/>
              <a:ext cx="1042984" cy="1018368"/>
            </a:xfrm>
            <a:custGeom>
              <a:avLst/>
              <a:gdLst>
                <a:gd name="connsiteX0" fmla="*/ 147193 w 1008112"/>
                <a:gd name="connsiteY0" fmla="*/ 469 h 1084235"/>
                <a:gd name="connsiteX1" fmla="*/ 324539 w 1008112"/>
                <a:gd name="connsiteY1" fmla="*/ 12078 h 1084235"/>
                <a:gd name="connsiteX2" fmla="*/ 976879 w 1008112"/>
                <a:gd name="connsiteY2" fmla="*/ 481813 h 1084235"/>
                <a:gd name="connsiteX3" fmla="*/ 1008112 w 1008112"/>
                <a:gd name="connsiteY3" fmla="*/ 515082 h 1084235"/>
                <a:gd name="connsiteX4" fmla="*/ 1008112 w 1008112"/>
                <a:gd name="connsiteY4" fmla="*/ 1084235 h 1084235"/>
                <a:gd name="connsiteX5" fmla="*/ 0 w 1008112"/>
                <a:gd name="connsiteY5" fmla="*/ 1084235 h 1084235"/>
                <a:gd name="connsiteX6" fmla="*/ 0 w 1008112"/>
                <a:gd name="connsiteY6" fmla="*/ 12754 h 1084235"/>
                <a:gd name="connsiteX7" fmla="*/ 47639 w 1008112"/>
                <a:gd name="connsiteY7" fmla="*/ 6868 h 1084235"/>
                <a:gd name="connsiteX8" fmla="*/ 147193 w 1008112"/>
                <a:gd name="connsiteY8" fmla="*/ 469 h 1084235"/>
                <a:gd name="connsiteX0" fmla="*/ 267304 w 1128223"/>
                <a:gd name="connsiteY0" fmla="*/ 469 h 1084235"/>
                <a:gd name="connsiteX1" fmla="*/ 444650 w 1128223"/>
                <a:gd name="connsiteY1" fmla="*/ 12078 h 1084235"/>
                <a:gd name="connsiteX2" fmla="*/ 1096990 w 1128223"/>
                <a:gd name="connsiteY2" fmla="*/ 481813 h 1084235"/>
                <a:gd name="connsiteX3" fmla="*/ 1128223 w 1128223"/>
                <a:gd name="connsiteY3" fmla="*/ 515082 h 1084235"/>
                <a:gd name="connsiteX4" fmla="*/ 1128223 w 1128223"/>
                <a:gd name="connsiteY4" fmla="*/ 1084235 h 1084235"/>
                <a:gd name="connsiteX5" fmla="*/ 0 w 1128223"/>
                <a:gd name="connsiteY5" fmla="*/ 1022242 h 1084235"/>
                <a:gd name="connsiteX6" fmla="*/ 120111 w 1128223"/>
                <a:gd name="connsiteY6" fmla="*/ 12754 h 1084235"/>
                <a:gd name="connsiteX7" fmla="*/ 167750 w 1128223"/>
                <a:gd name="connsiteY7" fmla="*/ 6868 h 1084235"/>
                <a:gd name="connsiteX8" fmla="*/ 267304 w 1128223"/>
                <a:gd name="connsiteY8" fmla="*/ 469 h 1084235"/>
                <a:gd name="connsiteX0" fmla="*/ 267304 w 1170844"/>
                <a:gd name="connsiteY0" fmla="*/ 469 h 1022242"/>
                <a:gd name="connsiteX1" fmla="*/ 444650 w 1170844"/>
                <a:gd name="connsiteY1" fmla="*/ 12078 h 1022242"/>
                <a:gd name="connsiteX2" fmla="*/ 1096990 w 1170844"/>
                <a:gd name="connsiteY2" fmla="*/ 481813 h 1022242"/>
                <a:gd name="connsiteX3" fmla="*/ 1128223 w 1170844"/>
                <a:gd name="connsiteY3" fmla="*/ 515082 h 1022242"/>
                <a:gd name="connsiteX4" fmla="*/ 1170844 w 1170844"/>
                <a:gd name="connsiteY4" fmla="*/ 991245 h 1022242"/>
                <a:gd name="connsiteX5" fmla="*/ 0 w 1170844"/>
                <a:gd name="connsiteY5" fmla="*/ 1022242 h 1022242"/>
                <a:gd name="connsiteX6" fmla="*/ 120111 w 1170844"/>
                <a:gd name="connsiteY6" fmla="*/ 12754 h 1022242"/>
                <a:gd name="connsiteX7" fmla="*/ 167750 w 1170844"/>
                <a:gd name="connsiteY7" fmla="*/ 6868 h 1022242"/>
                <a:gd name="connsiteX8" fmla="*/ 267304 w 1170844"/>
                <a:gd name="connsiteY8" fmla="*/ 469 h 1022242"/>
                <a:gd name="connsiteX0" fmla="*/ 267304 w 1163095"/>
                <a:gd name="connsiteY0" fmla="*/ 469 h 1022242"/>
                <a:gd name="connsiteX1" fmla="*/ 444650 w 1163095"/>
                <a:gd name="connsiteY1" fmla="*/ 12078 h 1022242"/>
                <a:gd name="connsiteX2" fmla="*/ 1096990 w 1163095"/>
                <a:gd name="connsiteY2" fmla="*/ 481813 h 1022242"/>
                <a:gd name="connsiteX3" fmla="*/ 1128223 w 1163095"/>
                <a:gd name="connsiteY3" fmla="*/ 515082 h 1022242"/>
                <a:gd name="connsiteX4" fmla="*/ 1163095 w 1163095"/>
                <a:gd name="connsiteY4" fmla="*/ 1010618 h 1022242"/>
                <a:gd name="connsiteX5" fmla="*/ 0 w 1163095"/>
                <a:gd name="connsiteY5" fmla="*/ 1022242 h 1022242"/>
                <a:gd name="connsiteX6" fmla="*/ 120111 w 1163095"/>
                <a:gd name="connsiteY6" fmla="*/ 12754 h 1022242"/>
                <a:gd name="connsiteX7" fmla="*/ 167750 w 1163095"/>
                <a:gd name="connsiteY7" fmla="*/ 6868 h 1022242"/>
                <a:gd name="connsiteX8" fmla="*/ 267304 w 1163095"/>
                <a:gd name="connsiteY8" fmla="*/ 469 h 1022242"/>
                <a:gd name="connsiteX0" fmla="*/ 147193 w 1042984"/>
                <a:gd name="connsiteY0" fmla="*/ 469 h 1018368"/>
                <a:gd name="connsiteX1" fmla="*/ 324539 w 1042984"/>
                <a:gd name="connsiteY1" fmla="*/ 12078 h 1018368"/>
                <a:gd name="connsiteX2" fmla="*/ 976879 w 1042984"/>
                <a:gd name="connsiteY2" fmla="*/ 481813 h 1018368"/>
                <a:gd name="connsiteX3" fmla="*/ 1008112 w 1042984"/>
                <a:gd name="connsiteY3" fmla="*/ 515082 h 1018368"/>
                <a:gd name="connsiteX4" fmla="*/ 1042984 w 1042984"/>
                <a:gd name="connsiteY4" fmla="*/ 1010618 h 1018368"/>
                <a:gd name="connsiteX5" fmla="*/ 30997 w 1042984"/>
                <a:gd name="connsiteY5" fmla="*/ 1018368 h 1018368"/>
                <a:gd name="connsiteX6" fmla="*/ 0 w 1042984"/>
                <a:gd name="connsiteY6" fmla="*/ 12754 h 1018368"/>
                <a:gd name="connsiteX7" fmla="*/ 47639 w 1042984"/>
                <a:gd name="connsiteY7" fmla="*/ 6868 h 1018368"/>
                <a:gd name="connsiteX8" fmla="*/ 147193 w 1042984"/>
                <a:gd name="connsiteY8" fmla="*/ 469 h 1018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984" h="1018368">
                  <a:moveTo>
                    <a:pt x="147193" y="469"/>
                  </a:moveTo>
                  <a:cubicBezTo>
                    <a:pt x="211427" y="-1342"/>
                    <a:pt x="271106" y="2011"/>
                    <a:pt x="324539" y="12078"/>
                  </a:cubicBezTo>
                  <a:cubicBezTo>
                    <a:pt x="591704" y="62412"/>
                    <a:pt x="798544" y="288251"/>
                    <a:pt x="976879" y="481813"/>
                  </a:cubicBezTo>
                  <a:lnTo>
                    <a:pt x="1008112" y="515082"/>
                  </a:lnTo>
                  <a:lnTo>
                    <a:pt x="1042984" y="1010618"/>
                  </a:lnTo>
                  <a:lnTo>
                    <a:pt x="30997" y="1018368"/>
                  </a:lnTo>
                  <a:lnTo>
                    <a:pt x="0" y="12754"/>
                  </a:lnTo>
                  <a:lnTo>
                    <a:pt x="47639" y="6868"/>
                  </a:lnTo>
                  <a:cubicBezTo>
                    <a:pt x="81821" y="3573"/>
                    <a:pt x="115077" y="1375"/>
                    <a:pt x="147193" y="469"/>
                  </a:cubicBezTo>
                  <a:close/>
                </a:path>
              </a:pathLst>
            </a:custGeom>
            <a:solidFill>
              <a:srgbClr val="CCCCF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0" name="Freihandform 319"/>
            <p:cNvSpPr/>
            <p:nvPr/>
          </p:nvSpPr>
          <p:spPr>
            <a:xfrm>
              <a:off x="8112226" y="5444506"/>
              <a:ext cx="3557837" cy="732422"/>
            </a:xfrm>
            <a:custGeom>
              <a:avLst/>
              <a:gdLst>
                <a:gd name="connsiteX0" fmla="*/ 0 w 3672408"/>
                <a:gd name="connsiteY0" fmla="*/ 146784 h 720798"/>
                <a:gd name="connsiteX1" fmla="*/ 40618 w 3672408"/>
                <a:gd name="connsiteY1" fmla="*/ 190217 h 720798"/>
                <a:gd name="connsiteX2" fmla="*/ 0 w 3672408"/>
                <a:gd name="connsiteY2" fmla="*/ 147160 h 720798"/>
                <a:gd name="connsiteX3" fmla="*/ 1510015 w 3672408"/>
                <a:gd name="connsiteY3" fmla="*/ 0 h 720798"/>
                <a:gd name="connsiteX4" fmla="*/ 3672408 w 3672408"/>
                <a:gd name="connsiteY4" fmla="*/ 720798 h 720798"/>
                <a:gd name="connsiteX5" fmla="*/ 0 w 3672408"/>
                <a:gd name="connsiteY5" fmla="*/ 720798 h 720798"/>
                <a:gd name="connsiteX6" fmla="*/ 0 w 3672408"/>
                <a:gd name="connsiteY6" fmla="*/ 720008 h 720798"/>
                <a:gd name="connsiteX7" fmla="*/ 106880 w 3672408"/>
                <a:gd name="connsiteY7" fmla="*/ 719189 h 720798"/>
                <a:gd name="connsiteX8" fmla="*/ 72008 w 3672408"/>
                <a:gd name="connsiteY8" fmla="*/ 223654 h 720798"/>
                <a:gd name="connsiteX9" fmla="*/ 144609 w 3672408"/>
                <a:gd name="connsiteY9" fmla="*/ 300987 h 720798"/>
                <a:gd name="connsiteX10" fmla="*/ 337864 w 3672408"/>
                <a:gd name="connsiteY10" fmla="*/ 459058 h 720798"/>
                <a:gd name="connsiteX11" fmla="*/ 882039 w 3672408"/>
                <a:gd name="connsiteY11" fmla="*/ 488934 h 720798"/>
                <a:gd name="connsiteX12" fmla="*/ 1431646 w 3672408"/>
                <a:gd name="connsiteY12" fmla="*/ 63628 h 720798"/>
                <a:gd name="connsiteX0" fmla="*/ 0 w 3672408"/>
                <a:gd name="connsiteY0" fmla="*/ 146784 h 720798"/>
                <a:gd name="connsiteX1" fmla="*/ 40618 w 3672408"/>
                <a:gd name="connsiteY1" fmla="*/ 190217 h 720798"/>
                <a:gd name="connsiteX2" fmla="*/ 0 w 3672408"/>
                <a:gd name="connsiteY2" fmla="*/ 147160 h 720798"/>
                <a:gd name="connsiteX3" fmla="*/ 0 w 3672408"/>
                <a:gd name="connsiteY3" fmla="*/ 146784 h 720798"/>
                <a:gd name="connsiteX4" fmla="*/ 1510015 w 3672408"/>
                <a:gd name="connsiteY4" fmla="*/ 0 h 720798"/>
                <a:gd name="connsiteX5" fmla="*/ 3436934 w 3672408"/>
                <a:gd name="connsiteY5" fmla="*/ 638579 h 720798"/>
                <a:gd name="connsiteX6" fmla="*/ 3672408 w 3672408"/>
                <a:gd name="connsiteY6" fmla="*/ 720798 h 720798"/>
                <a:gd name="connsiteX7" fmla="*/ 0 w 3672408"/>
                <a:gd name="connsiteY7" fmla="*/ 720798 h 720798"/>
                <a:gd name="connsiteX8" fmla="*/ 0 w 3672408"/>
                <a:gd name="connsiteY8" fmla="*/ 720008 h 720798"/>
                <a:gd name="connsiteX9" fmla="*/ 106880 w 3672408"/>
                <a:gd name="connsiteY9" fmla="*/ 719189 h 720798"/>
                <a:gd name="connsiteX10" fmla="*/ 72008 w 3672408"/>
                <a:gd name="connsiteY10" fmla="*/ 223654 h 720798"/>
                <a:gd name="connsiteX11" fmla="*/ 144609 w 3672408"/>
                <a:gd name="connsiteY11" fmla="*/ 300987 h 720798"/>
                <a:gd name="connsiteX12" fmla="*/ 337864 w 3672408"/>
                <a:gd name="connsiteY12" fmla="*/ 459058 h 720798"/>
                <a:gd name="connsiteX13" fmla="*/ 882039 w 3672408"/>
                <a:gd name="connsiteY13" fmla="*/ 488934 h 720798"/>
                <a:gd name="connsiteX14" fmla="*/ 1431646 w 3672408"/>
                <a:gd name="connsiteY14" fmla="*/ 63628 h 720798"/>
                <a:gd name="connsiteX15" fmla="*/ 1510015 w 3672408"/>
                <a:gd name="connsiteY15" fmla="*/ 0 h 720798"/>
                <a:gd name="connsiteX0" fmla="*/ 0 w 3436934"/>
                <a:gd name="connsiteY0" fmla="*/ 146784 h 732422"/>
                <a:gd name="connsiteX1" fmla="*/ 40618 w 3436934"/>
                <a:gd name="connsiteY1" fmla="*/ 190217 h 732422"/>
                <a:gd name="connsiteX2" fmla="*/ 0 w 3436934"/>
                <a:gd name="connsiteY2" fmla="*/ 147160 h 732422"/>
                <a:gd name="connsiteX3" fmla="*/ 0 w 3436934"/>
                <a:gd name="connsiteY3" fmla="*/ 146784 h 732422"/>
                <a:gd name="connsiteX4" fmla="*/ 1510015 w 3436934"/>
                <a:gd name="connsiteY4" fmla="*/ 0 h 732422"/>
                <a:gd name="connsiteX5" fmla="*/ 3436934 w 3436934"/>
                <a:gd name="connsiteY5" fmla="*/ 638579 h 732422"/>
                <a:gd name="connsiteX6" fmla="*/ 3436059 w 3436934"/>
                <a:gd name="connsiteY6" fmla="*/ 732422 h 732422"/>
                <a:gd name="connsiteX7" fmla="*/ 0 w 3436934"/>
                <a:gd name="connsiteY7" fmla="*/ 720798 h 732422"/>
                <a:gd name="connsiteX8" fmla="*/ 0 w 3436934"/>
                <a:gd name="connsiteY8" fmla="*/ 720008 h 732422"/>
                <a:gd name="connsiteX9" fmla="*/ 106880 w 3436934"/>
                <a:gd name="connsiteY9" fmla="*/ 719189 h 732422"/>
                <a:gd name="connsiteX10" fmla="*/ 72008 w 3436934"/>
                <a:gd name="connsiteY10" fmla="*/ 223654 h 732422"/>
                <a:gd name="connsiteX11" fmla="*/ 144609 w 3436934"/>
                <a:gd name="connsiteY11" fmla="*/ 300987 h 732422"/>
                <a:gd name="connsiteX12" fmla="*/ 337864 w 3436934"/>
                <a:gd name="connsiteY12" fmla="*/ 459058 h 732422"/>
                <a:gd name="connsiteX13" fmla="*/ 882039 w 3436934"/>
                <a:gd name="connsiteY13" fmla="*/ 488934 h 732422"/>
                <a:gd name="connsiteX14" fmla="*/ 1431646 w 3436934"/>
                <a:gd name="connsiteY14" fmla="*/ 63628 h 732422"/>
                <a:gd name="connsiteX15" fmla="*/ 1510015 w 3436934"/>
                <a:gd name="connsiteY15" fmla="*/ 0 h 732422"/>
                <a:gd name="connsiteX0" fmla="*/ 0 w 3557837"/>
                <a:gd name="connsiteY0" fmla="*/ 146784 h 732422"/>
                <a:gd name="connsiteX1" fmla="*/ 40618 w 3557837"/>
                <a:gd name="connsiteY1" fmla="*/ 190217 h 732422"/>
                <a:gd name="connsiteX2" fmla="*/ 0 w 3557837"/>
                <a:gd name="connsiteY2" fmla="*/ 147160 h 732422"/>
                <a:gd name="connsiteX3" fmla="*/ 0 w 3557837"/>
                <a:gd name="connsiteY3" fmla="*/ 146784 h 732422"/>
                <a:gd name="connsiteX4" fmla="*/ 1510015 w 3557837"/>
                <a:gd name="connsiteY4" fmla="*/ 0 h 732422"/>
                <a:gd name="connsiteX5" fmla="*/ 3436934 w 3557837"/>
                <a:gd name="connsiteY5" fmla="*/ 638579 h 732422"/>
                <a:gd name="connsiteX6" fmla="*/ 3557837 w 3557837"/>
                <a:gd name="connsiteY6" fmla="*/ 732422 h 732422"/>
                <a:gd name="connsiteX7" fmla="*/ 0 w 3557837"/>
                <a:gd name="connsiteY7" fmla="*/ 720798 h 732422"/>
                <a:gd name="connsiteX8" fmla="*/ 0 w 3557837"/>
                <a:gd name="connsiteY8" fmla="*/ 720008 h 732422"/>
                <a:gd name="connsiteX9" fmla="*/ 106880 w 3557837"/>
                <a:gd name="connsiteY9" fmla="*/ 719189 h 732422"/>
                <a:gd name="connsiteX10" fmla="*/ 72008 w 3557837"/>
                <a:gd name="connsiteY10" fmla="*/ 223654 h 732422"/>
                <a:gd name="connsiteX11" fmla="*/ 144609 w 3557837"/>
                <a:gd name="connsiteY11" fmla="*/ 300987 h 732422"/>
                <a:gd name="connsiteX12" fmla="*/ 337864 w 3557837"/>
                <a:gd name="connsiteY12" fmla="*/ 459058 h 732422"/>
                <a:gd name="connsiteX13" fmla="*/ 882039 w 3557837"/>
                <a:gd name="connsiteY13" fmla="*/ 488934 h 732422"/>
                <a:gd name="connsiteX14" fmla="*/ 1431646 w 3557837"/>
                <a:gd name="connsiteY14" fmla="*/ 63628 h 732422"/>
                <a:gd name="connsiteX15" fmla="*/ 1510015 w 3557837"/>
                <a:gd name="connsiteY15" fmla="*/ 0 h 732422"/>
                <a:gd name="connsiteX0" fmla="*/ 0 w 3557837"/>
                <a:gd name="connsiteY0" fmla="*/ 146784 h 732422"/>
                <a:gd name="connsiteX1" fmla="*/ 40618 w 3557837"/>
                <a:gd name="connsiteY1" fmla="*/ 190217 h 732422"/>
                <a:gd name="connsiteX2" fmla="*/ 0 w 3557837"/>
                <a:gd name="connsiteY2" fmla="*/ 147160 h 732422"/>
                <a:gd name="connsiteX3" fmla="*/ 0 w 3557837"/>
                <a:gd name="connsiteY3" fmla="*/ 146784 h 732422"/>
                <a:gd name="connsiteX4" fmla="*/ 1510015 w 3557837"/>
                <a:gd name="connsiteY4" fmla="*/ 0 h 732422"/>
                <a:gd name="connsiteX5" fmla="*/ 2702719 w 3557837"/>
                <a:gd name="connsiteY5" fmla="*/ 449956 h 732422"/>
                <a:gd name="connsiteX6" fmla="*/ 3436934 w 3557837"/>
                <a:gd name="connsiteY6" fmla="*/ 638579 h 732422"/>
                <a:gd name="connsiteX7" fmla="*/ 3557837 w 3557837"/>
                <a:gd name="connsiteY7" fmla="*/ 732422 h 732422"/>
                <a:gd name="connsiteX8" fmla="*/ 0 w 3557837"/>
                <a:gd name="connsiteY8" fmla="*/ 720798 h 732422"/>
                <a:gd name="connsiteX9" fmla="*/ 0 w 3557837"/>
                <a:gd name="connsiteY9" fmla="*/ 720008 h 732422"/>
                <a:gd name="connsiteX10" fmla="*/ 106880 w 3557837"/>
                <a:gd name="connsiteY10" fmla="*/ 719189 h 732422"/>
                <a:gd name="connsiteX11" fmla="*/ 72008 w 3557837"/>
                <a:gd name="connsiteY11" fmla="*/ 223654 h 732422"/>
                <a:gd name="connsiteX12" fmla="*/ 144609 w 3557837"/>
                <a:gd name="connsiteY12" fmla="*/ 300987 h 732422"/>
                <a:gd name="connsiteX13" fmla="*/ 337864 w 3557837"/>
                <a:gd name="connsiteY13" fmla="*/ 459058 h 732422"/>
                <a:gd name="connsiteX14" fmla="*/ 882039 w 3557837"/>
                <a:gd name="connsiteY14" fmla="*/ 488934 h 732422"/>
                <a:gd name="connsiteX15" fmla="*/ 1431646 w 3557837"/>
                <a:gd name="connsiteY15" fmla="*/ 63628 h 732422"/>
                <a:gd name="connsiteX16" fmla="*/ 1510015 w 3557837"/>
                <a:gd name="connsiteY16" fmla="*/ 0 h 732422"/>
                <a:gd name="connsiteX0" fmla="*/ 0 w 3557837"/>
                <a:gd name="connsiteY0" fmla="*/ 146784 h 732422"/>
                <a:gd name="connsiteX1" fmla="*/ 40618 w 3557837"/>
                <a:gd name="connsiteY1" fmla="*/ 190217 h 732422"/>
                <a:gd name="connsiteX2" fmla="*/ 0 w 3557837"/>
                <a:gd name="connsiteY2" fmla="*/ 147160 h 732422"/>
                <a:gd name="connsiteX3" fmla="*/ 0 w 3557837"/>
                <a:gd name="connsiteY3" fmla="*/ 146784 h 732422"/>
                <a:gd name="connsiteX4" fmla="*/ 1510015 w 3557837"/>
                <a:gd name="connsiteY4" fmla="*/ 0 h 732422"/>
                <a:gd name="connsiteX5" fmla="*/ 2702719 w 3557837"/>
                <a:gd name="connsiteY5" fmla="*/ 449956 h 732422"/>
                <a:gd name="connsiteX6" fmla="*/ 3436934 w 3557837"/>
                <a:gd name="connsiteY6" fmla="*/ 638579 h 732422"/>
                <a:gd name="connsiteX7" fmla="*/ 3557837 w 3557837"/>
                <a:gd name="connsiteY7" fmla="*/ 732422 h 732422"/>
                <a:gd name="connsiteX8" fmla="*/ 0 w 3557837"/>
                <a:gd name="connsiteY8" fmla="*/ 720798 h 732422"/>
                <a:gd name="connsiteX9" fmla="*/ 0 w 3557837"/>
                <a:gd name="connsiteY9" fmla="*/ 720008 h 732422"/>
                <a:gd name="connsiteX10" fmla="*/ 106880 w 3557837"/>
                <a:gd name="connsiteY10" fmla="*/ 719189 h 732422"/>
                <a:gd name="connsiteX11" fmla="*/ 72008 w 3557837"/>
                <a:gd name="connsiteY11" fmla="*/ 223654 h 732422"/>
                <a:gd name="connsiteX12" fmla="*/ 144609 w 3557837"/>
                <a:gd name="connsiteY12" fmla="*/ 300987 h 732422"/>
                <a:gd name="connsiteX13" fmla="*/ 337864 w 3557837"/>
                <a:gd name="connsiteY13" fmla="*/ 459058 h 732422"/>
                <a:gd name="connsiteX14" fmla="*/ 882039 w 3557837"/>
                <a:gd name="connsiteY14" fmla="*/ 488934 h 732422"/>
                <a:gd name="connsiteX15" fmla="*/ 1431646 w 3557837"/>
                <a:gd name="connsiteY15" fmla="*/ 63628 h 732422"/>
                <a:gd name="connsiteX16" fmla="*/ 1510015 w 3557837"/>
                <a:gd name="connsiteY16" fmla="*/ 0 h 73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57837" h="732422">
                  <a:moveTo>
                    <a:pt x="0" y="146784"/>
                  </a:moveTo>
                  <a:lnTo>
                    <a:pt x="40618" y="190217"/>
                  </a:lnTo>
                  <a:lnTo>
                    <a:pt x="0" y="147160"/>
                  </a:lnTo>
                  <a:lnTo>
                    <a:pt x="0" y="146784"/>
                  </a:lnTo>
                  <a:close/>
                  <a:moveTo>
                    <a:pt x="1510015" y="0"/>
                  </a:moveTo>
                  <a:cubicBezTo>
                    <a:pt x="1904735" y="132181"/>
                    <a:pt x="2327227" y="253682"/>
                    <a:pt x="2702719" y="449956"/>
                  </a:cubicBezTo>
                  <a:lnTo>
                    <a:pt x="3436934" y="638579"/>
                  </a:lnTo>
                  <a:cubicBezTo>
                    <a:pt x="3436642" y="669860"/>
                    <a:pt x="3558129" y="701141"/>
                    <a:pt x="3557837" y="732422"/>
                  </a:cubicBezTo>
                  <a:lnTo>
                    <a:pt x="0" y="720798"/>
                  </a:lnTo>
                  <a:lnTo>
                    <a:pt x="0" y="720008"/>
                  </a:lnTo>
                  <a:lnTo>
                    <a:pt x="106880" y="719189"/>
                  </a:lnTo>
                  <a:lnTo>
                    <a:pt x="72008" y="223654"/>
                  </a:lnTo>
                  <a:lnTo>
                    <a:pt x="144609" y="300987"/>
                  </a:lnTo>
                  <a:cubicBezTo>
                    <a:pt x="211891" y="369923"/>
                    <a:pt x="275631" y="427046"/>
                    <a:pt x="337864" y="459058"/>
                  </a:cubicBezTo>
                  <a:cubicBezTo>
                    <a:pt x="586798" y="587106"/>
                    <a:pt x="664343" y="582168"/>
                    <a:pt x="882039" y="488934"/>
                  </a:cubicBezTo>
                  <a:cubicBezTo>
                    <a:pt x="1045311" y="419009"/>
                    <a:pt x="1227041" y="235849"/>
                    <a:pt x="1431646" y="63628"/>
                  </a:cubicBezTo>
                  <a:lnTo>
                    <a:pt x="1510015" y="0"/>
                  </a:lnTo>
                  <a:close/>
                </a:path>
              </a:pathLst>
            </a:custGeom>
            <a:solidFill>
              <a:srgbClr val="99CCF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1" name="Freihandform 320"/>
            <p:cNvSpPr/>
            <p:nvPr/>
          </p:nvSpPr>
          <p:spPr>
            <a:xfrm>
              <a:off x="7184742" y="5174901"/>
              <a:ext cx="35307" cy="1001429"/>
            </a:xfrm>
            <a:custGeom>
              <a:avLst/>
              <a:gdLst>
                <a:gd name="connsiteX0" fmla="*/ 0 w 247974"/>
                <a:gd name="connsiteY0" fmla="*/ 0 h 683288"/>
                <a:gd name="connsiteX1" fmla="*/ 25121 w 247974"/>
                <a:gd name="connsiteY1" fmla="*/ 65314 h 683288"/>
                <a:gd name="connsiteX2" fmla="*/ 30145 w 247974"/>
                <a:gd name="connsiteY2" fmla="*/ 80387 h 683288"/>
                <a:gd name="connsiteX3" fmla="*/ 130629 w 247974"/>
                <a:gd name="connsiteY3" fmla="*/ 256233 h 683288"/>
                <a:gd name="connsiteX4" fmla="*/ 185895 w 247974"/>
                <a:gd name="connsiteY4" fmla="*/ 411983 h 683288"/>
                <a:gd name="connsiteX5" fmla="*/ 200967 w 247974"/>
                <a:gd name="connsiteY5" fmla="*/ 467248 h 683288"/>
                <a:gd name="connsiteX6" fmla="*/ 211016 w 247974"/>
                <a:gd name="connsiteY6" fmla="*/ 512466 h 683288"/>
                <a:gd name="connsiteX7" fmla="*/ 246185 w 247974"/>
                <a:gd name="connsiteY7" fmla="*/ 597877 h 683288"/>
                <a:gd name="connsiteX8" fmla="*/ 246185 w 247974"/>
                <a:gd name="connsiteY8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200967 w 249534"/>
                <a:gd name="connsiteY3" fmla="*/ 467248 h 683288"/>
                <a:gd name="connsiteX4" fmla="*/ 246185 w 249534"/>
                <a:gd name="connsiteY4" fmla="*/ 597877 h 683288"/>
                <a:gd name="connsiteX5" fmla="*/ 246185 w 249534"/>
                <a:gd name="connsiteY5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30145 w 246185"/>
                <a:gd name="connsiteY2" fmla="*/ 80387 h 683288"/>
                <a:gd name="connsiteX3" fmla="*/ 200967 w 246185"/>
                <a:gd name="connsiteY3" fmla="*/ 467248 h 683288"/>
                <a:gd name="connsiteX4" fmla="*/ 246185 w 246185"/>
                <a:gd name="connsiteY4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200967 w 246185"/>
                <a:gd name="connsiteY2" fmla="*/ 467248 h 683288"/>
                <a:gd name="connsiteX3" fmla="*/ 246185 w 246185"/>
                <a:gd name="connsiteY3" fmla="*/ 683288 h 683288"/>
                <a:gd name="connsiteX0" fmla="*/ 0 w 246185"/>
                <a:gd name="connsiteY0" fmla="*/ 0 h 683288"/>
                <a:gd name="connsiteX1" fmla="*/ 200967 w 246185"/>
                <a:gd name="connsiteY1" fmla="*/ 467248 h 683288"/>
                <a:gd name="connsiteX2" fmla="*/ 246185 w 246185"/>
                <a:gd name="connsiteY2" fmla="*/ 683288 h 683288"/>
                <a:gd name="connsiteX0" fmla="*/ 0 w 201035"/>
                <a:gd name="connsiteY0" fmla="*/ 0 h 954594"/>
                <a:gd name="connsiteX1" fmla="*/ 200967 w 201035"/>
                <a:gd name="connsiteY1" fmla="*/ 467248 h 954594"/>
                <a:gd name="connsiteX2" fmla="*/ 25122 w 201035"/>
                <a:gd name="connsiteY2" fmla="*/ 954594 h 954594"/>
                <a:gd name="connsiteX0" fmla="*/ 0 w 25122"/>
                <a:gd name="connsiteY0" fmla="*/ 0 h 954594"/>
                <a:gd name="connsiteX1" fmla="*/ 25122 w 25122"/>
                <a:gd name="connsiteY1" fmla="*/ 954594 h 954594"/>
                <a:gd name="connsiteX0" fmla="*/ 0 w 18431"/>
                <a:gd name="connsiteY0" fmla="*/ 0 h 1001429"/>
                <a:gd name="connsiteX1" fmla="*/ 18431 w 18431"/>
                <a:gd name="connsiteY1" fmla="*/ 1001429 h 1001429"/>
                <a:gd name="connsiteX0" fmla="*/ 0 w 29833"/>
                <a:gd name="connsiteY0" fmla="*/ 0 h 1001429"/>
                <a:gd name="connsiteX1" fmla="*/ 18431 w 29833"/>
                <a:gd name="connsiteY1" fmla="*/ 1001429 h 1001429"/>
                <a:gd name="connsiteX0" fmla="*/ 9860 w 35307"/>
                <a:gd name="connsiteY0" fmla="*/ 0 h 1001429"/>
                <a:gd name="connsiteX1" fmla="*/ 28291 w 35307"/>
                <a:gd name="connsiteY1" fmla="*/ 1001429 h 100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307" h="1001429">
                  <a:moveTo>
                    <a:pt x="9860" y="0"/>
                  </a:moveTo>
                  <a:cubicBezTo>
                    <a:pt x="-28601" y="353882"/>
                    <a:pt x="60062" y="667619"/>
                    <a:pt x="28291" y="1001429"/>
                  </a:cubicBez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2" name="Freihandform 321"/>
            <p:cNvSpPr/>
            <p:nvPr/>
          </p:nvSpPr>
          <p:spPr>
            <a:xfrm flipH="1">
              <a:off x="8171465" y="5661248"/>
              <a:ext cx="60882" cy="515083"/>
            </a:xfrm>
            <a:custGeom>
              <a:avLst/>
              <a:gdLst>
                <a:gd name="connsiteX0" fmla="*/ 0 w 247974"/>
                <a:gd name="connsiteY0" fmla="*/ 0 h 683288"/>
                <a:gd name="connsiteX1" fmla="*/ 25121 w 247974"/>
                <a:gd name="connsiteY1" fmla="*/ 65314 h 683288"/>
                <a:gd name="connsiteX2" fmla="*/ 30145 w 247974"/>
                <a:gd name="connsiteY2" fmla="*/ 80387 h 683288"/>
                <a:gd name="connsiteX3" fmla="*/ 130629 w 247974"/>
                <a:gd name="connsiteY3" fmla="*/ 256233 h 683288"/>
                <a:gd name="connsiteX4" fmla="*/ 185895 w 247974"/>
                <a:gd name="connsiteY4" fmla="*/ 411983 h 683288"/>
                <a:gd name="connsiteX5" fmla="*/ 200967 w 247974"/>
                <a:gd name="connsiteY5" fmla="*/ 467248 h 683288"/>
                <a:gd name="connsiteX6" fmla="*/ 211016 w 247974"/>
                <a:gd name="connsiteY6" fmla="*/ 512466 h 683288"/>
                <a:gd name="connsiteX7" fmla="*/ 246185 w 247974"/>
                <a:gd name="connsiteY7" fmla="*/ 597877 h 683288"/>
                <a:gd name="connsiteX8" fmla="*/ 246185 w 247974"/>
                <a:gd name="connsiteY8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200967 w 249534"/>
                <a:gd name="connsiteY3" fmla="*/ 467248 h 683288"/>
                <a:gd name="connsiteX4" fmla="*/ 246185 w 249534"/>
                <a:gd name="connsiteY4" fmla="*/ 597877 h 683288"/>
                <a:gd name="connsiteX5" fmla="*/ 246185 w 249534"/>
                <a:gd name="connsiteY5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30145 w 246185"/>
                <a:gd name="connsiteY2" fmla="*/ 80387 h 683288"/>
                <a:gd name="connsiteX3" fmla="*/ 200967 w 246185"/>
                <a:gd name="connsiteY3" fmla="*/ 467248 h 683288"/>
                <a:gd name="connsiteX4" fmla="*/ 246185 w 246185"/>
                <a:gd name="connsiteY4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200967 w 246185"/>
                <a:gd name="connsiteY2" fmla="*/ 467248 h 683288"/>
                <a:gd name="connsiteX3" fmla="*/ 246185 w 246185"/>
                <a:gd name="connsiteY3" fmla="*/ 683288 h 683288"/>
                <a:gd name="connsiteX0" fmla="*/ 0 w 246185"/>
                <a:gd name="connsiteY0" fmla="*/ 0 h 683288"/>
                <a:gd name="connsiteX1" fmla="*/ 200967 w 246185"/>
                <a:gd name="connsiteY1" fmla="*/ 467248 h 683288"/>
                <a:gd name="connsiteX2" fmla="*/ 246185 w 246185"/>
                <a:gd name="connsiteY2" fmla="*/ 683288 h 683288"/>
                <a:gd name="connsiteX0" fmla="*/ 0 w 201035"/>
                <a:gd name="connsiteY0" fmla="*/ 0 h 954594"/>
                <a:gd name="connsiteX1" fmla="*/ 200967 w 201035"/>
                <a:gd name="connsiteY1" fmla="*/ 467248 h 954594"/>
                <a:gd name="connsiteX2" fmla="*/ 25122 w 201035"/>
                <a:gd name="connsiteY2" fmla="*/ 954594 h 954594"/>
                <a:gd name="connsiteX0" fmla="*/ 0 w 25122"/>
                <a:gd name="connsiteY0" fmla="*/ 0 h 954594"/>
                <a:gd name="connsiteX1" fmla="*/ 25122 w 25122"/>
                <a:gd name="connsiteY1" fmla="*/ 954594 h 954594"/>
                <a:gd name="connsiteX0" fmla="*/ 0 w 18431"/>
                <a:gd name="connsiteY0" fmla="*/ 0 h 1001429"/>
                <a:gd name="connsiteX1" fmla="*/ 18431 w 18431"/>
                <a:gd name="connsiteY1" fmla="*/ 1001429 h 1001429"/>
                <a:gd name="connsiteX0" fmla="*/ 0 w 29833"/>
                <a:gd name="connsiteY0" fmla="*/ 0 h 1001429"/>
                <a:gd name="connsiteX1" fmla="*/ 18431 w 29833"/>
                <a:gd name="connsiteY1" fmla="*/ 1001429 h 1001429"/>
                <a:gd name="connsiteX0" fmla="*/ 9860 w 35307"/>
                <a:gd name="connsiteY0" fmla="*/ 0 h 1001429"/>
                <a:gd name="connsiteX1" fmla="*/ 28291 w 35307"/>
                <a:gd name="connsiteY1" fmla="*/ 1001429 h 1001429"/>
                <a:gd name="connsiteX0" fmla="*/ 38406 w 38406"/>
                <a:gd name="connsiteY0" fmla="*/ 0 h 953734"/>
                <a:gd name="connsiteX1" fmla="*/ 0 w 38406"/>
                <a:gd name="connsiteY1" fmla="*/ 953734 h 953734"/>
                <a:gd name="connsiteX0" fmla="*/ 47017 w 47017"/>
                <a:gd name="connsiteY0" fmla="*/ 0 h 1001431"/>
                <a:gd name="connsiteX1" fmla="*/ 0 w 47017"/>
                <a:gd name="connsiteY1" fmla="*/ 1001431 h 1001431"/>
                <a:gd name="connsiteX0" fmla="*/ 47017 w 47017"/>
                <a:gd name="connsiteY0" fmla="*/ 0 h 1001431"/>
                <a:gd name="connsiteX1" fmla="*/ 0 w 47017"/>
                <a:gd name="connsiteY1" fmla="*/ 1001431 h 100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017" h="1001431">
                  <a:moveTo>
                    <a:pt x="47017" y="0"/>
                  </a:moveTo>
                  <a:cubicBezTo>
                    <a:pt x="8556" y="353882"/>
                    <a:pt x="52439" y="689303"/>
                    <a:pt x="0" y="1001431"/>
                  </a:cubicBez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3" name="Freihandform 322"/>
            <p:cNvSpPr/>
            <p:nvPr/>
          </p:nvSpPr>
          <p:spPr>
            <a:xfrm flipH="1">
              <a:off x="9624389" y="5451709"/>
              <a:ext cx="2038708" cy="725233"/>
            </a:xfrm>
            <a:custGeom>
              <a:avLst/>
              <a:gdLst>
                <a:gd name="connsiteX0" fmla="*/ 0 w 247974"/>
                <a:gd name="connsiteY0" fmla="*/ 0 h 683288"/>
                <a:gd name="connsiteX1" fmla="*/ 25121 w 247974"/>
                <a:gd name="connsiteY1" fmla="*/ 65314 h 683288"/>
                <a:gd name="connsiteX2" fmla="*/ 30145 w 247974"/>
                <a:gd name="connsiteY2" fmla="*/ 80387 h 683288"/>
                <a:gd name="connsiteX3" fmla="*/ 130629 w 247974"/>
                <a:gd name="connsiteY3" fmla="*/ 256233 h 683288"/>
                <a:gd name="connsiteX4" fmla="*/ 185895 w 247974"/>
                <a:gd name="connsiteY4" fmla="*/ 411983 h 683288"/>
                <a:gd name="connsiteX5" fmla="*/ 200967 w 247974"/>
                <a:gd name="connsiteY5" fmla="*/ 467248 h 683288"/>
                <a:gd name="connsiteX6" fmla="*/ 211016 w 247974"/>
                <a:gd name="connsiteY6" fmla="*/ 512466 h 683288"/>
                <a:gd name="connsiteX7" fmla="*/ 246185 w 247974"/>
                <a:gd name="connsiteY7" fmla="*/ 597877 h 683288"/>
                <a:gd name="connsiteX8" fmla="*/ 246185 w 247974"/>
                <a:gd name="connsiteY8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200967 w 249534"/>
                <a:gd name="connsiteY3" fmla="*/ 467248 h 683288"/>
                <a:gd name="connsiteX4" fmla="*/ 246185 w 249534"/>
                <a:gd name="connsiteY4" fmla="*/ 597877 h 683288"/>
                <a:gd name="connsiteX5" fmla="*/ 246185 w 249534"/>
                <a:gd name="connsiteY5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30145 w 246185"/>
                <a:gd name="connsiteY2" fmla="*/ 80387 h 683288"/>
                <a:gd name="connsiteX3" fmla="*/ 200967 w 246185"/>
                <a:gd name="connsiteY3" fmla="*/ 467248 h 683288"/>
                <a:gd name="connsiteX4" fmla="*/ 246185 w 246185"/>
                <a:gd name="connsiteY4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200967 w 246185"/>
                <a:gd name="connsiteY2" fmla="*/ 467248 h 683288"/>
                <a:gd name="connsiteX3" fmla="*/ 246185 w 246185"/>
                <a:gd name="connsiteY3" fmla="*/ 683288 h 683288"/>
                <a:gd name="connsiteX0" fmla="*/ 0 w 246185"/>
                <a:gd name="connsiteY0" fmla="*/ 0 h 683288"/>
                <a:gd name="connsiteX1" fmla="*/ 200967 w 246185"/>
                <a:gd name="connsiteY1" fmla="*/ 467248 h 683288"/>
                <a:gd name="connsiteX2" fmla="*/ 246185 w 246185"/>
                <a:gd name="connsiteY2" fmla="*/ 683288 h 683288"/>
                <a:gd name="connsiteX0" fmla="*/ 0 w 201035"/>
                <a:gd name="connsiteY0" fmla="*/ 0 h 954594"/>
                <a:gd name="connsiteX1" fmla="*/ 200967 w 201035"/>
                <a:gd name="connsiteY1" fmla="*/ 467248 h 954594"/>
                <a:gd name="connsiteX2" fmla="*/ 25122 w 201035"/>
                <a:gd name="connsiteY2" fmla="*/ 954594 h 954594"/>
                <a:gd name="connsiteX0" fmla="*/ 0 w 25122"/>
                <a:gd name="connsiteY0" fmla="*/ 0 h 954594"/>
                <a:gd name="connsiteX1" fmla="*/ 25122 w 25122"/>
                <a:gd name="connsiteY1" fmla="*/ 954594 h 954594"/>
                <a:gd name="connsiteX0" fmla="*/ 0 w 18431"/>
                <a:gd name="connsiteY0" fmla="*/ 0 h 1001429"/>
                <a:gd name="connsiteX1" fmla="*/ 18431 w 18431"/>
                <a:gd name="connsiteY1" fmla="*/ 1001429 h 1001429"/>
                <a:gd name="connsiteX0" fmla="*/ 0 w 29833"/>
                <a:gd name="connsiteY0" fmla="*/ 0 h 1001429"/>
                <a:gd name="connsiteX1" fmla="*/ 18431 w 29833"/>
                <a:gd name="connsiteY1" fmla="*/ 1001429 h 1001429"/>
                <a:gd name="connsiteX0" fmla="*/ 9860 w 35307"/>
                <a:gd name="connsiteY0" fmla="*/ 0 h 1001429"/>
                <a:gd name="connsiteX1" fmla="*/ 28291 w 35307"/>
                <a:gd name="connsiteY1" fmla="*/ 1001429 h 1001429"/>
                <a:gd name="connsiteX0" fmla="*/ 38406 w 38406"/>
                <a:gd name="connsiteY0" fmla="*/ 0 h 953734"/>
                <a:gd name="connsiteX1" fmla="*/ 0 w 38406"/>
                <a:gd name="connsiteY1" fmla="*/ 953734 h 953734"/>
                <a:gd name="connsiteX0" fmla="*/ 47017 w 47017"/>
                <a:gd name="connsiteY0" fmla="*/ 0 h 1001431"/>
                <a:gd name="connsiteX1" fmla="*/ 0 w 47017"/>
                <a:gd name="connsiteY1" fmla="*/ 1001431 h 1001431"/>
                <a:gd name="connsiteX0" fmla="*/ 47017 w 47017"/>
                <a:gd name="connsiteY0" fmla="*/ 0 h 1001431"/>
                <a:gd name="connsiteX1" fmla="*/ 0 w 47017"/>
                <a:gd name="connsiteY1" fmla="*/ 1001431 h 1001431"/>
                <a:gd name="connsiteX0" fmla="*/ 1484376 w 1484376"/>
                <a:gd name="connsiteY0" fmla="*/ 0 h 1253599"/>
                <a:gd name="connsiteX1" fmla="*/ 0 w 1484376"/>
                <a:gd name="connsiteY1" fmla="*/ 1253599 h 1253599"/>
                <a:gd name="connsiteX0" fmla="*/ 1484376 w 1484376"/>
                <a:gd name="connsiteY0" fmla="*/ 0 h 1253599"/>
                <a:gd name="connsiteX1" fmla="*/ 0 w 1484376"/>
                <a:gd name="connsiteY1" fmla="*/ 1253599 h 1253599"/>
                <a:gd name="connsiteX0" fmla="*/ 1484376 w 1484376"/>
                <a:gd name="connsiteY0" fmla="*/ 0 h 1253599"/>
                <a:gd name="connsiteX1" fmla="*/ 0 w 1484376"/>
                <a:gd name="connsiteY1" fmla="*/ 1253599 h 1253599"/>
                <a:gd name="connsiteX0" fmla="*/ 1484376 w 1484376"/>
                <a:gd name="connsiteY0" fmla="*/ 0 h 1253599"/>
                <a:gd name="connsiteX1" fmla="*/ 767026 w 1484376"/>
                <a:gd name="connsiteY1" fmla="*/ 615913 h 1253599"/>
                <a:gd name="connsiteX2" fmla="*/ 0 w 1484376"/>
                <a:gd name="connsiteY2" fmla="*/ 1253599 h 1253599"/>
                <a:gd name="connsiteX0" fmla="*/ 1484376 w 1484376"/>
                <a:gd name="connsiteY0" fmla="*/ 0 h 1253599"/>
                <a:gd name="connsiteX1" fmla="*/ 767026 w 1484376"/>
                <a:gd name="connsiteY1" fmla="*/ 615913 h 1253599"/>
                <a:gd name="connsiteX2" fmla="*/ 0 w 1484376"/>
                <a:gd name="connsiteY2" fmla="*/ 1253599 h 1253599"/>
                <a:gd name="connsiteX0" fmla="*/ 1484376 w 1484376"/>
                <a:gd name="connsiteY0" fmla="*/ 0 h 1253599"/>
                <a:gd name="connsiteX1" fmla="*/ 767026 w 1484376"/>
                <a:gd name="connsiteY1" fmla="*/ 615913 h 1253599"/>
                <a:gd name="connsiteX2" fmla="*/ 0 w 1484376"/>
                <a:gd name="connsiteY2" fmla="*/ 1253599 h 1253599"/>
                <a:gd name="connsiteX0" fmla="*/ 1484376 w 1484376"/>
                <a:gd name="connsiteY0" fmla="*/ 0 h 1253599"/>
                <a:gd name="connsiteX1" fmla="*/ 764521 w 1484376"/>
                <a:gd name="connsiteY1" fmla="*/ 590696 h 1253599"/>
                <a:gd name="connsiteX2" fmla="*/ 0 w 1484376"/>
                <a:gd name="connsiteY2" fmla="*/ 1253599 h 1253599"/>
                <a:gd name="connsiteX0" fmla="*/ 1484376 w 1484376"/>
                <a:gd name="connsiteY0" fmla="*/ 0 h 1253599"/>
                <a:gd name="connsiteX1" fmla="*/ 764521 w 1484376"/>
                <a:gd name="connsiteY1" fmla="*/ 590696 h 1253599"/>
                <a:gd name="connsiteX2" fmla="*/ 0 w 1484376"/>
                <a:gd name="connsiteY2" fmla="*/ 1253599 h 1253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4376" h="1253599">
                  <a:moveTo>
                    <a:pt x="1484376" y="0"/>
                  </a:moveTo>
                  <a:cubicBezTo>
                    <a:pt x="1363148" y="92145"/>
                    <a:pt x="943601" y="393559"/>
                    <a:pt x="764521" y="590696"/>
                  </a:cubicBezTo>
                  <a:cubicBezTo>
                    <a:pt x="574483" y="896044"/>
                    <a:pt x="72472" y="1010817"/>
                    <a:pt x="0" y="1253599"/>
                  </a:cubicBez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4" name="Freihandform 323"/>
            <p:cNvSpPr/>
            <p:nvPr/>
          </p:nvSpPr>
          <p:spPr>
            <a:xfrm>
              <a:off x="5003695" y="4637319"/>
              <a:ext cx="211295" cy="31990"/>
            </a:xfrm>
            <a:custGeom>
              <a:avLst/>
              <a:gdLst>
                <a:gd name="connsiteX0" fmla="*/ 0 w 247974"/>
                <a:gd name="connsiteY0" fmla="*/ 0 h 683288"/>
                <a:gd name="connsiteX1" fmla="*/ 25121 w 247974"/>
                <a:gd name="connsiteY1" fmla="*/ 65314 h 683288"/>
                <a:gd name="connsiteX2" fmla="*/ 30145 w 247974"/>
                <a:gd name="connsiteY2" fmla="*/ 80387 h 683288"/>
                <a:gd name="connsiteX3" fmla="*/ 130629 w 247974"/>
                <a:gd name="connsiteY3" fmla="*/ 256233 h 683288"/>
                <a:gd name="connsiteX4" fmla="*/ 185895 w 247974"/>
                <a:gd name="connsiteY4" fmla="*/ 411983 h 683288"/>
                <a:gd name="connsiteX5" fmla="*/ 200967 w 247974"/>
                <a:gd name="connsiteY5" fmla="*/ 467248 h 683288"/>
                <a:gd name="connsiteX6" fmla="*/ 211016 w 247974"/>
                <a:gd name="connsiteY6" fmla="*/ 512466 h 683288"/>
                <a:gd name="connsiteX7" fmla="*/ 246185 w 247974"/>
                <a:gd name="connsiteY7" fmla="*/ 597877 h 683288"/>
                <a:gd name="connsiteX8" fmla="*/ 246185 w 247974"/>
                <a:gd name="connsiteY8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200967 w 249534"/>
                <a:gd name="connsiteY3" fmla="*/ 467248 h 683288"/>
                <a:gd name="connsiteX4" fmla="*/ 246185 w 249534"/>
                <a:gd name="connsiteY4" fmla="*/ 597877 h 683288"/>
                <a:gd name="connsiteX5" fmla="*/ 246185 w 249534"/>
                <a:gd name="connsiteY5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30145 w 246185"/>
                <a:gd name="connsiteY2" fmla="*/ 80387 h 683288"/>
                <a:gd name="connsiteX3" fmla="*/ 200967 w 246185"/>
                <a:gd name="connsiteY3" fmla="*/ 467248 h 683288"/>
                <a:gd name="connsiteX4" fmla="*/ 246185 w 246185"/>
                <a:gd name="connsiteY4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200967 w 246185"/>
                <a:gd name="connsiteY2" fmla="*/ 467248 h 683288"/>
                <a:gd name="connsiteX3" fmla="*/ 246185 w 246185"/>
                <a:gd name="connsiteY3" fmla="*/ 683288 h 683288"/>
                <a:gd name="connsiteX0" fmla="*/ 0 w 246185"/>
                <a:gd name="connsiteY0" fmla="*/ 0 h 683288"/>
                <a:gd name="connsiteX1" fmla="*/ 200967 w 246185"/>
                <a:gd name="connsiteY1" fmla="*/ 467248 h 683288"/>
                <a:gd name="connsiteX2" fmla="*/ 246185 w 246185"/>
                <a:gd name="connsiteY2" fmla="*/ 683288 h 683288"/>
                <a:gd name="connsiteX0" fmla="*/ 0 w 201035"/>
                <a:gd name="connsiteY0" fmla="*/ 0 h 954594"/>
                <a:gd name="connsiteX1" fmla="*/ 200967 w 201035"/>
                <a:gd name="connsiteY1" fmla="*/ 467248 h 954594"/>
                <a:gd name="connsiteX2" fmla="*/ 25122 w 201035"/>
                <a:gd name="connsiteY2" fmla="*/ 954594 h 954594"/>
                <a:gd name="connsiteX0" fmla="*/ 0 w 25122"/>
                <a:gd name="connsiteY0" fmla="*/ 0 h 954594"/>
                <a:gd name="connsiteX1" fmla="*/ 25122 w 25122"/>
                <a:gd name="connsiteY1" fmla="*/ 954594 h 954594"/>
                <a:gd name="connsiteX0" fmla="*/ 0 w 18431"/>
                <a:gd name="connsiteY0" fmla="*/ 0 h 1001429"/>
                <a:gd name="connsiteX1" fmla="*/ 18431 w 18431"/>
                <a:gd name="connsiteY1" fmla="*/ 1001429 h 1001429"/>
                <a:gd name="connsiteX0" fmla="*/ 0 w 29833"/>
                <a:gd name="connsiteY0" fmla="*/ 0 h 1001429"/>
                <a:gd name="connsiteX1" fmla="*/ 18431 w 29833"/>
                <a:gd name="connsiteY1" fmla="*/ 1001429 h 1001429"/>
                <a:gd name="connsiteX0" fmla="*/ 9860 w 35307"/>
                <a:gd name="connsiteY0" fmla="*/ 0 h 1001429"/>
                <a:gd name="connsiteX1" fmla="*/ 28291 w 35307"/>
                <a:gd name="connsiteY1" fmla="*/ 1001429 h 1001429"/>
                <a:gd name="connsiteX0" fmla="*/ 242826 w 242826"/>
                <a:gd name="connsiteY0" fmla="*/ 0 h 127569"/>
                <a:gd name="connsiteX1" fmla="*/ 0 w 242826"/>
                <a:gd name="connsiteY1" fmla="*/ 127569 h 127569"/>
                <a:gd name="connsiteX0" fmla="*/ 242826 w 242826"/>
                <a:gd name="connsiteY0" fmla="*/ 59216 h 186785"/>
                <a:gd name="connsiteX1" fmla="*/ 0 w 242826"/>
                <a:gd name="connsiteY1" fmla="*/ 186785 h 186785"/>
                <a:gd name="connsiteX0" fmla="*/ 211295 w 211295"/>
                <a:gd name="connsiteY0" fmla="*/ 165240 h 165505"/>
                <a:gd name="connsiteX1" fmla="*/ 0 w 211295"/>
                <a:gd name="connsiteY1" fmla="*/ 139658 h 165505"/>
                <a:gd name="connsiteX0" fmla="*/ 211295 w 211295"/>
                <a:gd name="connsiteY0" fmla="*/ 25582 h 31990"/>
                <a:gd name="connsiteX1" fmla="*/ 0 w 211295"/>
                <a:gd name="connsiteY1" fmla="*/ 0 h 3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295" h="31990">
                  <a:moveTo>
                    <a:pt x="211295" y="25582"/>
                  </a:moveTo>
                  <a:cubicBezTo>
                    <a:pt x="6170" y="37127"/>
                    <a:pt x="85824" y="35554"/>
                    <a:pt x="0" y="0"/>
                  </a:cubicBez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5" name="Freihandform 324"/>
            <p:cNvSpPr/>
            <p:nvPr/>
          </p:nvSpPr>
          <p:spPr>
            <a:xfrm flipV="1">
              <a:off x="11566621" y="3427739"/>
              <a:ext cx="433588" cy="33066"/>
            </a:xfrm>
            <a:custGeom>
              <a:avLst/>
              <a:gdLst>
                <a:gd name="connsiteX0" fmla="*/ 0 w 247974"/>
                <a:gd name="connsiteY0" fmla="*/ 0 h 683288"/>
                <a:gd name="connsiteX1" fmla="*/ 25121 w 247974"/>
                <a:gd name="connsiteY1" fmla="*/ 65314 h 683288"/>
                <a:gd name="connsiteX2" fmla="*/ 30145 w 247974"/>
                <a:gd name="connsiteY2" fmla="*/ 80387 h 683288"/>
                <a:gd name="connsiteX3" fmla="*/ 130629 w 247974"/>
                <a:gd name="connsiteY3" fmla="*/ 256233 h 683288"/>
                <a:gd name="connsiteX4" fmla="*/ 185895 w 247974"/>
                <a:gd name="connsiteY4" fmla="*/ 411983 h 683288"/>
                <a:gd name="connsiteX5" fmla="*/ 200967 w 247974"/>
                <a:gd name="connsiteY5" fmla="*/ 467248 h 683288"/>
                <a:gd name="connsiteX6" fmla="*/ 211016 w 247974"/>
                <a:gd name="connsiteY6" fmla="*/ 512466 h 683288"/>
                <a:gd name="connsiteX7" fmla="*/ 246185 w 247974"/>
                <a:gd name="connsiteY7" fmla="*/ 597877 h 683288"/>
                <a:gd name="connsiteX8" fmla="*/ 246185 w 247974"/>
                <a:gd name="connsiteY8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200967 w 249534"/>
                <a:gd name="connsiteY3" fmla="*/ 467248 h 683288"/>
                <a:gd name="connsiteX4" fmla="*/ 246185 w 249534"/>
                <a:gd name="connsiteY4" fmla="*/ 597877 h 683288"/>
                <a:gd name="connsiteX5" fmla="*/ 246185 w 249534"/>
                <a:gd name="connsiteY5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30145 w 246185"/>
                <a:gd name="connsiteY2" fmla="*/ 80387 h 683288"/>
                <a:gd name="connsiteX3" fmla="*/ 200967 w 246185"/>
                <a:gd name="connsiteY3" fmla="*/ 467248 h 683288"/>
                <a:gd name="connsiteX4" fmla="*/ 246185 w 246185"/>
                <a:gd name="connsiteY4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200967 w 246185"/>
                <a:gd name="connsiteY2" fmla="*/ 467248 h 683288"/>
                <a:gd name="connsiteX3" fmla="*/ 246185 w 246185"/>
                <a:gd name="connsiteY3" fmla="*/ 683288 h 683288"/>
                <a:gd name="connsiteX0" fmla="*/ 0 w 246185"/>
                <a:gd name="connsiteY0" fmla="*/ 0 h 683288"/>
                <a:gd name="connsiteX1" fmla="*/ 200967 w 246185"/>
                <a:gd name="connsiteY1" fmla="*/ 467248 h 683288"/>
                <a:gd name="connsiteX2" fmla="*/ 246185 w 246185"/>
                <a:gd name="connsiteY2" fmla="*/ 683288 h 683288"/>
                <a:gd name="connsiteX0" fmla="*/ 0 w 201035"/>
                <a:gd name="connsiteY0" fmla="*/ 0 h 954594"/>
                <a:gd name="connsiteX1" fmla="*/ 200967 w 201035"/>
                <a:gd name="connsiteY1" fmla="*/ 467248 h 954594"/>
                <a:gd name="connsiteX2" fmla="*/ 25122 w 201035"/>
                <a:gd name="connsiteY2" fmla="*/ 954594 h 954594"/>
                <a:gd name="connsiteX0" fmla="*/ 0 w 25122"/>
                <a:gd name="connsiteY0" fmla="*/ 0 h 954594"/>
                <a:gd name="connsiteX1" fmla="*/ 25122 w 25122"/>
                <a:gd name="connsiteY1" fmla="*/ 954594 h 954594"/>
                <a:gd name="connsiteX0" fmla="*/ 0 w 18431"/>
                <a:gd name="connsiteY0" fmla="*/ 0 h 1001429"/>
                <a:gd name="connsiteX1" fmla="*/ 18431 w 18431"/>
                <a:gd name="connsiteY1" fmla="*/ 1001429 h 1001429"/>
                <a:gd name="connsiteX0" fmla="*/ 0 w 29833"/>
                <a:gd name="connsiteY0" fmla="*/ 0 h 1001429"/>
                <a:gd name="connsiteX1" fmla="*/ 18431 w 29833"/>
                <a:gd name="connsiteY1" fmla="*/ 1001429 h 1001429"/>
                <a:gd name="connsiteX0" fmla="*/ 9860 w 35307"/>
                <a:gd name="connsiteY0" fmla="*/ 0 h 1001429"/>
                <a:gd name="connsiteX1" fmla="*/ 28291 w 35307"/>
                <a:gd name="connsiteY1" fmla="*/ 1001429 h 1001429"/>
                <a:gd name="connsiteX0" fmla="*/ 242826 w 242826"/>
                <a:gd name="connsiteY0" fmla="*/ 0 h 127569"/>
                <a:gd name="connsiteX1" fmla="*/ 0 w 242826"/>
                <a:gd name="connsiteY1" fmla="*/ 127569 h 127569"/>
                <a:gd name="connsiteX0" fmla="*/ 242826 w 242826"/>
                <a:gd name="connsiteY0" fmla="*/ 59216 h 186785"/>
                <a:gd name="connsiteX1" fmla="*/ 0 w 242826"/>
                <a:gd name="connsiteY1" fmla="*/ 186785 h 186785"/>
                <a:gd name="connsiteX0" fmla="*/ 211295 w 211295"/>
                <a:gd name="connsiteY0" fmla="*/ 165240 h 165505"/>
                <a:gd name="connsiteX1" fmla="*/ 0 w 211295"/>
                <a:gd name="connsiteY1" fmla="*/ 139658 h 165505"/>
                <a:gd name="connsiteX0" fmla="*/ 211295 w 211295"/>
                <a:gd name="connsiteY0" fmla="*/ 25582 h 31990"/>
                <a:gd name="connsiteX1" fmla="*/ 0 w 211295"/>
                <a:gd name="connsiteY1" fmla="*/ 0 h 31990"/>
                <a:gd name="connsiteX0" fmla="*/ 261458 w 261458"/>
                <a:gd name="connsiteY0" fmla="*/ 2519 h 19581"/>
                <a:gd name="connsiteX1" fmla="*/ 0 w 261458"/>
                <a:gd name="connsiteY1" fmla="*/ 0 h 19581"/>
                <a:gd name="connsiteX0" fmla="*/ 254458 w 254458"/>
                <a:gd name="connsiteY0" fmla="*/ 12062 h 23693"/>
                <a:gd name="connsiteX1" fmla="*/ 0 w 254458"/>
                <a:gd name="connsiteY1" fmla="*/ 0 h 23693"/>
                <a:gd name="connsiteX0" fmla="*/ 254458 w 254458"/>
                <a:gd name="connsiteY0" fmla="*/ 12062 h 12062"/>
                <a:gd name="connsiteX1" fmla="*/ 0 w 254458"/>
                <a:gd name="connsiteY1" fmla="*/ 0 h 12062"/>
                <a:gd name="connsiteX0" fmla="*/ 254458 w 254458"/>
                <a:gd name="connsiteY0" fmla="*/ 12062 h 13229"/>
                <a:gd name="connsiteX1" fmla="*/ 0 w 254458"/>
                <a:gd name="connsiteY1" fmla="*/ 0 h 13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4458" h="13229">
                  <a:moveTo>
                    <a:pt x="254458" y="12062"/>
                  </a:moveTo>
                  <a:cubicBezTo>
                    <a:pt x="169639" y="8041"/>
                    <a:pt x="84819" y="23108"/>
                    <a:pt x="0" y="0"/>
                  </a:cubicBez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29" name="Ellipse 159"/>
          <p:cNvSpPr/>
          <p:nvPr/>
        </p:nvSpPr>
        <p:spPr>
          <a:xfrm rot="10800000">
            <a:off x="5451872" y="2145146"/>
            <a:ext cx="6339584" cy="3266779"/>
          </a:xfrm>
          <a:custGeom>
            <a:avLst/>
            <a:gdLst>
              <a:gd name="connsiteX0" fmla="*/ 0 w 5544616"/>
              <a:gd name="connsiteY0" fmla="*/ 1476164 h 2952328"/>
              <a:gd name="connsiteX1" fmla="*/ 2772308 w 5544616"/>
              <a:gd name="connsiteY1" fmla="*/ 0 h 2952328"/>
              <a:gd name="connsiteX2" fmla="*/ 5544616 w 5544616"/>
              <a:gd name="connsiteY2" fmla="*/ 1476164 h 2952328"/>
              <a:gd name="connsiteX3" fmla="*/ 2772308 w 5544616"/>
              <a:gd name="connsiteY3" fmla="*/ 2952328 h 2952328"/>
              <a:gd name="connsiteX4" fmla="*/ 0 w 5544616"/>
              <a:gd name="connsiteY4" fmla="*/ 1476164 h 2952328"/>
              <a:gd name="connsiteX0" fmla="*/ 15 w 5544631"/>
              <a:gd name="connsiteY0" fmla="*/ 1521884 h 2998048"/>
              <a:gd name="connsiteX1" fmla="*/ 2741843 w 5544631"/>
              <a:gd name="connsiteY1" fmla="*/ 0 h 2998048"/>
              <a:gd name="connsiteX2" fmla="*/ 5544631 w 5544631"/>
              <a:gd name="connsiteY2" fmla="*/ 1521884 h 2998048"/>
              <a:gd name="connsiteX3" fmla="*/ 2772323 w 5544631"/>
              <a:gd name="connsiteY3" fmla="*/ 2998048 h 2998048"/>
              <a:gd name="connsiteX4" fmla="*/ 15 w 5544631"/>
              <a:gd name="connsiteY4" fmla="*/ 1521884 h 2998048"/>
              <a:gd name="connsiteX0" fmla="*/ 46678 w 5591294"/>
              <a:gd name="connsiteY0" fmla="*/ 1580213 h 3056377"/>
              <a:gd name="connsiteX1" fmla="*/ 1200975 w 5591294"/>
              <a:gd name="connsiteY1" fmla="*/ 437161 h 3056377"/>
              <a:gd name="connsiteX2" fmla="*/ 2788506 w 5591294"/>
              <a:gd name="connsiteY2" fmla="*/ 58329 h 3056377"/>
              <a:gd name="connsiteX3" fmla="*/ 5591294 w 5591294"/>
              <a:gd name="connsiteY3" fmla="*/ 1580213 h 3056377"/>
              <a:gd name="connsiteX4" fmla="*/ 2818986 w 5591294"/>
              <a:gd name="connsiteY4" fmla="*/ 3056377 h 3056377"/>
              <a:gd name="connsiteX5" fmla="*/ 46678 w 5591294"/>
              <a:gd name="connsiteY5" fmla="*/ 1580213 h 3056377"/>
              <a:gd name="connsiteX0" fmla="*/ 56085 w 5600701"/>
              <a:gd name="connsiteY0" fmla="*/ 1613189 h 3089353"/>
              <a:gd name="connsiteX1" fmla="*/ 1108782 w 5600701"/>
              <a:gd name="connsiteY1" fmla="*/ 327897 h 3089353"/>
              <a:gd name="connsiteX2" fmla="*/ 2797913 w 5600701"/>
              <a:gd name="connsiteY2" fmla="*/ 91305 h 3089353"/>
              <a:gd name="connsiteX3" fmla="*/ 5600701 w 5600701"/>
              <a:gd name="connsiteY3" fmla="*/ 1613189 h 3089353"/>
              <a:gd name="connsiteX4" fmla="*/ 2828393 w 5600701"/>
              <a:gd name="connsiteY4" fmla="*/ 3089353 h 3089353"/>
              <a:gd name="connsiteX5" fmla="*/ 56085 w 5600701"/>
              <a:gd name="connsiteY5" fmla="*/ 1613189 h 3089353"/>
              <a:gd name="connsiteX0" fmla="*/ 86337 w 5229633"/>
              <a:gd name="connsiteY0" fmla="*/ 942629 h 3100167"/>
              <a:gd name="connsiteX1" fmla="*/ 737714 w 5229633"/>
              <a:gd name="connsiteY1" fmla="*/ 327897 h 3100167"/>
              <a:gd name="connsiteX2" fmla="*/ 2426845 w 5229633"/>
              <a:gd name="connsiteY2" fmla="*/ 91305 h 3100167"/>
              <a:gd name="connsiteX3" fmla="*/ 5229633 w 5229633"/>
              <a:gd name="connsiteY3" fmla="*/ 1613189 h 3100167"/>
              <a:gd name="connsiteX4" fmla="*/ 2457325 w 5229633"/>
              <a:gd name="connsiteY4" fmla="*/ 3089353 h 3100167"/>
              <a:gd name="connsiteX5" fmla="*/ 86337 w 5229633"/>
              <a:gd name="connsiteY5" fmla="*/ 942629 h 3100167"/>
              <a:gd name="connsiteX0" fmla="*/ 958191 w 6101487"/>
              <a:gd name="connsiteY0" fmla="*/ 942629 h 3089537"/>
              <a:gd name="connsiteX1" fmla="*/ 1609568 w 6101487"/>
              <a:gd name="connsiteY1" fmla="*/ 327897 h 3089537"/>
              <a:gd name="connsiteX2" fmla="*/ 3298699 w 6101487"/>
              <a:gd name="connsiteY2" fmla="*/ 91305 h 3089537"/>
              <a:gd name="connsiteX3" fmla="*/ 6101487 w 6101487"/>
              <a:gd name="connsiteY3" fmla="*/ 1613189 h 3089537"/>
              <a:gd name="connsiteX4" fmla="*/ 3329179 w 6101487"/>
              <a:gd name="connsiteY4" fmla="*/ 3089353 h 3089537"/>
              <a:gd name="connsiteX5" fmla="*/ 90649 w 6101487"/>
              <a:gd name="connsiteY5" fmla="*/ 1709658 h 3089537"/>
              <a:gd name="connsiteX6" fmla="*/ 958191 w 6101487"/>
              <a:gd name="connsiteY6" fmla="*/ 942629 h 3089537"/>
              <a:gd name="connsiteX0" fmla="*/ 992233 w 6135529"/>
              <a:gd name="connsiteY0" fmla="*/ 942629 h 3132087"/>
              <a:gd name="connsiteX1" fmla="*/ 1643610 w 6135529"/>
              <a:gd name="connsiteY1" fmla="*/ 327897 h 3132087"/>
              <a:gd name="connsiteX2" fmla="*/ 3332741 w 6135529"/>
              <a:gd name="connsiteY2" fmla="*/ 91305 h 3132087"/>
              <a:gd name="connsiteX3" fmla="*/ 6135529 w 6135529"/>
              <a:gd name="connsiteY3" fmla="*/ 1613189 h 3132087"/>
              <a:gd name="connsiteX4" fmla="*/ 3363221 w 6135529"/>
              <a:gd name="connsiteY4" fmla="*/ 3089353 h 3132087"/>
              <a:gd name="connsiteX5" fmla="*/ 327891 w 6135529"/>
              <a:gd name="connsiteY5" fmla="*/ 2644378 h 3132087"/>
              <a:gd name="connsiteX6" fmla="*/ 124691 w 6135529"/>
              <a:gd name="connsiteY6" fmla="*/ 1709658 h 3132087"/>
              <a:gd name="connsiteX7" fmla="*/ 992233 w 6135529"/>
              <a:gd name="connsiteY7" fmla="*/ 942629 h 3132087"/>
              <a:gd name="connsiteX0" fmla="*/ 958192 w 6101488"/>
              <a:gd name="connsiteY0" fmla="*/ 942629 h 3110915"/>
              <a:gd name="connsiteX1" fmla="*/ 1609569 w 6101488"/>
              <a:gd name="connsiteY1" fmla="*/ 327897 h 3110915"/>
              <a:gd name="connsiteX2" fmla="*/ 3298700 w 6101488"/>
              <a:gd name="connsiteY2" fmla="*/ 91305 h 3110915"/>
              <a:gd name="connsiteX3" fmla="*/ 6101488 w 6101488"/>
              <a:gd name="connsiteY3" fmla="*/ 1613189 h 3110915"/>
              <a:gd name="connsiteX4" fmla="*/ 3329180 w 6101488"/>
              <a:gd name="connsiteY4" fmla="*/ 3089353 h 3110915"/>
              <a:gd name="connsiteX5" fmla="*/ 1955010 w 6101488"/>
              <a:gd name="connsiteY5" fmla="*/ 2502138 h 3110915"/>
              <a:gd name="connsiteX6" fmla="*/ 293850 w 6101488"/>
              <a:gd name="connsiteY6" fmla="*/ 2644378 h 3110915"/>
              <a:gd name="connsiteX7" fmla="*/ 90650 w 6101488"/>
              <a:gd name="connsiteY7" fmla="*/ 1709658 h 3110915"/>
              <a:gd name="connsiteX8" fmla="*/ 958192 w 6101488"/>
              <a:gd name="connsiteY8" fmla="*/ 942629 h 3110915"/>
              <a:gd name="connsiteX0" fmla="*/ 958192 w 6101488"/>
              <a:gd name="connsiteY0" fmla="*/ 942629 h 3384554"/>
              <a:gd name="connsiteX1" fmla="*/ 1609569 w 6101488"/>
              <a:gd name="connsiteY1" fmla="*/ 327897 h 3384554"/>
              <a:gd name="connsiteX2" fmla="*/ 3298700 w 6101488"/>
              <a:gd name="connsiteY2" fmla="*/ 91305 h 3384554"/>
              <a:gd name="connsiteX3" fmla="*/ 6101488 w 6101488"/>
              <a:gd name="connsiteY3" fmla="*/ 1613189 h 3384554"/>
              <a:gd name="connsiteX4" fmla="*/ 3446020 w 6101488"/>
              <a:gd name="connsiteY4" fmla="*/ 3368753 h 3384554"/>
              <a:gd name="connsiteX5" fmla="*/ 1955010 w 6101488"/>
              <a:gd name="connsiteY5" fmla="*/ 2502138 h 3384554"/>
              <a:gd name="connsiteX6" fmla="*/ 293850 w 6101488"/>
              <a:gd name="connsiteY6" fmla="*/ 2644378 h 3384554"/>
              <a:gd name="connsiteX7" fmla="*/ 90650 w 6101488"/>
              <a:gd name="connsiteY7" fmla="*/ 1709658 h 3384554"/>
              <a:gd name="connsiteX8" fmla="*/ 958192 w 6101488"/>
              <a:gd name="connsiteY8" fmla="*/ 942629 h 3384554"/>
              <a:gd name="connsiteX0" fmla="*/ 958192 w 6123538"/>
              <a:gd name="connsiteY0" fmla="*/ 942629 h 3370633"/>
              <a:gd name="connsiteX1" fmla="*/ 1609569 w 6123538"/>
              <a:gd name="connsiteY1" fmla="*/ 327897 h 3370633"/>
              <a:gd name="connsiteX2" fmla="*/ 3298700 w 6123538"/>
              <a:gd name="connsiteY2" fmla="*/ 91305 h 3370633"/>
              <a:gd name="connsiteX3" fmla="*/ 6101488 w 6123538"/>
              <a:gd name="connsiteY3" fmla="*/ 1613189 h 3370633"/>
              <a:gd name="connsiteX4" fmla="*/ 4505169 w 6123538"/>
              <a:gd name="connsiteY4" fmla="*/ 2700257 h 3370633"/>
              <a:gd name="connsiteX5" fmla="*/ 3446020 w 6123538"/>
              <a:gd name="connsiteY5" fmla="*/ 3368753 h 3370633"/>
              <a:gd name="connsiteX6" fmla="*/ 1955010 w 6123538"/>
              <a:gd name="connsiteY6" fmla="*/ 2502138 h 3370633"/>
              <a:gd name="connsiteX7" fmla="*/ 293850 w 6123538"/>
              <a:gd name="connsiteY7" fmla="*/ 2644378 h 3370633"/>
              <a:gd name="connsiteX8" fmla="*/ 90650 w 6123538"/>
              <a:gd name="connsiteY8" fmla="*/ 1709658 h 3370633"/>
              <a:gd name="connsiteX9" fmla="*/ 958192 w 6123538"/>
              <a:gd name="connsiteY9" fmla="*/ 942629 h 3370633"/>
              <a:gd name="connsiteX0" fmla="*/ 958192 w 6290768"/>
              <a:gd name="connsiteY0" fmla="*/ 856922 h 3284926"/>
              <a:gd name="connsiteX1" fmla="*/ 1609569 w 6290768"/>
              <a:gd name="connsiteY1" fmla="*/ 242190 h 3284926"/>
              <a:gd name="connsiteX2" fmla="*/ 3298700 w 6290768"/>
              <a:gd name="connsiteY2" fmla="*/ 5598 h 3284926"/>
              <a:gd name="connsiteX3" fmla="*/ 5993609 w 6290768"/>
              <a:gd name="connsiteY3" fmla="*/ 333631 h 3284926"/>
              <a:gd name="connsiteX4" fmla="*/ 6101488 w 6290768"/>
              <a:gd name="connsiteY4" fmla="*/ 1527482 h 3284926"/>
              <a:gd name="connsiteX5" fmla="*/ 4505169 w 6290768"/>
              <a:gd name="connsiteY5" fmla="*/ 2614550 h 3284926"/>
              <a:gd name="connsiteX6" fmla="*/ 3446020 w 6290768"/>
              <a:gd name="connsiteY6" fmla="*/ 3283046 h 3284926"/>
              <a:gd name="connsiteX7" fmla="*/ 1955010 w 6290768"/>
              <a:gd name="connsiteY7" fmla="*/ 2416431 h 3284926"/>
              <a:gd name="connsiteX8" fmla="*/ 293850 w 6290768"/>
              <a:gd name="connsiteY8" fmla="*/ 2558671 h 3284926"/>
              <a:gd name="connsiteX9" fmla="*/ 90650 w 6290768"/>
              <a:gd name="connsiteY9" fmla="*/ 1623951 h 3284926"/>
              <a:gd name="connsiteX10" fmla="*/ 958192 w 6290768"/>
              <a:gd name="connsiteY10" fmla="*/ 856922 h 3284926"/>
              <a:gd name="connsiteX0" fmla="*/ 958192 w 6203119"/>
              <a:gd name="connsiteY0" fmla="*/ 853770 h 3281774"/>
              <a:gd name="connsiteX1" fmla="*/ 1609569 w 6203119"/>
              <a:gd name="connsiteY1" fmla="*/ 239038 h 3281774"/>
              <a:gd name="connsiteX2" fmla="*/ 3298700 w 6203119"/>
              <a:gd name="connsiteY2" fmla="*/ 2446 h 3281774"/>
              <a:gd name="connsiteX3" fmla="*/ 4952209 w 6203119"/>
              <a:gd name="connsiteY3" fmla="*/ 279678 h 3281774"/>
              <a:gd name="connsiteX4" fmla="*/ 5993609 w 6203119"/>
              <a:gd name="connsiteY4" fmla="*/ 330479 h 3281774"/>
              <a:gd name="connsiteX5" fmla="*/ 6101488 w 6203119"/>
              <a:gd name="connsiteY5" fmla="*/ 1524330 h 3281774"/>
              <a:gd name="connsiteX6" fmla="*/ 4505169 w 6203119"/>
              <a:gd name="connsiteY6" fmla="*/ 2611398 h 3281774"/>
              <a:gd name="connsiteX7" fmla="*/ 3446020 w 6203119"/>
              <a:gd name="connsiteY7" fmla="*/ 3279894 h 3281774"/>
              <a:gd name="connsiteX8" fmla="*/ 1955010 w 6203119"/>
              <a:gd name="connsiteY8" fmla="*/ 2413279 h 3281774"/>
              <a:gd name="connsiteX9" fmla="*/ 293850 w 6203119"/>
              <a:gd name="connsiteY9" fmla="*/ 2555519 h 3281774"/>
              <a:gd name="connsiteX10" fmla="*/ 90650 w 6203119"/>
              <a:gd name="connsiteY10" fmla="*/ 1620799 h 3281774"/>
              <a:gd name="connsiteX11" fmla="*/ 958192 w 6203119"/>
              <a:gd name="connsiteY11" fmla="*/ 853770 h 3281774"/>
              <a:gd name="connsiteX0" fmla="*/ 953187 w 6198114"/>
              <a:gd name="connsiteY0" fmla="*/ 852262 h 3280266"/>
              <a:gd name="connsiteX1" fmla="*/ 1116884 w 6198114"/>
              <a:gd name="connsiteY1" fmla="*/ 384850 h 3280266"/>
              <a:gd name="connsiteX2" fmla="*/ 3293695 w 6198114"/>
              <a:gd name="connsiteY2" fmla="*/ 938 h 3280266"/>
              <a:gd name="connsiteX3" fmla="*/ 4947204 w 6198114"/>
              <a:gd name="connsiteY3" fmla="*/ 278170 h 3280266"/>
              <a:gd name="connsiteX4" fmla="*/ 5988604 w 6198114"/>
              <a:gd name="connsiteY4" fmla="*/ 328971 h 3280266"/>
              <a:gd name="connsiteX5" fmla="*/ 6096483 w 6198114"/>
              <a:gd name="connsiteY5" fmla="*/ 1522822 h 3280266"/>
              <a:gd name="connsiteX6" fmla="*/ 4500164 w 6198114"/>
              <a:gd name="connsiteY6" fmla="*/ 2609890 h 3280266"/>
              <a:gd name="connsiteX7" fmla="*/ 3441015 w 6198114"/>
              <a:gd name="connsiteY7" fmla="*/ 3278386 h 3280266"/>
              <a:gd name="connsiteX8" fmla="*/ 1950005 w 6198114"/>
              <a:gd name="connsiteY8" fmla="*/ 2411771 h 3280266"/>
              <a:gd name="connsiteX9" fmla="*/ 288845 w 6198114"/>
              <a:gd name="connsiteY9" fmla="*/ 2554011 h 3280266"/>
              <a:gd name="connsiteX10" fmla="*/ 85645 w 6198114"/>
              <a:gd name="connsiteY10" fmla="*/ 1619291 h 3280266"/>
              <a:gd name="connsiteX11" fmla="*/ 953187 w 6198114"/>
              <a:gd name="connsiteY11" fmla="*/ 852262 h 3280266"/>
              <a:gd name="connsiteX0" fmla="*/ 755408 w 6213695"/>
              <a:gd name="connsiteY0" fmla="*/ 1202782 h 3280266"/>
              <a:gd name="connsiteX1" fmla="*/ 1132465 w 6213695"/>
              <a:gd name="connsiteY1" fmla="*/ 384850 h 3280266"/>
              <a:gd name="connsiteX2" fmla="*/ 3309276 w 6213695"/>
              <a:gd name="connsiteY2" fmla="*/ 938 h 3280266"/>
              <a:gd name="connsiteX3" fmla="*/ 4962785 w 6213695"/>
              <a:gd name="connsiteY3" fmla="*/ 278170 h 3280266"/>
              <a:gd name="connsiteX4" fmla="*/ 6004185 w 6213695"/>
              <a:gd name="connsiteY4" fmla="*/ 328971 h 3280266"/>
              <a:gd name="connsiteX5" fmla="*/ 6112064 w 6213695"/>
              <a:gd name="connsiteY5" fmla="*/ 1522822 h 3280266"/>
              <a:gd name="connsiteX6" fmla="*/ 4515745 w 6213695"/>
              <a:gd name="connsiteY6" fmla="*/ 2609890 h 3280266"/>
              <a:gd name="connsiteX7" fmla="*/ 3456596 w 6213695"/>
              <a:gd name="connsiteY7" fmla="*/ 3278386 h 3280266"/>
              <a:gd name="connsiteX8" fmla="*/ 1965586 w 6213695"/>
              <a:gd name="connsiteY8" fmla="*/ 2411771 h 3280266"/>
              <a:gd name="connsiteX9" fmla="*/ 304426 w 6213695"/>
              <a:gd name="connsiteY9" fmla="*/ 2554011 h 3280266"/>
              <a:gd name="connsiteX10" fmla="*/ 101226 w 6213695"/>
              <a:gd name="connsiteY10" fmla="*/ 1619291 h 3280266"/>
              <a:gd name="connsiteX11" fmla="*/ 755408 w 6213695"/>
              <a:gd name="connsiteY11" fmla="*/ 1202782 h 3280266"/>
              <a:gd name="connsiteX0" fmla="*/ 854882 w 6313169"/>
              <a:gd name="connsiteY0" fmla="*/ 1202782 h 3280266"/>
              <a:gd name="connsiteX1" fmla="*/ 1231939 w 6313169"/>
              <a:gd name="connsiteY1" fmla="*/ 384850 h 3280266"/>
              <a:gd name="connsiteX2" fmla="*/ 3408750 w 6313169"/>
              <a:gd name="connsiteY2" fmla="*/ 938 h 3280266"/>
              <a:gd name="connsiteX3" fmla="*/ 5062259 w 6313169"/>
              <a:gd name="connsiteY3" fmla="*/ 278170 h 3280266"/>
              <a:gd name="connsiteX4" fmla="*/ 6103659 w 6313169"/>
              <a:gd name="connsiteY4" fmla="*/ 328971 h 3280266"/>
              <a:gd name="connsiteX5" fmla="*/ 6211538 w 6313169"/>
              <a:gd name="connsiteY5" fmla="*/ 1522822 h 3280266"/>
              <a:gd name="connsiteX6" fmla="*/ 4615219 w 6313169"/>
              <a:gd name="connsiteY6" fmla="*/ 2609890 h 3280266"/>
              <a:gd name="connsiteX7" fmla="*/ 3556070 w 6313169"/>
              <a:gd name="connsiteY7" fmla="*/ 3278386 h 3280266"/>
              <a:gd name="connsiteX8" fmla="*/ 2065060 w 6313169"/>
              <a:gd name="connsiteY8" fmla="*/ 2411771 h 3280266"/>
              <a:gd name="connsiteX9" fmla="*/ 403900 w 6313169"/>
              <a:gd name="connsiteY9" fmla="*/ 2554011 h 3280266"/>
              <a:gd name="connsiteX10" fmla="*/ 94020 w 6313169"/>
              <a:gd name="connsiteY10" fmla="*/ 2035851 h 3280266"/>
              <a:gd name="connsiteX11" fmla="*/ 854882 w 6313169"/>
              <a:gd name="connsiteY11" fmla="*/ 1202782 h 3280266"/>
              <a:gd name="connsiteX0" fmla="*/ 854882 w 6313169"/>
              <a:gd name="connsiteY0" fmla="*/ 1202782 h 3280266"/>
              <a:gd name="connsiteX1" fmla="*/ 1231939 w 6313169"/>
              <a:gd name="connsiteY1" fmla="*/ 384850 h 3280266"/>
              <a:gd name="connsiteX2" fmla="*/ 3408750 w 6313169"/>
              <a:gd name="connsiteY2" fmla="*/ 938 h 3280266"/>
              <a:gd name="connsiteX3" fmla="*/ 5062259 w 6313169"/>
              <a:gd name="connsiteY3" fmla="*/ 278170 h 3280266"/>
              <a:gd name="connsiteX4" fmla="*/ 6103659 w 6313169"/>
              <a:gd name="connsiteY4" fmla="*/ 328971 h 3280266"/>
              <a:gd name="connsiteX5" fmla="*/ 6211538 w 6313169"/>
              <a:gd name="connsiteY5" fmla="*/ 1522822 h 3280266"/>
              <a:gd name="connsiteX6" fmla="*/ 4615219 w 6313169"/>
              <a:gd name="connsiteY6" fmla="*/ 2609890 h 3280266"/>
              <a:gd name="connsiteX7" fmla="*/ 3556070 w 6313169"/>
              <a:gd name="connsiteY7" fmla="*/ 3278386 h 3280266"/>
              <a:gd name="connsiteX8" fmla="*/ 2065060 w 6313169"/>
              <a:gd name="connsiteY8" fmla="*/ 2411771 h 3280266"/>
              <a:gd name="connsiteX9" fmla="*/ 800140 w 6313169"/>
              <a:gd name="connsiteY9" fmla="*/ 2670851 h 3280266"/>
              <a:gd name="connsiteX10" fmla="*/ 94020 w 6313169"/>
              <a:gd name="connsiteY10" fmla="*/ 2035851 h 3280266"/>
              <a:gd name="connsiteX11" fmla="*/ 854882 w 6313169"/>
              <a:gd name="connsiteY11" fmla="*/ 1202782 h 3280266"/>
              <a:gd name="connsiteX0" fmla="*/ 794153 w 6252440"/>
              <a:gd name="connsiteY0" fmla="*/ 1202782 h 3280266"/>
              <a:gd name="connsiteX1" fmla="*/ 1171210 w 6252440"/>
              <a:gd name="connsiteY1" fmla="*/ 384850 h 3280266"/>
              <a:gd name="connsiteX2" fmla="*/ 3348021 w 6252440"/>
              <a:gd name="connsiteY2" fmla="*/ 938 h 3280266"/>
              <a:gd name="connsiteX3" fmla="*/ 5001530 w 6252440"/>
              <a:gd name="connsiteY3" fmla="*/ 278170 h 3280266"/>
              <a:gd name="connsiteX4" fmla="*/ 6042930 w 6252440"/>
              <a:gd name="connsiteY4" fmla="*/ 328971 h 3280266"/>
              <a:gd name="connsiteX5" fmla="*/ 6150809 w 6252440"/>
              <a:gd name="connsiteY5" fmla="*/ 1522822 h 3280266"/>
              <a:gd name="connsiteX6" fmla="*/ 4554490 w 6252440"/>
              <a:gd name="connsiteY6" fmla="*/ 2609890 h 3280266"/>
              <a:gd name="connsiteX7" fmla="*/ 3495341 w 6252440"/>
              <a:gd name="connsiteY7" fmla="*/ 3278386 h 3280266"/>
              <a:gd name="connsiteX8" fmla="*/ 2004331 w 6252440"/>
              <a:gd name="connsiteY8" fmla="*/ 2411771 h 3280266"/>
              <a:gd name="connsiteX9" fmla="*/ 33291 w 6252440"/>
              <a:gd name="connsiteY9" fmla="*/ 2035851 h 3280266"/>
              <a:gd name="connsiteX10" fmla="*/ 794153 w 6252440"/>
              <a:gd name="connsiteY10" fmla="*/ 1202782 h 3280266"/>
              <a:gd name="connsiteX0" fmla="*/ 794153 w 6252440"/>
              <a:gd name="connsiteY0" fmla="*/ 1202782 h 3280266"/>
              <a:gd name="connsiteX1" fmla="*/ 1171210 w 6252440"/>
              <a:gd name="connsiteY1" fmla="*/ 384850 h 3280266"/>
              <a:gd name="connsiteX2" fmla="*/ 3348021 w 6252440"/>
              <a:gd name="connsiteY2" fmla="*/ 938 h 3280266"/>
              <a:gd name="connsiteX3" fmla="*/ 5001530 w 6252440"/>
              <a:gd name="connsiteY3" fmla="*/ 278170 h 3280266"/>
              <a:gd name="connsiteX4" fmla="*/ 6042930 w 6252440"/>
              <a:gd name="connsiteY4" fmla="*/ 328971 h 3280266"/>
              <a:gd name="connsiteX5" fmla="*/ 6150809 w 6252440"/>
              <a:gd name="connsiteY5" fmla="*/ 1522822 h 3280266"/>
              <a:gd name="connsiteX6" fmla="*/ 4554490 w 6252440"/>
              <a:gd name="connsiteY6" fmla="*/ 2609890 h 3280266"/>
              <a:gd name="connsiteX7" fmla="*/ 3495341 w 6252440"/>
              <a:gd name="connsiteY7" fmla="*/ 3278386 h 3280266"/>
              <a:gd name="connsiteX8" fmla="*/ 2004331 w 6252440"/>
              <a:gd name="connsiteY8" fmla="*/ 2411771 h 3280266"/>
              <a:gd name="connsiteX9" fmla="*/ 33291 w 6252440"/>
              <a:gd name="connsiteY9" fmla="*/ 2035851 h 3280266"/>
              <a:gd name="connsiteX10" fmla="*/ 794153 w 6252440"/>
              <a:gd name="connsiteY10" fmla="*/ 1202782 h 3280266"/>
              <a:gd name="connsiteX0" fmla="*/ 761302 w 6219589"/>
              <a:gd name="connsiteY0" fmla="*/ 1202782 h 3280266"/>
              <a:gd name="connsiteX1" fmla="*/ 1138359 w 6219589"/>
              <a:gd name="connsiteY1" fmla="*/ 384850 h 3280266"/>
              <a:gd name="connsiteX2" fmla="*/ 3315170 w 6219589"/>
              <a:gd name="connsiteY2" fmla="*/ 938 h 3280266"/>
              <a:gd name="connsiteX3" fmla="*/ 4968679 w 6219589"/>
              <a:gd name="connsiteY3" fmla="*/ 278170 h 3280266"/>
              <a:gd name="connsiteX4" fmla="*/ 6010079 w 6219589"/>
              <a:gd name="connsiteY4" fmla="*/ 328971 h 3280266"/>
              <a:gd name="connsiteX5" fmla="*/ 6117958 w 6219589"/>
              <a:gd name="connsiteY5" fmla="*/ 1522822 h 3280266"/>
              <a:gd name="connsiteX6" fmla="*/ 4521639 w 6219589"/>
              <a:gd name="connsiteY6" fmla="*/ 2609890 h 3280266"/>
              <a:gd name="connsiteX7" fmla="*/ 3462490 w 6219589"/>
              <a:gd name="connsiteY7" fmla="*/ 3278386 h 3280266"/>
              <a:gd name="connsiteX8" fmla="*/ 1971480 w 6219589"/>
              <a:gd name="connsiteY8" fmla="*/ 2411771 h 3280266"/>
              <a:gd name="connsiteX9" fmla="*/ 440 w 6219589"/>
              <a:gd name="connsiteY9" fmla="*/ 2035851 h 3280266"/>
              <a:gd name="connsiteX10" fmla="*/ 761302 w 6219589"/>
              <a:gd name="connsiteY10" fmla="*/ 1202782 h 3280266"/>
              <a:gd name="connsiteX0" fmla="*/ 761302 w 6219589"/>
              <a:gd name="connsiteY0" fmla="*/ 1202782 h 3280266"/>
              <a:gd name="connsiteX1" fmla="*/ 1138359 w 6219589"/>
              <a:gd name="connsiteY1" fmla="*/ 384850 h 3280266"/>
              <a:gd name="connsiteX2" fmla="*/ 3315170 w 6219589"/>
              <a:gd name="connsiteY2" fmla="*/ 938 h 3280266"/>
              <a:gd name="connsiteX3" fmla="*/ 4968679 w 6219589"/>
              <a:gd name="connsiteY3" fmla="*/ 278170 h 3280266"/>
              <a:gd name="connsiteX4" fmla="*/ 6010079 w 6219589"/>
              <a:gd name="connsiteY4" fmla="*/ 328971 h 3280266"/>
              <a:gd name="connsiteX5" fmla="*/ 6117958 w 6219589"/>
              <a:gd name="connsiteY5" fmla="*/ 1522822 h 3280266"/>
              <a:gd name="connsiteX6" fmla="*/ 4521639 w 6219589"/>
              <a:gd name="connsiteY6" fmla="*/ 2609890 h 3280266"/>
              <a:gd name="connsiteX7" fmla="*/ 3462490 w 6219589"/>
              <a:gd name="connsiteY7" fmla="*/ 3278386 h 3280266"/>
              <a:gd name="connsiteX8" fmla="*/ 1971480 w 6219589"/>
              <a:gd name="connsiteY8" fmla="*/ 2411771 h 3280266"/>
              <a:gd name="connsiteX9" fmla="*/ 440 w 6219589"/>
              <a:gd name="connsiteY9" fmla="*/ 2193331 h 3280266"/>
              <a:gd name="connsiteX10" fmla="*/ 761302 w 6219589"/>
              <a:gd name="connsiteY10" fmla="*/ 1202782 h 3280266"/>
              <a:gd name="connsiteX0" fmla="*/ 766844 w 6225131"/>
              <a:gd name="connsiteY0" fmla="*/ 1202782 h 3280266"/>
              <a:gd name="connsiteX1" fmla="*/ 1143901 w 6225131"/>
              <a:gd name="connsiteY1" fmla="*/ 384850 h 3280266"/>
              <a:gd name="connsiteX2" fmla="*/ 3320712 w 6225131"/>
              <a:gd name="connsiteY2" fmla="*/ 938 h 3280266"/>
              <a:gd name="connsiteX3" fmla="*/ 4974221 w 6225131"/>
              <a:gd name="connsiteY3" fmla="*/ 278170 h 3280266"/>
              <a:gd name="connsiteX4" fmla="*/ 6015621 w 6225131"/>
              <a:gd name="connsiteY4" fmla="*/ 328971 h 3280266"/>
              <a:gd name="connsiteX5" fmla="*/ 6123500 w 6225131"/>
              <a:gd name="connsiteY5" fmla="*/ 1522822 h 3280266"/>
              <a:gd name="connsiteX6" fmla="*/ 4527181 w 6225131"/>
              <a:gd name="connsiteY6" fmla="*/ 2609890 h 3280266"/>
              <a:gd name="connsiteX7" fmla="*/ 3468032 w 6225131"/>
              <a:gd name="connsiteY7" fmla="*/ 3278386 h 3280266"/>
              <a:gd name="connsiteX8" fmla="*/ 1977022 w 6225131"/>
              <a:gd name="connsiteY8" fmla="*/ 2411771 h 3280266"/>
              <a:gd name="connsiteX9" fmla="*/ 5982 w 6225131"/>
              <a:gd name="connsiteY9" fmla="*/ 2193331 h 3280266"/>
              <a:gd name="connsiteX10" fmla="*/ 766844 w 6225131"/>
              <a:gd name="connsiteY10" fmla="*/ 1202782 h 3280266"/>
              <a:gd name="connsiteX0" fmla="*/ 785049 w 6243336"/>
              <a:gd name="connsiteY0" fmla="*/ 1202782 h 3280266"/>
              <a:gd name="connsiteX1" fmla="*/ 1162106 w 6243336"/>
              <a:gd name="connsiteY1" fmla="*/ 384850 h 3280266"/>
              <a:gd name="connsiteX2" fmla="*/ 3338917 w 6243336"/>
              <a:gd name="connsiteY2" fmla="*/ 938 h 3280266"/>
              <a:gd name="connsiteX3" fmla="*/ 4992426 w 6243336"/>
              <a:gd name="connsiteY3" fmla="*/ 278170 h 3280266"/>
              <a:gd name="connsiteX4" fmla="*/ 6033826 w 6243336"/>
              <a:gd name="connsiteY4" fmla="*/ 328971 h 3280266"/>
              <a:gd name="connsiteX5" fmla="*/ 6141705 w 6243336"/>
              <a:gd name="connsiteY5" fmla="*/ 1522822 h 3280266"/>
              <a:gd name="connsiteX6" fmla="*/ 4545386 w 6243336"/>
              <a:gd name="connsiteY6" fmla="*/ 2609890 h 3280266"/>
              <a:gd name="connsiteX7" fmla="*/ 3486237 w 6243336"/>
              <a:gd name="connsiteY7" fmla="*/ 3278386 h 3280266"/>
              <a:gd name="connsiteX8" fmla="*/ 1995227 w 6243336"/>
              <a:gd name="connsiteY8" fmla="*/ 2411771 h 3280266"/>
              <a:gd name="connsiteX9" fmla="*/ 24187 w 6243336"/>
              <a:gd name="connsiteY9" fmla="*/ 2193331 h 3280266"/>
              <a:gd name="connsiteX10" fmla="*/ 785049 w 6243336"/>
              <a:gd name="connsiteY10" fmla="*/ 1202782 h 3280266"/>
              <a:gd name="connsiteX0" fmla="*/ 761022 w 6219309"/>
              <a:gd name="connsiteY0" fmla="*/ 1202782 h 3280266"/>
              <a:gd name="connsiteX1" fmla="*/ 1138079 w 6219309"/>
              <a:gd name="connsiteY1" fmla="*/ 384850 h 3280266"/>
              <a:gd name="connsiteX2" fmla="*/ 3314890 w 6219309"/>
              <a:gd name="connsiteY2" fmla="*/ 938 h 3280266"/>
              <a:gd name="connsiteX3" fmla="*/ 4968399 w 6219309"/>
              <a:gd name="connsiteY3" fmla="*/ 278170 h 3280266"/>
              <a:gd name="connsiteX4" fmla="*/ 6009799 w 6219309"/>
              <a:gd name="connsiteY4" fmla="*/ 328971 h 3280266"/>
              <a:gd name="connsiteX5" fmla="*/ 6117678 w 6219309"/>
              <a:gd name="connsiteY5" fmla="*/ 1522822 h 3280266"/>
              <a:gd name="connsiteX6" fmla="*/ 4521359 w 6219309"/>
              <a:gd name="connsiteY6" fmla="*/ 2609890 h 3280266"/>
              <a:gd name="connsiteX7" fmla="*/ 3462210 w 6219309"/>
              <a:gd name="connsiteY7" fmla="*/ 3278386 h 3280266"/>
              <a:gd name="connsiteX8" fmla="*/ 1971200 w 6219309"/>
              <a:gd name="connsiteY8" fmla="*/ 2411771 h 3280266"/>
              <a:gd name="connsiteX9" fmla="*/ 828199 w 6219309"/>
              <a:gd name="connsiteY9" fmla="*/ 2665770 h 3280266"/>
              <a:gd name="connsiteX10" fmla="*/ 160 w 6219309"/>
              <a:gd name="connsiteY10" fmla="*/ 2193331 h 3280266"/>
              <a:gd name="connsiteX11" fmla="*/ 761022 w 6219309"/>
              <a:gd name="connsiteY11" fmla="*/ 1202782 h 3280266"/>
              <a:gd name="connsiteX0" fmla="*/ 761022 w 6219309"/>
              <a:gd name="connsiteY0" fmla="*/ 1202782 h 3280266"/>
              <a:gd name="connsiteX1" fmla="*/ 1138079 w 6219309"/>
              <a:gd name="connsiteY1" fmla="*/ 384850 h 3280266"/>
              <a:gd name="connsiteX2" fmla="*/ 3314890 w 6219309"/>
              <a:gd name="connsiteY2" fmla="*/ 938 h 3280266"/>
              <a:gd name="connsiteX3" fmla="*/ 4968399 w 6219309"/>
              <a:gd name="connsiteY3" fmla="*/ 278170 h 3280266"/>
              <a:gd name="connsiteX4" fmla="*/ 6009799 w 6219309"/>
              <a:gd name="connsiteY4" fmla="*/ 328971 h 3280266"/>
              <a:gd name="connsiteX5" fmla="*/ 6117678 w 6219309"/>
              <a:gd name="connsiteY5" fmla="*/ 1522822 h 3280266"/>
              <a:gd name="connsiteX6" fmla="*/ 4521359 w 6219309"/>
              <a:gd name="connsiteY6" fmla="*/ 2609890 h 3280266"/>
              <a:gd name="connsiteX7" fmla="*/ 3462210 w 6219309"/>
              <a:gd name="connsiteY7" fmla="*/ 3278386 h 3280266"/>
              <a:gd name="connsiteX8" fmla="*/ 1971200 w 6219309"/>
              <a:gd name="connsiteY8" fmla="*/ 2411771 h 3280266"/>
              <a:gd name="connsiteX9" fmla="*/ 828199 w 6219309"/>
              <a:gd name="connsiteY9" fmla="*/ 2665770 h 3280266"/>
              <a:gd name="connsiteX10" fmla="*/ 160 w 6219309"/>
              <a:gd name="connsiteY10" fmla="*/ 2193331 h 3280266"/>
              <a:gd name="connsiteX11" fmla="*/ 761022 w 6219309"/>
              <a:gd name="connsiteY11" fmla="*/ 1202782 h 3280266"/>
              <a:gd name="connsiteX0" fmla="*/ 761022 w 6219309"/>
              <a:gd name="connsiteY0" fmla="*/ 1202782 h 3280266"/>
              <a:gd name="connsiteX1" fmla="*/ 1138079 w 6219309"/>
              <a:gd name="connsiteY1" fmla="*/ 384850 h 3280266"/>
              <a:gd name="connsiteX2" fmla="*/ 3314890 w 6219309"/>
              <a:gd name="connsiteY2" fmla="*/ 938 h 3280266"/>
              <a:gd name="connsiteX3" fmla="*/ 4968399 w 6219309"/>
              <a:gd name="connsiteY3" fmla="*/ 278170 h 3280266"/>
              <a:gd name="connsiteX4" fmla="*/ 6009799 w 6219309"/>
              <a:gd name="connsiteY4" fmla="*/ 328971 h 3280266"/>
              <a:gd name="connsiteX5" fmla="*/ 6117678 w 6219309"/>
              <a:gd name="connsiteY5" fmla="*/ 1522822 h 3280266"/>
              <a:gd name="connsiteX6" fmla="*/ 4521359 w 6219309"/>
              <a:gd name="connsiteY6" fmla="*/ 2609890 h 3280266"/>
              <a:gd name="connsiteX7" fmla="*/ 3462210 w 6219309"/>
              <a:gd name="connsiteY7" fmla="*/ 3278386 h 3280266"/>
              <a:gd name="connsiteX8" fmla="*/ 1971200 w 6219309"/>
              <a:gd name="connsiteY8" fmla="*/ 2411771 h 3280266"/>
              <a:gd name="connsiteX9" fmla="*/ 828199 w 6219309"/>
              <a:gd name="connsiteY9" fmla="*/ 2665770 h 3280266"/>
              <a:gd name="connsiteX10" fmla="*/ 160 w 6219309"/>
              <a:gd name="connsiteY10" fmla="*/ 2193331 h 3280266"/>
              <a:gd name="connsiteX11" fmla="*/ 761022 w 6219309"/>
              <a:gd name="connsiteY11" fmla="*/ 1202782 h 3280266"/>
              <a:gd name="connsiteX0" fmla="*/ 903406 w 6219453"/>
              <a:gd name="connsiteY0" fmla="*/ 1024982 h 3280266"/>
              <a:gd name="connsiteX1" fmla="*/ 1138223 w 6219453"/>
              <a:gd name="connsiteY1" fmla="*/ 384850 h 3280266"/>
              <a:gd name="connsiteX2" fmla="*/ 3315034 w 6219453"/>
              <a:gd name="connsiteY2" fmla="*/ 938 h 3280266"/>
              <a:gd name="connsiteX3" fmla="*/ 4968543 w 6219453"/>
              <a:gd name="connsiteY3" fmla="*/ 278170 h 3280266"/>
              <a:gd name="connsiteX4" fmla="*/ 6009943 w 6219453"/>
              <a:gd name="connsiteY4" fmla="*/ 328971 h 3280266"/>
              <a:gd name="connsiteX5" fmla="*/ 6117822 w 6219453"/>
              <a:gd name="connsiteY5" fmla="*/ 1522822 h 3280266"/>
              <a:gd name="connsiteX6" fmla="*/ 4521503 w 6219453"/>
              <a:gd name="connsiteY6" fmla="*/ 2609890 h 3280266"/>
              <a:gd name="connsiteX7" fmla="*/ 3462354 w 6219453"/>
              <a:gd name="connsiteY7" fmla="*/ 3278386 h 3280266"/>
              <a:gd name="connsiteX8" fmla="*/ 1971344 w 6219453"/>
              <a:gd name="connsiteY8" fmla="*/ 2411771 h 3280266"/>
              <a:gd name="connsiteX9" fmla="*/ 828343 w 6219453"/>
              <a:gd name="connsiteY9" fmla="*/ 2665770 h 3280266"/>
              <a:gd name="connsiteX10" fmla="*/ 304 w 6219453"/>
              <a:gd name="connsiteY10" fmla="*/ 2193331 h 3280266"/>
              <a:gd name="connsiteX11" fmla="*/ 903406 w 6219453"/>
              <a:gd name="connsiteY11" fmla="*/ 1024982 h 3280266"/>
              <a:gd name="connsiteX0" fmla="*/ 903406 w 6219453"/>
              <a:gd name="connsiteY0" fmla="*/ 1024229 h 3279513"/>
              <a:gd name="connsiteX1" fmla="*/ 1351583 w 6219453"/>
              <a:gd name="connsiteY1" fmla="*/ 323137 h 3279513"/>
              <a:gd name="connsiteX2" fmla="*/ 3315034 w 6219453"/>
              <a:gd name="connsiteY2" fmla="*/ 185 h 3279513"/>
              <a:gd name="connsiteX3" fmla="*/ 4968543 w 6219453"/>
              <a:gd name="connsiteY3" fmla="*/ 277417 h 3279513"/>
              <a:gd name="connsiteX4" fmla="*/ 6009943 w 6219453"/>
              <a:gd name="connsiteY4" fmla="*/ 328218 h 3279513"/>
              <a:gd name="connsiteX5" fmla="*/ 6117822 w 6219453"/>
              <a:gd name="connsiteY5" fmla="*/ 1522069 h 3279513"/>
              <a:gd name="connsiteX6" fmla="*/ 4521503 w 6219453"/>
              <a:gd name="connsiteY6" fmla="*/ 2609137 h 3279513"/>
              <a:gd name="connsiteX7" fmla="*/ 3462354 w 6219453"/>
              <a:gd name="connsiteY7" fmla="*/ 3277633 h 3279513"/>
              <a:gd name="connsiteX8" fmla="*/ 1971344 w 6219453"/>
              <a:gd name="connsiteY8" fmla="*/ 2411018 h 3279513"/>
              <a:gd name="connsiteX9" fmla="*/ 828343 w 6219453"/>
              <a:gd name="connsiteY9" fmla="*/ 2665017 h 3279513"/>
              <a:gd name="connsiteX10" fmla="*/ 304 w 6219453"/>
              <a:gd name="connsiteY10" fmla="*/ 2192578 h 3279513"/>
              <a:gd name="connsiteX11" fmla="*/ 903406 w 6219453"/>
              <a:gd name="connsiteY11" fmla="*/ 1024229 h 3279513"/>
              <a:gd name="connsiteX0" fmla="*/ 903406 w 6219453"/>
              <a:gd name="connsiteY0" fmla="*/ 1024229 h 3279513"/>
              <a:gd name="connsiteX1" fmla="*/ 1351583 w 6219453"/>
              <a:gd name="connsiteY1" fmla="*/ 323137 h 3279513"/>
              <a:gd name="connsiteX2" fmla="*/ 3315034 w 6219453"/>
              <a:gd name="connsiteY2" fmla="*/ 185 h 3279513"/>
              <a:gd name="connsiteX3" fmla="*/ 4968543 w 6219453"/>
              <a:gd name="connsiteY3" fmla="*/ 277417 h 3279513"/>
              <a:gd name="connsiteX4" fmla="*/ 6009943 w 6219453"/>
              <a:gd name="connsiteY4" fmla="*/ 328218 h 3279513"/>
              <a:gd name="connsiteX5" fmla="*/ 6117822 w 6219453"/>
              <a:gd name="connsiteY5" fmla="*/ 1522069 h 3279513"/>
              <a:gd name="connsiteX6" fmla="*/ 4521503 w 6219453"/>
              <a:gd name="connsiteY6" fmla="*/ 2609137 h 3279513"/>
              <a:gd name="connsiteX7" fmla="*/ 3462354 w 6219453"/>
              <a:gd name="connsiteY7" fmla="*/ 3277633 h 3279513"/>
              <a:gd name="connsiteX8" fmla="*/ 1971344 w 6219453"/>
              <a:gd name="connsiteY8" fmla="*/ 2411018 h 3279513"/>
              <a:gd name="connsiteX9" fmla="*/ 828343 w 6219453"/>
              <a:gd name="connsiteY9" fmla="*/ 2665017 h 3279513"/>
              <a:gd name="connsiteX10" fmla="*/ 304 w 6219453"/>
              <a:gd name="connsiteY10" fmla="*/ 2192578 h 3279513"/>
              <a:gd name="connsiteX11" fmla="*/ 903406 w 6219453"/>
              <a:gd name="connsiteY11" fmla="*/ 1024229 h 3279513"/>
              <a:gd name="connsiteX0" fmla="*/ 903406 w 6219453"/>
              <a:gd name="connsiteY0" fmla="*/ 1024229 h 3279513"/>
              <a:gd name="connsiteX1" fmla="*/ 1351583 w 6219453"/>
              <a:gd name="connsiteY1" fmla="*/ 323137 h 3279513"/>
              <a:gd name="connsiteX2" fmla="*/ 3315034 w 6219453"/>
              <a:gd name="connsiteY2" fmla="*/ 185 h 3279513"/>
              <a:gd name="connsiteX3" fmla="*/ 4968543 w 6219453"/>
              <a:gd name="connsiteY3" fmla="*/ 277417 h 3279513"/>
              <a:gd name="connsiteX4" fmla="*/ 6009943 w 6219453"/>
              <a:gd name="connsiteY4" fmla="*/ 328218 h 3279513"/>
              <a:gd name="connsiteX5" fmla="*/ 6117822 w 6219453"/>
              <a:gd name="connsiteY5" fmla="*/ 1522069 h 3279513"/>
              <a:gd name="connsiteX6" fmla="*/ 4521503 w 6219453"/>
              <a:gd name="connsiteY6" fmla="*/ 2609137 h 3279513"/>
              <a:gd name="connsiteX7" fmla="*/ 3462354 w 6219453"/>
              <a:gd name="connsiteY7" fmla="*/ 3277633 h 3279513"/>
              <a:gd name="connsiteX8" fmla="*/ 1971344 w 6219453"/>
              <a:gd name="connsiteY8" fmla="*/ 2411018 h 3279513"/>
              <a:gd name="connsiteX9" fmla="*/ 828343 w 6219453"/>
              <a:gd name="connsiteY9" fmla="*/ 2665017 h 3279513"/>
              <a:gd name="connsiteX10" fmla="*/ 304 w 6219453"/>
              <a:gd name="connsiteY10" fmla="*/ 2192578 h 3279513"/>
              <a:gd name="connsiteX11" fmla="*/ 903406 w 6219453"/>
              <a:gd name="connsiteY11" fmla="*/ 1024229 h 3279513"/>
              <a:gd name="connsiteX0" fmla="*/ 903406 w 6219453"/>
              <a:gd name="connsiteY0" fmla="*/ 1024654 h 3279938"/>
              <a:gd name="connsiteX1" fmla="*/ 1351583 w 6219453"/>
              <a:gd name="connsiteY1" fmla="*/ 323562 h 3279938"/>
              <a:gd name="connsiteX2" fmla="*/ 2286303 w 6219453"/>
              <a:gd name="connsiteY2" fmla="*/ 206722 h 3279938"/>
              <a:gd name="connsiteX3" fmla="*/ 3315034 w 6219453"/>
              <a:gd name="connsiteY3" fmla="*/ 610 h 3279938"/>
              <a:gd name="connsiteX4" fmla="*/ 4968543 w 6219453"/>
              <a:gd name="connsiteY4" fmla="*/ 277842 h 3279938"/>
              <a:gd name="connsiteX5" fmla="*/ 6009943 w 6219453"/>
              <a:gd name="connsiteY5" fmla="*/ 328643 h 3279938"/>
              <a:gd name="connsiteX6" fmla="*/ 6117822 w 6219453"/>
              <a:gd name="connsiteY6" fmla="*/ 1522494 h 3279938"/>
              <a:gd name="connsiteX7" fmla="*/ 4521503 w 6219453"/>
              <a:gd name="connsiteY7" fmla="*/ 2609562 h 3279938"/>
              <a:gd name="connsiteX8" fmla="*/ 3462354 w 6219453"/>
              <a:gd name="connsiteY8" fmla="*/ 3278058 h 3279938"/>
              <a:gd name="connsiteX9" fmla="*/ 1971344 w 6219453"/>
              <a:gd name="connsiteY9" fmla="*/ 2411443 h 3279938"/>
              <a:gd name="connsiteX10" fmla="*/ 828343 w 6219453"/>
              <a:gd name="connsiteY10" fmla="*/ 2665442 h 3279938"/>
              <a:gd name="connsiteX11" fmla="*/ 304 w 6219453"/>
              <a:gd name="connsiteY11" fmla="*/ 2193003 h 3279938"/>
              <a:gd name="connsiteX12" fmla="*/ 903406 w 6219453"/>
              <a:gd name="connsiteY12" fmla="*/ 1024654 h 3279938"/>
              <a:gd name="connsiteX0" fmla="*/ 903406 w 6219453"/>
              <a:gd name="connsiteY0" fmla="*/ 1024654 h 3279938"/>
              <a:gd name="connsiteX1" fmla="*/ 1351583 w 6219453"/>
              <a:gd name="connsiteY1" fmla="*/ 323562 h 3279938"/>
              <a:gd name="connsiteX2" fmla="*/ 2286303 w 6219453"/>
              <a:gd name="connsiteY2" fmla="*/ 206722 h 3279938"/>
              <a:gd name="connsiteX3" fmla="*/ 3315034 w 6219453"/>
              <a:gd name="connsiteY3" fmla="*/ 610 h 3279938"/>
              <a:gd name="connsiteX4" fmla="*/ 4968543 w 6219453"/>
              <a:gd name="connsiteY4" fmla="*/ 277842 h 3279938"/>
              <a:gd name="connsiteX5" fmla="*/ 6009943 w 6219453"/>
              <a:gd name="connsiteY5" fmla="*/ 328643 h 3279938"/>
              <a:gd name="connsiteX6" fmla="*/ 6117822 w 6219453"/>
              <a:gd name="connsiteY6" fmla="*/ 1522494 h 3279938"/>
              <a:gd name="connsiteX7" fmla="*/ 4521503 w 6219453"/>
              <a:gd name="connsiteY7" fmla="*/ 2609562 h 3279938"/>
              <a:gd name="connsiteX8" fmla="*/ 3462354 w 6219453"/>
              <a:gd name="connsiteY8" fmla="*/ 3278058 h 3279938"/>
              <a:gd name="connsiteX9" fmla="*/ 1971344 w 6219453"/>
              <a:gd name="connsiteY9" fmla="*/ 2411443 h 3279938"/>
              <a:gd name="connsiteX10" fmla="*/ 828343 w 6219453"/>
              <a:gd name="connsiteY10" fmla="*/ 2665442 h 3279938"/>
              <a:gd name="connsiteX11" fmla="*/ 304 w 6219453"/>
              <a:gd name="connsiteY11" fmla="*/ 2193003 h 3279938"/>
              <a:gd name="connsiteX12" fmla="*/ 903406 w 6219453"/>
              <a:gd name="connsiteY12" fmla="*/ 1024654 h 3279938"/>
              <a:gd name="connsiteX0" fmla="*/ 903406 w 6219453"/>
              <a:gd name="connsiteY0" fmla="*/ 1024654 h 3279938"/>
              <a:gd name="connsiteX1" fmla="*/ 1326183 w 6219453"/>
              <a:gd name="connsiteY1" fmla="*/ 298162 h 3279938"/>
              <a:gd name="connsiteX2" fmla="*/ 2286303 w 6219453"/>
              <a:gd name="connsiteY2" fmla="*/ 206722 h 3279938"/>
              <a:gd name="connsiteX3" fmla="*/ 3315034 w 6219453"/>
              <a:gd name="connsiteY3" fmla="*/ 610 h 3279938"/>
              <a:gd name="connsiteX4" fmla="*/ 4968543 w 6219453"/>
              <a:gd name="connsiteY4" fmla="*/ 277842 h 3279938"/>
              <a:gd name="connsiteX5" fmla="*/ 6009943 w 6219453"/>
              <a:gd name="connsiteY5" fmla="*/ 328643 h 3279938"/>
              <a:gd name="connsiteX6" fmla="*/ 6117822 w 6219453"/>
              <a:gd name="connsiteY6" fmla="*/ 1522494 h 3279938"/>
              <a:gd name="connsiteX7" fmla="*/ 4521503 w 6219453"/>
              <a:gd name="connsiteY7" fmla="*/ 2609562 h 3279938"/>
              <a:gd name="connsiteX8" fmla="*/ 3462354 w 6219453"/>
              <a:gd name="connsiteY8" fmla="*/ 3278058 h 3279938"/>
              <a:gd name="connsiteX9" fmla="*/ 1971344 w 6219453"/>
              <a:gd name="connsiteY9" fmla="*/ 2411443 h 3279938"/>
              <a:gd name="connsiteX10" fmla="*/ 828343 w 6219453"/>
              <a:gd name="connsiteY10" fmla="*/ 2665442 h 3279938"/>
              <a:gd name="connsiteX11" fmla="*/ 304 w 6219453"/>
              <a:gd name="connsiteY11" fmla="*/ 2193003 h 3279938"/>
              <a:gd name="connsiteX12" fmla="*/ 903406 w 6219453"/>
              <a:gd name="connsiteY12" fmla="*/ 1024654 h 3279938"/>
              <a:gd name="connsiteX0" fmla="*/ 918561 w 6234608"/>
              <a:gd name="connsiteY0" fmla="*/ 1024654 h 3279938"/>
              <a:gd name="connsiteX1" fmla="*/ 1341338 w 6234608"/>
              <a:gd name="connsiteY1" fmla="*/ 298162 h 3279938"/>
              <a:gd name="connsiteX2" fmla="*/ 2301458 w 6234608"/>
              <a:gd name="connsiteY2" fmla="*/ 206722 h 3279938"/>
              <a:gd name="connsiteX3" fmla="*/ 3330189 w 6234608"/>
              <a:gd name="connsiteY3" fmla="*/ 610 h 3279938"/>
              <a:gd name="connsiteX4" fmla="*/ 4983698 w 6234608"/>
              <a:gd name="connsiteY4" fmla="*/ 277842 h 3279938"/>
              <a:gd name="connsiteX5" fmla="*/ 6025098 w 6234608"/>
              <a:gd name="connsiteY5" fmla="*/ 328643 h 3279938"/>
              <a:gd name="connsiteX6" fmla="*/ 6132977 w 6234608"/>
              <a:gd name="connsiteY6" fmla="*/ 1522494 h 3279938"/>
              <a:gd name="connsiteX7" fmla="*/ 4536658 w 6234608"/>
              <a:gd name="connsiteY7" fmla="*/ 2609562 h 3279938"/>
              <a:gd name="connsiteX8" fmla="*/ 3477509 w 6234608"/>
              <a:gd name="connsiteY8" fmla="*/ 3278058 h 3279938"/>
              <a:gd name="connsiteX9" fmla="*/ 1986499 w 6234608"/>
              <a:gd name="connsiteY9" fmla="*/ 2411443 h 3279938"/>
              <a:gd name="connsiteX10" fmla="*/ 843498 w 6234608"/>
              <a:gd name="connsiteY10" fmla="*/ 2665442 h 3279938"/>
              <a:gd name="connsiteX11" fmla="*/ 219 w 6234608"/>
              <a:gd name="connsiteY11" fmla="*/ 2040603 h 3279938"/>
              <a:gd name="connsiteX12" fmla="*/ 918561 w 6234608"/>
              <a:gd name="connsiteY12" fmla="*/ 1024654 h 3279938"/>
              <a:gd name="connsiteX0" fmla="*/ 918561 w 6234608"/>
              <a:gd name="connsiteY0" fmla="*/ 1024654 h 3279938"/>
              <a:gd name="connsiteX1" fmla="*/ 1341338 w 6234608"/>
              <a:gd name="connsiteY1" fmla="*/ 298162 h 3279938"/>
              <a:gd name="connsiteX2" fmla="*/ 2301458 w 6234608"/>
              <a:gd name="connsiteY2" fmla="*/ 206722 h 3279938"/>
              <a:gd name="connsiteX3" fmla="*/ 3330189 w 6234608"/>
              <a:gd name="connsiteY3" fmla="*/ 610 h 3279938"/>
              <a:gd name="connsiteX4" fmla="*/ 4983698 w 6234608"/>
              <a:gd name="connsiteY4" fmla="*/ 277842 h 3279938"/>
              <a:gd name="connsiteX5" fmla="*/ 6025098 w 6234608"/>
              <a:gd name="connsiteY5" fmla="*/ 328643 h 3279938"/>
              <a:gd name="connsiteX6" fmla="*/ 6132977 w 6234608"/>
              <a:gd name="connsiteY6" fmla="*/ 1522494 h 3279938"/>
              <a:gd name="connsiteX7" fmla="*/ 4536658 w 6234608"/>
              <a:gd name="connsiteY7" fmla="*/ 2609562 h 3279938"/>
              <a:gd name="connsiteX8" fmla="*/ 3477509 w 6234608"/>
              <a:gd name="connsiteY8" fmla="*/ 3278058 h 3279938"/>
              <a:gd name="connsiteX9" fmla="*/ 1986499 w 6234608"/>
              <a:gd name="connsiteY9" fmla="*/ 2411443 h 3279938"/>
              <a:gd name="connsiteX10" fmla="*/ 843498 w 6234608"/>
              <a:gd name="connsiteY10" fmla="*/ 2665442 h 3279938"/>
              <a:gd name="connsiteX11" fmla="*/ 219 w 6234608"/>
              <a:gd name="connsiteY11" fmla="*/ 2040603 h 3279938"/>
              <a:gd name="connsiteX12" fmla="*/ 918561 w 6234608"/>
              <a:gd name="connsiteY12" fmla="*/ 1024654 h 3279938"/>
              <a:gd name="connsiteX0" fmla="*/ 761211 w 6234738"/>
              <a:gd name="connsiteY0" fmla="*/ 1202454 h 3279938"/>
              <a:gd name="connsiteX1" fmla="*/ 1341468 w 6234738"/>
              <a:gd name="connsiteY1" fmla="*/ 298162 h 3279938"/>
              <a:gd name="connsiteX2" fmla="*/ 2301588 w 6234738"/>
              <a:gd name="connsiteY2" fmla="*/ 206722 h 3279938"/>
              <a:gd name="connsiteX3" fmla="*/ 3330319 w 6234738"/>
              <a:gd name="connsiteY3" fmla="*/ 610 h 3279938"/>
              <a:gd name="connsiteX4" fmla="*/ 4983828 w 6234738"/>
              <a:gd name="connsiteY4" fmla="*/ 277842 h 3279938"/>
              <a:gd name="connsiteX5" fmla="*/ 6025228 w 6234738"/>
              <a:gd name="connsiteY5" fmla="*/ 328643 h 3279938"/>
              <a:gd name="connsiteX6" fmla="*/ 6133107 w 6234738"/>
              <a:gd name="connsiteY6" fmla="*/ 1522494 h 3279938"/>
              <a:gd name="connsiteX7" fmla="*/ 4536788 w 6234738"/>
              <a:gd name="connsiteY7" fmla="*/ 2609562 h 3279938"/>
              <a:gd name="connsiteX8" fmla="*/ 3477639 w 6234738"/>
              <a:gd name="connsiteY8" fmla="*/ 3278058 h 3279938"/>
              <a:gd name="connsiteX9" fmla="*/ 1986629 w 6234738"/>
              <a:gd name="connsiteY9" fmla="*/ 2411443 h 3279938"/>
              <a:gd name="connsiteX10" fmla="*/ 843628 w 6234738"/>
              <a:gd name="connsiteY10" fmla="*/ 2665442 h 3279938"/>
              <a:gd name="connsiteX11" fmla="*/ 349 w 6234738"/>
              <a:gd name="connsiteY11" fmla="*/ 2040603 h 3279938"/>
              <a:gd name="connsiteX12" fmla="*/ 761211 w 6234738"/>
              <a:gd name="connsiteY12" fmla="*/ 1202454 h 3279938"/>
              <a:gd name="connsiteX0" fmla="*/ 761102 w 6234629"/>
              <a:gd name="connsiteY0" fmla="*/ 1202454 h 3279938"/>
              <a:gd name="connsiteX1" fmla="*/ 1158479 w 6234629"/>
              <a:gd name="connsiteY1" fmla="*/ 404842 h 3279938"/>
              <a:gd name="connsiteX2" fmla="*/ 2301479 w 6234629"/>
              <a:gd name="connsiteY2" fmla="*/ 206722 h 3279938"/>
              <a:gd name="connsiteX3" fmla="*/ 3330210 w 6234629"/>
              <a:gd name="connsiteY3" fmla="*/ 610 h 3279938"/>
              <a:gd name="connsiteX4" fmla="*/ 4983719 w 6234629"/>
              <a:gd name="connsiteY4" fmla="*/ 277842 h 3279938"/>
              <a:gd name="connsiteX5" fmla="*/ 6025119 w 6234629"/>
              <a:gd name="connsiteY5" fmla="*/ 328643 h 3279938"/>
              <a:gd name="connsiteX6" fmla="*/ 6132998 w 6234629"/>
              <a:gd name="connsiteY6" fmla="*/ 1522494 h 3279938"/>
              <a:gd name="connsiteX7" fmla="*/ 4536679 w 6234629"/>
              <a:gd name="connsiteY7" fmla="*/ 2609562 h 3279938"/>
              <a:gd name="connsiteX8" fmla="*/ 3477530 w 6234629"/>
              <a:gd name="connsiteY8" fmla="*/ 3278058 h 3279938"/>
              <a:gd name="connsiteX9" fmla="*/ 1986520 w 6234629"/>
              <a:gd name="connsiteY9" fmla="*/ 2411443 h 3279938"/>
              <a:gd name="connsiteX10" fmla="*/ 843519 w 6234629"/>
              <a:gd name="connsiteY10" fmla="*/ 2665442 h 3279938"/>
              <a:gd name="connsiteX11" fmla="*/ 240 w 6234629"/>
              <a:gd name="connsiteY11" fmla="*/ 2040603 h 3279938"/>
              <a:gd name="connsiteX12" fmla="*/ 761102 w 6234629"/>
              <a:gd name="connsiteY12" fmla="*/ 1202454 h 3279938"/>
              <a:gd name="connsiteX0" fmla="*/ 761102 w 6234629"/>
              <a:gd name="connsiteY0" fmla="*/ 1202454 h 3279938"/>
              <a:gd name="connsiteX1" fmla="*/ 1158479 w 6234629"/>
              <a:gd name="connsiteY1" fmla="*/ 404842 h 3279938"/>
              <a:gd name="connsiteX2" fmla="*/ 2301479 w 6234629"/>
              <a:gd name="connsiteY2" fmla="*/ 206722 h 3279938"/>
              <a:gd name="connsiteX3" fmla="*/ 3330210 w 6234629"/>
              <a:gd name="connsiteY3" fmla="*/ 610 h 3279938"/>
              <a:gd name="connsiteX4" fmla="*/ 4983719 w 6234629"/>
              <a:gd name="connsiteY4" fmla="*/ 277842 h 3279938"/>
              <a:gd name="connsiteX5" fmla="*/ 6025119 w 6234629"/>
              <a:gd name="connsiteY5" fmla="*/ 328643 h 3279938"/>
              <a:gd name="connsiteX6" fmla="*/ 6132998 w 6234629"/>
              <a:gd name="connsiteY6" fmla="*/ 1522494 h 3279938"/>
              <a:gd name="connsiteX7" fmla="*/ 4536679 w 6234629"/>
              <a:gd name="connsiteY7" fmla="*/ 2609562 h 3279938"/>
              <a:gd name="connsiteX8" fmla="*/ 3477530 w 6234629"/>
              <a:gd name="connsiteY8" fmla="*/ 3278058 h 3279938"/>
              <a:gd name="connsiteX9" fmla="*/ 1986520 w 6234629"/>
              <a:gd name="connsiteY9" fmla="*/ 2411443 h 3279938"/>
              <a:gd name="connsiteX10" fmla="*/ 843519 w 6234629"/>
              <a:gd name="connsiteY10" fmla="*/ 2665442 h 3279938"/>
              <a:gd name="connsiteX11" fmla="*/ 240 w 6234629"/>
              <a:gd name="connsiteY11" fmla="*/ 2040603 h 3279938"/>
              <a:gd name="connsiteX12" fmla="*/ 761102 w 6234629"/>
              <a:gd name="connsiteY12" fmla="*/ 1202454 h 3279938"/>
              <a:gd name="connsiteX0" fmla="*/ 705242 w 6178769"/>
              <a:gd name="connsiteY0" fmla="*/ 1202454 h 3279938"/>
              <a:gd name="connsiteX1" fmla="*/ 1102619 w 6178769"/>
              <a:gd name="connsiteY1" fmla="*/ 404842 h 3279938"/>
              <a:gd name="connsiteX2" fmla="*/ 2245619 w 6178769"/>
              <a:gd name="connsiteY2" fmla="*/ 206722 h 3279938"/>
              <a:gd name="connsiteX3" fmla="*/ 3274350 w 6178769"/>
              <a:gd name="connsiteY3" fmla="*/ 610 h 3279938"/>
              <a:gd name="connsiteX4" fmla="*/ 4927859 w 6178769"/>
              <a:gd name="connsiteY4" fmla="*/ 277842 h 3279938"/>
              <a:gd name="connsiteX5" fmla="*/ 5969259 w 6178769"/>
              <a:gd name="connsiteY5" fmla="*/ 328643 h 3279938"/>
              <a:gd name="connsiteX6" fmla="*/ 6077138 w 6178769"/>
              <a:gd name="connsiteY6" fmla="*/ 1522494 h 3279938"/>
              <a:gd name="connsiteX7" fmla="*/ 4480819 w 6178769"/>
              <a:gd name="connsiteY7" fmla="*/ 2609562 h 3279938"/>
              <a:gd name="connsiteX8" fmla="*/ 3421670 w 6178769"/>
              <a:gd name="connsiteY8" fmla="*/ 3278058 h 3279938"/>
              <a:gd name="connsiteX9" fmla="*/ 1930660 w 6178769"/>
              <a:gd name="connsiteY9" fmla="*/ 2411443 h 3279938"/>
              <a:gd name="connsiteX10" fmla="*/ 787659 w 6178769"/>
              <a:gd name="connsiteY10" fmla="*/ 2665442 h 3279938"/>
              <a:gd name="connsiteX11" fmla="*/ 260 w 6178769"/>
              <a:gd name="connsiteY11" fmla="*/ 1771363 h 3279938"/>
              <a:gd name="connsiteX12" fmla="*/ 705242 w 6178769"/>
              <a:gd name="connsiteY12" fmla="*/ 1202454 h 3279938"/>
              <a:gd name="connsiteX0" fmla="*/ 816780 w 6178547"/>
              <a:gd name="connsiteY0" fmla="*/ 1126254 h 3279938"/>
              <a:gd name="connsiteX1" fmla="*/ 1102397 w 6178547"/>
              <a:gd name="connsiteY1" fmla="*/ 404842 h 3279938"/>
              <a:gd name="connsiteX2" fmla="*/ 2245397 w 6178547"/>
              <a:gd name="connsiteY2" fmla="*/ 206722 h 3279938"/>
              <a:gd name="connsiteX3" fmla="*/ 3274128 w 6178547"/>
              <a:gd name="connsiteY3" fmla="*/ 610 h 3279938"/>
              <a:gd name="connsiteX4" fmla="*/ 4927637 w 6178547"/>
              <a:gd name="connsiteY4" fmla="*/ 277842 h 3279938"/>
              <a:gd name="connsiteX5" fmla="*/ 5969037 w 6178547"/>
              <a:gd name="connsiteY5" fmla="*/ 328643 h 3279938"/>
              <a:gd name="connsiteX6" fmla="*/ 6076916 w 6178547"/>
              <a:gd name="connsiteY6" fmla="*/ 1522494 h 3279938"/>
              <a:gd name="connsiteX7" fmla="*/ 4480597 w 6178547"/>
              <a:gd name="connsiteY7" fmla="*/ 2609562 h 3279938"/>
              <a:gd name="connsiteX8" fmla="*/ 3421448 w 6178547"/>
              <a:gd name="connsiteY8" fmla="*/ 3278058 h 3279938"/>
              <a:gd name="connsiteX9" fmla="*/ 1930438 w 6178547"/>
              <a:gd name="connsiteY9" fmla="*/ 2411443 h 3279938"/>
              <a:gd name="connsiteX10" fmla="*/ 787437 w 6178547"/>
              <a:gd name="connsiteY10" fmla="*/ 2665442 h 3279938"/>
              <a:gd name="connsiteX11" fmla="*/ 38 w 6178547"/>
              <a:gd name="connsiteY11" fmla="*/ 1771363 h 3279938"/>
              <a:gd name="connsiteX12" fmla="*/ 816780 w 6178547"/>
              <a:gd name="connsiteY12" fmla="*/ 1126254 h 3279938"/>
              <a:gd name="connsiteX0" fmla="*/ 887526 w 6249293"/>
              <a:gd name="connsiteY0" fmla="*/ 1126254 h 3279938"/>
              <a:gd name="connsiteX1" fmla="*/ 1173143 w 6249293"/>
              <a:gd name="connsiteY1" fmla="*/ 404842 h 3279938"/>
              <a:gd name="connsiteX2" fmla="*/ 2316143 w 6249293"/>
              <a:gd name="connsiteY2" fmla="*/ 206722 h 3279938"/>
              <a:gd name="connsiteX3" fmla="*/ 3344874 w 6249293"/>
              <a:gd name="connsiteY3" fmla="*/ 610 h 3279938"/>
              <a:gd name="connsiteX4" fmla="*/ 4998383 w 6249293"/>
              <a:gd name="connsiteY4" fmla="*/ 277842 h 3279938"/>
              <a:gd name="connsiteX5" fmla="*/ 6039783 w 6249293"/>
              <a:gd name="connsiteY5" fmla="*/ 328643 h 3279938"/>
              <a:gd name="connsiteX6" fmla="*/ 6147662 w 6249293"/>
              <a:gd name="connsiteY6" fmla="*/ 1522494 h 3279938"/>
              <a:gd name="connsiteX7" fmla="*/ 4551343 w 6249293"/>
              <a:gd name="connsiteY7" fmla="*/ 2609562 h 3279938"/>
              <a:gd name="connsiteX8" fmla="*/ 3492194 w 6249293"/>
              <a:gd name="connsiteY8" fmla="*/ 3278058 h 3279938"/>
              <a:gd name="connsiteX9" fmla="*/ 2001184 w 6249293"/>
              <a:gd name="connsiteY9" fmla="*/ 2411443 h 3279938"/>
              <a:gd name="connsiteX10" fmla="*/ 858183 w 6249293"/>
              <a:gd name="connsiteY10" fmla="*/ 2665442 h 3279938"/>
              <a:gd name="connsiteX11" fmla="*/ 131743 w 6249293"/>
              <a:gd name="connsiteY11" fmla="*/ 2350482 h 3279938"/>
              <a:gd name="connsiteX12" fmla="*/ 70784 w 6249293"/>
              <a:gd name="connsiteY12" fmla="*/ 1771363 h 3279938"/>
              <a:gd name="connsiteX13" fmla="*/ 887526 w 6249293"/>
              <a:gd name="connsiteY13" fmla="*/ 1126254 h 3279938"/>
              <a:gd name="connsiteX0" fmla="*/ 874632 w 6236399"/>
              <a:gd name="connsiteY0" fmla="*/ 1126254 h 3279938"/>
              <a:gd name="connsiteX1" fmla="*/ 1160249 w 6236399"/>
              <a:gd name="connsiteY1" fmla="*/ 404842 h 3279938"/>
              <a:gd name="connsiteX2" fmla="*/ 2303249 w 6236399"/>
              <a:gd name="connsiteY2" fmla="*/ 206722 h 3279938"/>
              <a:gd name="connsiteX3" fmla="*/ 3331980 w 6236399"/>
              <a:gd name="connsiteY3" fmla="*/ 610 h 3279938"/>
              <a:gd name="connsiteX4" fmla="*/ 4985489 w 6236399"/>
              <a:gd name="connsiteY4" fmla="*/ 277842 h 3279938"/>
              <a:gd name="connsiteX5" fmla="*/ 6026889 w 6236399"/>
              <a:gd name="connsiteY5" fmla="*/ 328643 h 3279938"/>
              <a:gd name="connsiteX6" fmla="*/ 6134768 w 6236399"/>
              <a:gd name="connsiteY6" fmla="*/ 1522494 h 3279938"/>
              <a:gd name="connsiteX7" fmla="*/ 4538449 w 6236399"/>
              <a:gd name="connsiteY7" fmla="*/ 2609562 h 3279938"/>
              <a:gd name="connsiteX8" fmla="*/ 3479300 w 6236399"/>
              <a:gd name="connsiteY8" fmla="*/ 3278058 h 3279938"/>
              <a:gd name="connsiteX9" fmla="*/ 1988290 w 6236399"/>
              <a:gd name="connsiteY9" fmla="*/ 2411443 h 3279938"/>
              <a:gd name="connsiteX10" fmla="*/ 845289 w 6236399"/>
              <a:gd name="connsiteY10" fmla="*/ 2665442 h 3279938"/>
              <a:gd name="connsiteX11" fmla="*/ 118849 w 6236399"/>
              <a:gd name="connsiteY11" fmla="*/ 2350482 h 3279938"/>
              <a:gd name="connsiteX12" fmla="*/ 78210 w 6236399"/>
              <a:gd name="connsiteY12" fmla="*/ 1695163 h 3279938"/>
              <a:gd name="connsiteX13" fmla="*/ 874632 w 6236399"/>
              <a:gd name="connsiteY13" fmla="*/ 1126254 h 3279938"/>
              <a:gd name="connsiteX0" fmla="*/ 874632 w 6236399"/>
              <a:gd name="connsiteY0" fmla="*/ 1126254 h 3279938"/>
              <a:gd name="connsiteX1" fmla="*/ 1160249 w 6236399"/>
              <a:gd name="connsiteY1" fmla="*/ 404842 h 3279938"/>
              <a:gd name="connsiteX2" fmla="*/ 2303249 w 6236399"/>
              <a:gd name="connsiteY2" fmla="*/ 206722 h 3279938"/>
              <a:gd name="connsiteX3" fmla="*/ 3331980 w 6236399"/>
              <a:gd name="connsiteY3" fmla="*/ 610 h 3279938"/>
              <a:gd name="connsiteX4" fmla="*/ 4985489 w 6236399"/>
              <a:gd name="connsiteY4" fmla="*/ 277842 h 3279938"/>
              <a:gd name="connsiteX5" fmla="*/ 6026889 w 6236399"/>
              <a:gd name="connsiteY5" fmla="*/ 328643 h 3279938"/>
              <a:gd name="connsiteX6" fmla="*/ 6134768 w 6236399"/>
              <a:gd name="connsiteY6" fmla="*/ 1522494 h 3279938"/>
              <a:gd name="connsiteX7" fmla="*/ 4538449 w 6236399"/>
              <a:gd name="connsiteY7" fmla="*/ 2609562 h 3279938"/>
              <a:gd name="connsiteX8" fmla="*/ 3479300 w 6236399"/>
              <a:gd name="connsiteY8" fmla="*/ 3278058 h 3279938"/>
              <a:gd name="connsiteX9" fmla="*/ 1988290 w 6236399"/>
              <a:gd name="connsiteY9" fmla="*/ 2411443 h 3279938"/>
              <a:gd name="connsiteX10" fmla="*/ 845289 w 6236399"/>
              <a:gd name="connsiteY10" fmla="*/ 2665442 h 3279938"/>
              <a:gd name="connsiteX11" fmla="*/ 118849 w 6236399"/>
              <a:gd name="connsiteY11" fmla="*/ 2350482 h 3279938"/>
              <a:gd name="connsiteX12" fmla="*/ 78210 w 6236399"/>
              <a:gd name="connsiteY12" fmla="*/ 1659603 h 3279938"/>
              <a:gd name="connsiteX13" fmla="*/ 874632 w 6236399"/>
              <a:gd name="connsiteY13" fmla="*/ 1126254 h 3279938"/>
              <a:gd name="connsiteX0" fmla="*/ 874632 w 6236399"/>
              <a:gd name="connsiteY0" fmla="*/ 1126254 h 3279938"/>
              <a:gd name="connsiteX1" fmla="*/ 1160249 w 6236399"/>
              <a:gd name="connsiteY1" fmla="*/ 404842 h 3279938"/>
              <a:gd name="connsiteX2" fmla="*/ 2303249 w 6236399"/>
              <a:gd name="connsiteY2" fmla="*/ 206722 h 3279938"/>
              <a:gd name="connsiteX3" fmla="*/ 3331980 w 6236399"/>
              <a:gd name="connsiteY3" fmla="*/ 610 h 3279938"/>
              <a:gd name="connsiteX4" fmla="*/ 4985489 w 6236399"/>
              <a:gd name="connsiteY4" fmla="*/ 277842 h 3279938"/>
              <a:gd name="connsiteX5" fmla="*/ 6026889 w 6236399"/>
              <a:gd name="connsiteY5" fmla="*/ 328643 h 3279938"/>
              <a:gd name="connsiteX6" fmla="*/ 6134768 w 6236399"/>
              <a:gd name="connsiteY6" fmla="*/ 1522494 h 3279938"/>
              <a:gd name="connsiteX7" fmla="*/ 4538449 w 6236399"/>
              <a:gd name="connsiteY7" fmla="*/ 2609562 h 3279938"/>
              <a:gd name="connsiteX8" fmla="*/ 3479300 w 6236399"/>
              <a:gd name="connsiteY8" fmla="*/ 3278058 h 3279938"/>
              <a:gd name="connsiteX9" fmla="*/ 1988290 w 6236399"/>
              <a:gd name="connsiteY9" fmla="*/ 2411443 h 3279938"/>
              <a:gd name="connsiteX10" fmla="*/ 667489 w 6236399"/>
              <a:gd name="connsiteY10" fmla="*/ 2685762 h 3279938"/>
              <a:gd name="connsiteX11" fmla="*/ 118849 w 6236399"/>
              <a:gd name="connsiteY11" fmla="*/ 2350482 h 3279938"/>
              <a:gd name="connsiteX12" fmla="*/ 78210 w 6236399"/>
              <a:gd name="connsiteY12" fmla="*/ 1659603 h 3279938"/>
              <a:gd name="connsiteX13" fmla="*/ 874632 w 6236399"/>
              <a:gd name="connsiteY13" fmla="*/ 1126254 h 3279938"/>
              <a:gd name="connsiteX0" fmla="*/ 874632 w 6236399"/>
              <a:gd name="connsiteY0" fmla="*/ 1126254 h 3279938"/>
              <a:gd name="connsiteX1" fmla="*/ 1160249 w 6236399"/>
              <a:gd name="connsiteY1" fmla="*/ 404842 h 3279938"/>
              <a:gd name="connsiteX2" fmla="*/ 2303249 w 6236399"/>
              <a:gd name="connsiteY2" fmla="*/ 206722 h 3279938"/>
              <a:gd name="connsiteX3" fmla="*/ 3331980 w 6236399"/>
              <a:gd name="connsiteY3" fmla="*/ 610 h 3279938"/>
              <a:gd name="connsiteX4" fmla="*/ 4985489 w 6236399"/>
              <a:gd name="connsiteY4" fmla="*/ 277842 h 3279938"/>
              <a:gd name="connsiteX5" fmla="*/ 6026889 w 6236399"/>
              <a:gd name="connsiteY5" fmla="*/ 328643 h 3279938"/>
              <a:gd name="connsiteX6" fmla="*/ 6134768 w 6236399"/>
              <a:gd name="connsiteY6" fmla="*/ 1522494 h 3279938"/>
              <a:gd name="connsiteX7" fmla="*/ 4538449 w 6236399"/>
              <a:gd name="connsiteY7" fmla="*/ 2609562 h 3279938"/>
              <a:gd name="connsiteX8" fmla="*/ 3479300 w 6236399"/>
              <a:gd name="connsiteY8" fmla="*/ 3278058 h 3279938"/>
              <a:gd name="connsiteX9" fmla="*/ 1988290 w 6236399"/>
              <a:gd name="connsiteY9" fmla="*/ 2411443 h 3279938"/>
              <a:gd name="connsiteX10" fmla="*/ 667489 w 6236399"/>
              <a:gd name="connsiteY10" fmla="*/ 2685762 h 3279938"/>
              <a:gd name="connsiteX11" fmla="*/ 118849 w 6236399"/>
              <a:gd name="connsiteY11" fmla="*/ 2350482 h 3279938"/>
              <a:gd name="connsiteX12" fmla="*/ 78210 w 6236399"/>
              <a:gd name="connsiteY12" fmla="*/ 1659603 h 3279938"/>
              <a:gd name="connsiteX13" fmla="*/ 874632 w 6236399"/>
              <a:gd name="connsiteY13" fmla="*/ 1126254 h 3279938"/>
              <a:gd name="connsiteX0" fmla="*/ 874632 w 6236399"/>
              <a:gd name="connsiteY0" fmla="*/ 1126254 h 3279938"/>
              <a:gd name="connsiteX1" fmla="*/ 1160249 w 6236399"/>
              <a:gd name="connsiteY1" fmla="*/ 404842 h 3279938"/>
              <a:gd name="connsiteX2" fmla="*/ 2303249 w 6236399"/>
              <a:gd name="connsiteY2" fmla="*/ 206722 h 3279938"/>
              <a:gd name="connsiteX3" fmla="*/ 3331980 w 6236399"/>
              <a:gd name="connsiteY3" fmla="*/ 610 h 3279938"/>
              <a:gd name="connsiteX4" fmla="*/ 4985489 w 6236399"/>
              <a:gd name="connsiteY4" fmla="*/ 277842 h 3279938"/>
              <a:gd name="connsiteX5" fmla="*/ 6026889 w 6236399"/>
              <a:gd name="connsiteY5" fmla="*/ 328643 h 3279938"/>
              <a:gd name="connsiteX6" fmla="*/ 6134768 w 6236399"/>
              <a:gd name="connsiteY6" fmla="*/ 1522494 h 3279938"/>
              <a:gd name="connsiteX7" fmla="*/ 4538449 w 6236399"/>
              <a:gd name="connsiteY7" fmla="*/ 2609562 h 3279938"/>
              <a:gd name="connsiteX8" fmla="*/ 3479300 w 6236399"/>
              <a:gd name="connsiteY8" fmla="*/ 3278058 h 3279938"/>
              <a:gd name="connsiteX9" fmla="*/ 1988290 w 6236399"/>
              <a:gd name="connsiteY9" fmla="*/ 2411443 h 3279938"/>
              <a:gd name="connsiteX10" fmla="*/ 667489 w 6236399"/>
              <a:gd name="connsiteY10" fmla="*/ 2685762 h 3279938"/>
              <a:gd name="connsiteX11" fmla="*/ 118849 w 6236399"/>
              <a:gd name="connsiteY11" fmla="*/ 2350482 h 3279938"/>
              <a:gd name="connsiteX12" fmla="*/ 78210 w 6236399"/>
              <a:gd name="connsiteY12" fmla="*/ 1659603 h 3279938"/>
              <a:gd name="connsiteX13" fmla="*/ 874632 w 6236399"/>
              <a:gd name="connsiteY13" fmla="*/ 1126254 h 3279938"/>
              <a:gd name="connsiteX0" fmla="*/ 874632 w 6236399"/>
              <a:gd name="connsiteY0" fmla="*/ 1126254 h 3279355"/>
              <a:gd name="connsiteX1" fmla="*/ 1160249 w 6236399"/>
              <a:gd name="connsiteY1" fmla="*/ 404842 h 3279355"/>
              <a:gd name="connsiteX2" fmla="*/ 2303249 w 6236399"/>
              <a:gd name="connsiteY2" fmla="*/ 206722 h 3279355"/>
              <a:gd name="connsiteX3" fmla="*/ 3331980 w 6236399"/>
              <a:gd name="connsiteY3" fmla="*/ 610 h 3279355"/>
              <a:gd name="connsiteX4" fmla="*/ 4985489 w 6236399"/>
              <a:gd name="connsiteY4" fmla="*/ 277842 h 3279355"/>
              <a:gd name="connsiteX5" fmla="*/ 6026889 w 6236399"/>
              <a:gd name="connsiteY5" fmla="*/ 328643 h 3279355"/>
              <a:gd name="connsiteX6" fmla="*/ 6134768 w 6236399"/>
              <a:gd name="connsiteY6" fmla="*/ 1522494 h 3279355"/>
              <a:gd name="connsiteX7" fmla="*/ 4538449 w 6236399"/>
              <a:gd name="connsiteY7" fmla="*/ 2609562 h 3279355"/>
              <a:gd name="connsiteX8" fmla="*/ 3479300 w 6236399"/>
              <a:gd name="connsiteY8" fmla="*/ 3278058 h 3279355"/>
              <a:gd name="connsiteX9" fmla="*/ 2216890 w 6236399"/>
              <a:gd name="connsiteY9" fmla="*/ 2447003 h 3279355"/>
              <a:gd name="connsiteX10" fmla="*/ 667489 w 6236399"/>
              <a:gd name="connsiteY10" fmla="*/ 2685762 h 3279355"/>
              <a:gd name="connsiteX11" fmla="*/ 118849 w 6236399"/>
              <a:gd name="connsiteY11" fmla="*/ 2350482 h 3279355"/>
              <a:gd name="connsiteX12" fmla="*/ 78210 w 6236399"/>
              <a:gd name="connsiteY12" fmla="*/ 1659603 h 3279355"/>
              <a:gd name="connsiteX13" fmla="*/ 874632 w 6236399"/>
              <a:gd name="connsiteY13" fmla="*/ 1126254 h 3279355"/>
              <a:gd name="connsiteX0" fmla="*/ 874632 w 6236399"/>
              <a:gd name="connsiteY0" fmla="*/ 1126254 h 3228730"/>
              <a:gd name="connsiteX1" fmla="*/ 1160249 w 6236399"/>
              <a:gd name="connsiteY1" fmla="*/ 404842 h 3228730"/>
              <a:gd name="connsiteX2" fmla="*/ 2303249 w 6236399"/>
              <a:gd name="connsiteY2" fmla="*/ 206722 h 3228730"/>
              <a:gd name="connsiteX3" fmla="*/ 3331980 w 6236399"/>
              <a:gd name="connsiteY3" fmla="*/ 610 h 3228730"/>
              <a:gd name="connsiteX4" fmla="*/ 4985489 w 6236399"/>
              <a:gd name="connsiteY4" fmla="*/ 277842 h 3228730"/>
              <a:gd name="connsiteX5" fmla="*/ 6026889 w 6236399"/>
              <a:gd name="connsiteY5" fmla="*/ 328643 h 3228730"/>
              <a:gd name="connsiteX6" fmla="*/ 6134768 w 6236399"/>
              <a:gd name="connsiteY6" fmla="*/ 1522494 h 3228730"/>
              <a:gd name="connsiteX7" fmla="*/ 4538449 w 6236399"/>
              <a:gd name="connsiteY7" fmla="*/ 2609562 h 3228730"/>
              <a:gd name="connsiteX8" fmla="*/ 3174500 w 6236399"/>
              <a:gd name="connsiteY8" fmla="*/ 3227258 h 3228730"/>
              <a:gd name="connsiteX9" fmla="*/ 2216890 w 6236399"/>
              <a:gd name="connsiteY9" fmla="*/ 2447003 h 3228730"/>
              <a:gd name="connsiteX10" fmla="*/ 667489 w 6236399"/>
              <a:gd name="connsiteY10" fmla="*/ 2685762 h 3228730"/>
              <a:gd name="connsiteX11" fmla="*/ 118849 w 6236399"/>
              <a:gd name="connsiteY11" fmla="*/ 2350482 h 3228730"/>
              <a:gd name="connsiteX12" fmla="*/ 78210 w 6236399"/>
              <a:gd name="connsiteY12" fmla="*/ 1659603 h 3228730"/>
              <a:gd name="connsiteX13" fmla="*/ 874632 w 6236399"/>
              <a:gd name="connsiteY13" fmla="*/ 1126254 h 3228730"/>
              <a:gd name="connsiteX0" fmla="*/ 874632 w 6236399"/>
              <a:gd name="connsiteY0" fmla="*/ 1126254 h 3268438"/>
              <a:gd name="connsiteX1" fmla="*/ 1160249 w 6236399"/>
              <a:gd name="connsiteY1" fmla="*/ 404842 h 3268438"/>
              <a:gd name="connsiteX2" fmla="*/ 2303249 w 6236399"/>
              <a:gd name="connsiteY2" fmla="*/ 206722 h 3268438"/>
              <a:gd name="connsiteX3" fmla="*/ 3331980 w 6236399"/>
              <a:gd name="connsiteY3" fmla="*/ 610 h 3268438"/>
              <a:gd name="connsiteX4" fmla="*/ 4985489 w 6236399"/>
              <a:gd name="connsiteY4" fmla="*/ 277842 h 3268438"/>
              <a:gd name="connsiteX5" fmla="*/ 6026889 w 6236399"/>
              <a:gd name="connsiteY5" fmla="*/ 328643 h 3268438"/>
              <a:gd name="connsiteX6" fmla="*/ 6134768 w 6236399"/>
              <a:gd name="connsiteY6" fmla="*/ 1522494 h 3268438"/>
              <a:gd name="connsiteX7" fmla="*/ 4538449 w 6236399"/>
              <a:gd name="connsiteY7" fmla="*/ 2609562 h 3268438"/>
              <a:gd name="connsiteX8" fmla="*/ 3944089 w 6236399"/>
              <a:gd name="connsiteY8" fmla="*/ 3102323 h 3268438"/>
              <a:gd name="connsiteX9" fmla="*/ 3174500 w 6236399"/>
              <a:gd name="connsiteY9" fmla="*/ 3227258 h 3268438"/>
              <a:gd name="connsiteX10" fmla="*/ 2216890 w 6236399"/>
              <a:gd name="connsiteY10" fmla="*/ 2447003 h 3268438"/>
              <a:gd name="connsiteX11" fmla="*/ 667489 w 6236399"/>
              <a:gd name="connsiteY11" fmla="*/ 2685762 h 3268438"/>
              <a:gd name="connsiteX12" fmla="*/ 118849 w 6236399"/>
              <a:gd name="connsiteY12" fmla="*/ 2350482 h 3268438"/>
              <a:gd name="connsiteX13" fmla="*/ 78210 w 6236399"/>
              <a:gd name="connsiteY13" fmla="*/ 1659603 h 3268438"/>
              <a:gd name="connsiteX14" fmla="*/ 874632 w 6236399"/>
              <a:gd name="connsiteY14" fmla="*/ 1126254 h 3268438"/>
              <a:gd name="connsiteX0" fmla="*/ 874632 w 6236399"/>
              <a:gd name="connsiteY0" fmla="*/ 1126254 h 3268438"/>
              <a:gd name="connsiteX1" fmla="*/ 1160249 w 6236399"/>
              <a:gd name="connsiteY1" fmla="*/ 404842 h 3268438"/>
              <a:gd name="connsiteX2" fmla="*/ 2303249 w 6236399"/>
              <a:gd name="connsiteY2" fmla="*/ 206722 h 3268438"/>
              <a:gd name="connsiteX3" fmla="*/ 3331980 w 6236399"/>
              <a:gd name="connsiteY3" fmla="*/ 610 h 3268438"/>
              <a:gd name="connsiteX4" fmla="*/ 4985489 w 6236399"/>
              <a:gd name="connsiteY4" fmla="*/ 277842 h 3268438"/>
              <a:gd name="connsiteX5" fmla="*/ 6026889 w 6236399"/>
              <a:gd name="connsiteY5" fmla="*/ 328643 h 3268438"/>
              <a:gd name="connsiteX6" fmla="*/ 6134768 w 6236399"/>
              <a:gd name="connsiteY6" fmla="*/ 1522494 h 3268438"/>
              <a:gd name="connsiteX7" fmla="*/ 4538449 w 6236399"/>
              <a:gd name="connsiteY7" fmla="*/ 2609562 h 3268438"/>
              <a:gd name="connsiteX8" fmla="*/ 3944089 w 6236399"/>
              <a:gd name="connsiteY8" fmla="*/ 3102323 h 3268438"/>
              <a:gd name="connsiteX9" fmla="*/ 3174500 w 6236399"/>
              <a:gd name="connsiteY9" fmla="*/ 3227258 h 3268438"/>
              <a:gd name="connsiteX10" fmla="*/ 2216890 w 6236399"/>
              <a:gd name="connsiteY10" fmla="*/ 2447003 h 3268438"/>
              <a:gd name="connsiteX11" fmla="*/ 667489 w 6236399"/>
              <a:gd name="connsiteY11" fmla="*/ 2685762 h 3268438"/>
              <a:gd name="connsiteX12" fmla="*/ 118849 w 6236399"/>
              <a:gd name="connsiteY12" fmla="*/ 2350482 h 3268438"/>
              <a:gd name="connsiteX13" fmla="*/ 78210 w 6236399"/>
              <a:gd name="connsiteY13" fmla="*/ 1659603 h 3268438"/>
              <a:gd name="connsiteX14" fmla="*/ 874632 w 6236399"/>
              <a:gd name="connsiteY14" fmla="*/ 1126254 h 3268438"/>
              <a:gd name="connsiteX0" fmla="*/ 874632 w 6236399"/>
              <a:gd name="connsiteY0" fmla="*/ 1126254 h 3280965"/>
              <a:gd name="connsiteX1" fmla="*/ 1160249 w 6236399"/>
              <a:gd name="connsiteY1" fmla="*/ 404842 h 3280965"/>
              <a:gd name="connsiteX2" fmla="*/ 2303249 w 6236399"/>
              <a:gd name="connsiteY2" fmla="*/ 206722 h 3280965"/>
              <a:gd name="connsiteX3" fmla="*/ 3331980 w 6236399"/>
              <a:gd name="connsiteY3" fmla="*/ 610 h 3280965"/>
              <a:gd name="connsiteX4" fmla="*/ 4985489 w 6236399"/>
              <a:gd name="connsiteY4" fmla="*/ 277842 h 3280965"/>
              <a:gd name="connsiteX5" fmla="*/ 6026889 w 6236399"/>
              <a:gd name="connsiteY5" fmla="*/ 328643 h 3280965"/>
              <a:gd name="connsiteX6" fmla="*/ 6134768 w 6236399"/>
              <a:gd name="connsiteY6" fmla="*/ 1522494 h 3280965"/>
              <a:gd name="connsiteX7" fmla="*/ 4538449 w 6236399"/>
              <a:gd name="connsiteY7" fmla="*/ 2609562 h 3280965"/>
              <a:gd name="connsiteX8" fmla="*/ 3944089 w 6236399"/>
              <a:gd name="connsiteY8" fmla="*/ 3102323 h 3280965"/>
              <a:gd name="connsiteX9" fmla="*/ 3174500 w 6236399"/>
              <a:gd name="connsiteY9" fmla="*/ 3227258 h 3280965"/>
              <a:gd name="connsiteX10" fmla="*/ 2216890 w 6236399"/>
              <a:gd name="connsiteY10" fmla="*/ 2447003 h 3280965"/>
              <a:gd name="connsiteX11" fmla="*/ 667489 w 6236399"/>
              <a:gd name="connsiteY11" fmla="*/ 2685762 h 3280965"/>
              <a:gd name="connsiteX12" fmla="*/ 118849 w 6236399"/>
              <a:gd name="connsiteY12" fmla="*/ 2350482 h 3280965"/>
              <a:gd name="connsiteX13" fmla="*/ 78210 w 6236399"/>
              <a:gd name="connsiteY13" fmla="*/ 1659603 h 3280965"/>
              <a:gd name="connsiteX14" fmla="*/ 874632 w 6236399"/>
              <a:gd name="connsiteY14" fmla="*/ 1126254 h 3280965"/>
              <a:gd name="connsiteX0" fmla="*/ 874632 w 6236399"/>
              <a:gd name="connsiteY0" fmla="*/ 1126254 h 3215040"/>
              <a:gd name="connsiteX1" fmla="*/ 1160249 w 6236399"/>
              <a:gd name="connsiteY1" fmla="*/ 404842 h 3215040"/>
              <a:gd name="connsiteX2" fmla="*/ 2303249 w 6236399"/>
              <a:gd name="connsiteY2" fmla="*/ 206722 h 3215040"/>
              <a:gd name="connsiteX3" fmla="*/ 3331980 w 6236399"/>
              <a:gd name="connsiteY3" fmla="*/ 610 h 3215040"/>
              <a:gd name="connsiteX4" fmla="*/ 4985489 w 6236399"/>
              <a:gd name="connsiteY4" fmla="*/ 277842 h 3215040"/>
              <a:gd name="connsiteX5" fmla="*/ 6026889 w 6236399"/>
              <a:gd name="connsiteY5" fmla="*/ 328643 h 3215040"/>
              <a:gd name="connsiteX6" fmla="*/ 6134768 w 6236399"/>
              <a:gd name="connsiteY6" fmla="*/ 1522494 h 3215040"/>
              <a:gd name="connsiteX7" fmla="*/ 4538449 w 6236399"/>
              <a:gd name="connsiteY7" fmla="*/ 2609562 h 3215040"/>
              <a:gd name="connsiteX8" fmla="*/ 3944089 w 6236399"/>
              <a:gd name="connsiteY8" fmla="*/ 3102323 h 3215040"/>
              <a:gd name="connsiteX9" fmla="*/ 3042420 w 6236399"/>
              <a:gd name="connsiteY9" fmla="*/ 3161218 h 3215040"/>
              <a:gd name="connsiteX10" fmla="*/ 2216890 w 6236399"/>
              <a:gd name="connsiteY10" fmla="*/ 2447003 h 3215040"/>
              <a:gd name="connsiteX11" fmla="*/ 667489 w 6236399"/>
              <a:gd name="connsiteY11" fmla="*/ 2685762 h 3215040"/>
              <a:gd name="connsiteX12" fmla="*/ 118849 w 6236399"/>
              <a:gd name="connsiteY12" fmla="*/ 2350482 h 3215040"/>
              <a:gd name="connsiteX13" fmla="*/ 78210 w 6236399"/>
              <a:gd name="connsiteY13" fmla="*/ 1659603 h 3215040"/>
              <a:gd name="connsiteX14" fmla="*/ 874632 w 6236399"/>
              <a:gd name="connsiteY14" fmla="*/ 1126254 h 3215040"/>
              <a:gd name="connsiteX0" fmla="*/ 874632 w 6236399"/>
              <a:gd name="connsiteY0" fmla="*/ 1126254 h 3272152"/>
              <a:gd name="connsiteX1" fmla="*/ 1160249 w 6236399"/>
              <a:gd name="connsiteY1" fmla="*/ 404842 h 3272152"/>
              <a:gd name="connsiteX2" fmla="*/ 2303249 w 6236399"/>
              <a:gd name="connsiteY2" fmla="*/ 206722 h 3272152"/>
              <a:gd name="connsiteX3" fmla="*/ 3331980 w 6236399"/>
              <a:gd name="connsiteY3" fmla="*/ 610 h 3272152"/>
              <a:gd name="connsiteX4" fmla="*/ 4985489 w 6236399"/>
              <a:gd name="connsiteY4" fmla="*/ 277842 h 3272152"/>
              <a:gd name="connsiteX5" fmla="*/ 6026889 w 6236399"/>
              <a:gd name="connsiteY5" fmla="*/ 328643 h 3272152"/>
              <a:gd name="connsiteX6" fmla="*/ 6134768 w 6236399"/>
              <a:gd name="connsiteY6" fmla="*/ 1522494 h 3272152"/>
              <a:gd name="connsiteX7" fmla="*/ 4538449 w 6236399"/>
              <a:gd name="connsiteY7" fmla="*/ 2609562 h 3272152"/>
              <a:gd name="connsiteX8" fmla="*/ 3817089 w 6236399"/>
              <a:gd name="connsiteY8" fmla="*/ 3214083 h 3272152"/>
              <a:gd name="connsiteX9" fmla="*/ 3042420 w 6236399"/>
              <a:gd name="connsiteY9" fmla="*/ 3161218 h 3272152"/>
              <a:gd name="connsiteX10" fmla="*/ 2216890 w 6236399"/>
              <a:gd name="connsiteY10" fmla="*/ 2447003 h 3272152"/>
              <a:gd name="connsiteX11" fmla="*/ 667489 w 6236399"/>
              <a:gd name="connsiteY11" fmla="*/ 2685762 h 3272152"/>
              <a:gd name="connsiteX12" fmla="*/ 118849 w 6236399"/>
              <a:gd name="connsiteY12" fmla="*/ 2350482 h 3272152"/>
              <a:gd name="connsiteX13" fmla="*/ 78210 w 6236399"/>
              <a:gd name="connsiteY13" fmla="*/ 1659603 h 3272152"/>
              <a:gd name="connsiteX14" fmla="*/ 874632 w 6236399"/>
              <a:gd name="connsiteY14" fmla="*/ 1126254 h 3272152"/>
              <a:gd name="connsiteX0" fmla="*/ 874632 w 6236399"/>
              <a:gd name="connsiteY0" fmla="*/ 1126254 h 3262259"/>
              <a:gd name="connsiteX1" fmla="*/ 1160249 w 6236399"/>
              <a:gd name="connsiteY1" fmla="*/ 404842 h 3262259"/>
              <a:gd name="connsiteX2" fmla="*/ 2303249 w 6236399"/>
              <a:gd name="connsiteY2" fmla="*/ 206722 h 3262259"/>
              <a:gd name="connsiteX3" fmla="*/ 3331980 w 6236399"/>
              <a:gd name="connsiteY3" fmla="*/ 610 h 3262259"/>
              <a:gd name="connsiteX4" fmla="*/ 4985489 w 6236399"/>
              <a:gd name="connsiteY4" fmla="*/ 277842 h 3262259"/>
              <a:gd name="connsiteX5" fmla="*/ 6026889 w 6236399"/>
              <a:gd name="connsiteY5" fmla="*/ 328643 h 3262259"/>
              <a:gd name="connsiteX6" fmla="*/ 6134768 w 6236399"/>
              <a:gd name="connsiteY6" fmla="*/ 1522494 h 3262259"/>
              <a:gd name="connsiteX7" fmla="*/ 4538449 w 6236399"/>
              <a:gd name="connsiteY7" fmla="*/ 2609562 h 3262259"/>
              <a:gd name="connsiteX8" fmla="*/ 3776449 w 6236399"/>
              <a:gd name="connsiteY8" fmla="*/ 3198843 h 3262259"/>
              <a:gd name="connsiteX9" fmla="*/ 3042420 w 6236399"/>
              <a:gd name="connsiteY9" fmla="*/ 3161218 h 3262259"/>
              <a:gd name="connsiteX10" fmla="*/ 2216890 w 6236399"/>
              <a:gd name="connsiteY10" fmla="*/ 2447003 h 3262259"/>
              <a:gd name="connsiteX11" fmla="*/ 667489 w 6236399"/>
              <a:gd name="connsiteY11" fmla="*/ 2685762 h 3262259"/>
              <a:gd name="connsiteX12" fmla="*/ 118849 w 6236399"/>
              <a:gd name="connsiteY12" fmla="*/ 2350482 h 3262259"/>
              <a:gd name="connsiteX13" fmla="*/ 78210 w 6236399"/>
              <a:gd name="connsiteY13" fmla="*/ 1659603 h 3262259"/>
              <a:gd name="connsiteX14" fmla="*/ 874632 w 6236399"/>
              <a:gd name="connsiteY14" fmla="*/ 1126254 h 3262259"/>
              <a:gd name="connsiteX0" fmla="*/ 874632 w 6194208"/>
              <a:gd name="connsiteY0" fmla="*/ 1126254 h 3262259"/>
              <a:gd name="connsiteX1" fmla="*/ 1160249 w 6194208"/>
              <a:gd name="connsiteY1" fmla="*/ 404842 h 3262259"/>
              <a:gd name="connsiteX2" fmla="*/ 2303249 w 6194208"/>
              <a:gd name="connsiteY2" fmla="*/ 206722 h 3262259"/>
              <a:gd name="connsiteX3" fmla="*/ 3331980 w 6194208"/>
              <a:gd name="connsiteY3" fmla="*/ 610 h 3262259"/>
              <a:gd name="connsiteX4" fmla="*/ 4985489 w 6194208"/>
              <a:gd name="connsiteY4" fmla="*/ 277842 h 3262259"/>
              <a:gd name="connsiteX5" fmla="*/ 6026889 w 6194208"/>
              <a:gd name="connsiteY5" fmla="*/ 328643 h 3262259"/>
              <a:gd name="connsiteX6" fmla="*/ 6134768 w 6194208"/>
              <a:gd name="connsiteY6" fmla="*/ 1522494 h 3262259"/>
              <a:gd name="connsiteX7" fmla="*/ 5930369 w 6194208"/>
              <a:gd name="connsiteY7" fmla="*/ 2198084 h 3262259"/>
              <a:gd name="connsiteX8" fmla="*/ 4538449 w 6194208"/>
              <a:gd name="connsiteY8" fmla="*/ 2609562 h 3262259"/>
              <a:gd name="connsiteX9" fmla="*/ 3776449 w 6194208"/>
              <a:gd name="connsiteY9" fmla="*/ 3198843 h 3262259"/>
              <a:gd name="connsiteX10" fmla="*/ 3042420 w 6194208"/>
              <a:gd name="connsiteY10" fmla="*/ 3161218 h 3262259"/>
              <a:gd name="connsiteX11" fmla="*/ 2216890 w 6194208"/>
              <a:gd name="connsiteY11" fmla="*/ 2447003 h 3262259"/>
              <a:gd name="connsiteX12" fmla="*/ 667489 w 6194208"/>
              <a:gd name="connsiteY12" fmla="*/ 2685762 h 3262259"/>
              <a:gd name="connsiteX13" fmla="*/ 118849 w 6194208"/>
              <a:gd name="connsiteY13" fmla="*/ 2350482 h 3262259"/>
              <a:gd name="connsiteX14" fmla="*/ 78210 w 6194208"/>
              <a:gd name="connsiteY14" fmla="*/ 1659603 h 3262259"/>
              <a:gd name="connsiteX15" fmla="*/ 874632 w 6194208"/>
              <a:gd name="connsiteY15" fmla="*/ 1126254 h 3262259"/>
              <a:gd name="connsiteX0" fmla="*/ 874632 w 6194208"/>
              <a:gd name="connsiteY0" fmla="*/ 1126254 h 3262259"/>
              <a:gd name="connsiteX1" fmla="*/ 1160249 w 6194208"/>
              <a:gd name="connsiteY1" fmla="*/ 404842 h 3262259"/>
              <a:gd name="connsiteX2" fmla="*/ 2303249 w 6194208"/>
              <a:gd name="connsiteY2" fmla="*/ 206722 h 3262259"/>
              <a:gd name="connsiteX3" fmla="*/ 3331980 w 6194208"/>
              <a:gd name="connsiteY3" fmla="*/ 610 h 3262259"/>
              <a:gd name="connsiteX4" fmla="*/ 4985489 w 6194208"/>
              <a:gd name="connsiteY4" fmla="*/ 277842 h 3262259"/>
              <a:gd name="connsiteX5" fmla="*/ 6026889 w 6194208"/>
              <a:gd name="connsiteY5" fmla="*/ 328643 h 3262259"/>
              <a:gd name="connsiteX6" fmla="*/ 6134768 w 6194208"/>
              <a:gd name="connsiteY6" fmla="*/ 1522494 h 3262259"/>
              <a:gd name="connsiteX7" fmla="*/ 5930369 w 6194208"/>
              <a:gd name="connsiteY7" fmla="*/ 2198084 h 3262259"/>
              <a:gd name="connsiteX8" fmla="*/ 4538449 w 6194208"/>
              <a:gd name="connsiteY8" fmla="*/ 2609562 h 3262259"/>
              <a:gd name="connsiteX9" fmla="*/ 3776449 w 6194208"/>
              <a:gd name="connsiteY9" fmla="*/ 3198843 h 3262259"/>
              <a:gd name="connsiteX10" fmla="*/ 3042420 w 6194208"/>
              <a:gd name="connsiteY10" fmla="*/ 3161218 h 3262259"/>
              <a:gd name="connsiteX11" fmla="*/ 2216890 w 6194208"/>
              <a:gd name="connsiteY11" fmla="*/ 2447003 h 3262259"/>
              <a:gd name="connsiteX12" fmla="*/ 667489 w 6194208"/>
              <a:gd name="connsiteY12" fmla="*/ 2685762 h 3262259"/>
              <a:gd name="connsiteX13" fmla="*/ 118849 w 6194208"/>
              <a:gd name="connsiteY13" fmla="*/ 2350482 h 3262259"/>
              <a:gd name="connsiteX14" fmla="*/ 78210 w 6194208"/>
              <a:gd name="connsiteY14" fmla="*/ 1659603 h 3262259"/>
              <a:gd name="connsiteX15" fmla="*/ 874632 w 6194208"/>
              <a:gd name="connsiteY15" fmla="*/ 1126254 h 3262259"/>
              <a:gd name="connsiteX0" fmla="*/ 874632 w 6194208"/>
              <a:gd name="connsiteY0" fmla="*/ 1126254 h 3262259"/>
              <a:gd name="connsiteX1" fmla="*/ 1160249 w 6194208"/>
              <a:gd name="connsiteY1" fmla="*/ 404842 h 3262259"/>
              <a:gd name="connsiteX2" fmla="*/ 2303249 w 6194208"/>
              <a:gd name="connsiteY2" fmla="*/ 206722 h 3262259"/>
              <a:gd name="connsiteX3" fmla="*/ 3331980 w 6194208"/>
              <a:gd name="connsiteY3" fmla="*/ 610 h 3262259"/>
              <a:gd name="connsiteX4" fmla="*/ 4985489 w 6194208"/>
              <a:gd name="connsiteY4" fmla="*/ 277842 h 3262259"/>
              <a:gd name="connsiteX5" fmla="*/ 6026889 w 6194208"/>
              <a:gd name="connsiteY5" fmla="*/ 328643 h 3262259"/>
              <a:gd name="connsiteX6" fmla="*/ 6134768 w 6194208"/>
              <a:gd name="connsiteY6" fmla="*/ 1522494 h 3262259"/>
              <a:gd name="connsiteX7" fmla="*/ 5930369 w 6194208"/>
              <a:gd name="connsiteY7" fmla="*/ 2198084 h 3262259"/>
              <a:gd name="connsiteX8" fmla="*/ 4538449 w 6194208"/>
              <a:gd name="connsiteY8" fmla="*/ 2609562 h 3262259"/>
              <a:gd name="connsiteX9" fmla="*/ 3776449 w 6194208"/>
              <a:gd name="connsiteY9" fmla="*/ 3198843 h 3262259"/>
              <a:gd name="connsiteX10" fmla="*/ 3042420 w 6194208"/>
              <a:gd name="connsiteY10" fmla="*/ 3161218 h 3262259"/>
              <a:gd name="connsiteX11" fmla="*/ 2216890 w 6194208"/>
              <a:gd name="connsiteY11" fmla="*/ 2447003 h 3262259"/>
              <a:gd name="connsiteX12" fmla="*/ 667489 w 6194208"/>
              <a:gd name="connsiteY12" fmla="*/ 2685762 h 3262259"/>
              <a:gd name="connsiteX13" fmla="*/ 118849 w 6194208"/>
              <a:gd name="connsiteY13" fmla="*/ 2350482 h 3262259"/>
              <a:gd name="connsiteX14" fmla="*/ 78210 w 6194208"/>
              <a:gd name="connsiteY14" fmla="*/ 1659603 h 3262259"/>
              <a:gd name="connsiteX15" fmla="*/ 874632 w 6194208"/>
              <a:gd name="connsiteY15" fmla="*/ 1126254 h 3262259"/>
              <a:gd name="connsiteX0" fmla="*/ 874632 w 6194208"/>
              <a:gd name="connsiteY0" fmla="*/ 1126254 h 3262259"/>
              <a:gd name="connsiteX1" fmla="*/ 1160249 w 6194208"/>
              <a:gd name="connsiteY1" fmla="*/ 404842 h 3262259"/>
              <a:gd name="connsiteX2" fmla="*/ 2303249 w 6194208"/>
              <a:gd name="connsiteY2" fmla="*/ 206722 h 3262259"/>
              <a:gd name="connsiteX3" fmla="*/ 3331980 w 6194208"/>
              <a:gd name="connsiteY3" fmla="*/ 610 h 3262259"/>
              <a:gd name="connsiteX4" fmla="*/ 4985489 w 6194208"/>
              <a:gd name="connsiteY4" fmla="*/ 277842 h 3262259"/>
              <a:gd name="connsiteX5" fmla="*/ 6026889 w 6194208"/>
              <a:gd name="connsiteY5" fmla="*/ 328643 h 3262259"/>
              <a:gd name="connsiteX6" fmla="*/ 6134768 w 6194208"/>
              <a:gd name="connsiteY6" fmla="*/ 1522494 h 3262259"/>
              <a:gd name="connsiteX7" fmla="*/ 5930369 w 6194208"/>
              <a:gd name="connsiteY7" fmla="*/ 2198084 h 3262259"/>
              <a:gd name="connsiteX8" fmla="*/ 4538449 w 6194208"/>
              <a:gd name="connsiteY8" fmla="*/ 2609562 h 3262259"/>
              <a:gd name="connsiteX9" fmla="*/ 3776449 w 6194208"/>
              <a:gd name="connsiteY9" fmla="*/ 3198843 h 3262259"/>
              <a:gd name="connsiteX10" fmla="*/ 3042420 w 6194208"/>
              <a:gd name="connsiteY10" fmla="*/ 3161218 h 3262259"/>
              <a:gd name="connsiteX11" fmla="*/ 2216890 w 6194208"/>
              <a:gd name="connsiteY11" fmla="*/ 2447003 h 3262259"/>
              <a:gd name="connsiteX12" fmla="*/ 667489 w 6194208"/>
              <a:gd name="connsiteY12" fmla="*/ 2685762 h 3262259"/>
              <a:gd name="connsiteX13" fmla="*/ 118849 w 6194208"/>
              <a:gd name="connsiteY13" fmla="*/ 2350482 h 3262259"/>
              <a:gd name="connsiteX14" fmla="*/ 78210 w 6194208"/>
              <a:gd name="connsiteY14" fmla="*/ 1659603 h 3262259"/>
              <a:gd name="connsiteX15" fmla="*/ 874632 w 6194208"/>
              <a:gd name="connsiteY15" fmla="*/ 1126254 h 3262259"/>
              <a:gd name="connsiteX0" fmla="*/ 874632 w 6194208"/>
              <a:gd name="connsiteY0" fmla="*/ 1126254 h 3262259"/>
              <a:gd name="connsiteX1" fmla="*/ 1160249 w 6194208"/>
              <a:gd name="connsiteY1" fmla="*/ 404842 h 3262259"/>
              <a:gd name="connsiteX2" fmla="*/ 2303249 w 6194208"/>
              <a:gd name="connsiteY2" fmla="*/ 206722 h 3262259"/>
              <a:gd name="connsiteX3" fmla="*/ 3331980 w 6194208"/>
              <a:gd name="connsiteY3" fmla="*/ 610 h 3262259"/>
              <a:gd name="connsiteX4" fmla="*/ 4985489 w 6194208"/>
              <a:gd name="connsiteY4" fmla="*/ 277842 h 3262259"/>
              <a:gd name="connsiteX5" fmla="*/ 6026889 w 6194208"/>
              <a:gd name="connsiteY5" fmla="*/ 328643 h 3262259"/>
              <a:gd name="connsiteX6" fmla="*/ 6134768 w 6194208"/>
              <a:gd name="connsiteY6" fmla="*/ 1522494 h 3262259"/>
              <a:gd name="connsiteX7" fmla="*/ 5930369 w 6194208"/>
              <a:gd name="connsiteY7" fmla="*/ 2198084 h 3262259"/>
              <a:gd name="connsiteX8" fmla="*/ 4538449 w 6194208"/>
              <a:gd name="connsiteY8" fmla="*/ 2609562 h 3262259"/>
              <a:gd name="connsiteX9" fmla="*/ 3776449 w 6194208"/>
              <a:gd name="connsiteY9" fmla="*/ 3198843 h 3262259"/>
              <a:gd name="connsiteX10" fmla="*/ 3042420 w 6194208"/>
              <a:gd name="connsiteY10" fmla="*/ 3161218 h 3262259"/>
              <a:gd name="connsiteX11" fmla="*/ 2216890 w 6194208"/>
              <a:gd name="connsiteY11" fmla="*/ 2447003 h 3262259"/>
              <a:gd name="connsiteX12" fmla="*/ 667489 w 6194208"/>
              <a:gd name="connsiteY12" fmla="*/ 2685762 h 3262259"/>
              <a:gd name="connsiteX13" fmla="*/ 118849 w 6194208"/>
              <a:gd name="connsiteY13" fmla="*/ 2350482 h 3262259"/>
              <a:gd name="connsiteX14" fmla="*/ 78210 w 6194208"/>
              <a:gd name="connsiteY14" fmla="*/ 1659603 h 3262259"/>
              <a:gd name="connsiteX15" fmla="*/ 874632 w 6194208"/>
              <a:gd name="connsiteY15" fmla="*/ 1126254 h 3262259"/>
              <a:gd name="connsiteX0" fmla="*/ 874632 w 6201875"/>
              <a:gd name="connsiteY0" fmla="*/ 1126254 h 3262259"/>
              <a:gd name="connsiteX1" fmla="*/ 1160249 w 6201875"/>
              <a:gd name="connsiteY1" fmla="*/ 404842 h 3262259"/>
              <a:gd name="connsiteX2" fmla="*/ 2303249 w 6201875"/>
              <a:gd name="connsiteY2" fmla="*/ 206722 h 3262259"/>
              <a:gd name="connsiteX3" fmla="*/ 3331980 w 6201875"/>
              <a:gd name="connsiteY3" fmla="*/ 610 h 3262259"/>
              <a:gd name="connsiteX4" fmla="*/ 4985489 w 6201875"/>
              <a:gd name="connsiteY4" fmla="*/ 277842 h 3262259"/>
              <a:gd name="connsiteX5" fmla="*/ 6026889 w 6201875"/>
              <a:gd name="connsiteY5" fmla="*/ 328643 h 3262259"/>
              <a:gd name="connsiteX6" fmla="*/ 6134768 w 6201875"/>
              <a:gd name="connsiteY6" fmla="*/ 1522494 h 3262259"/>
              <a:gd name="connsiteX7" fmla="*/ 5930369 w 6201875"/>
              <a:gd name="connsiteY7" fmla="*/ 2198084 h 3262259"/>
              <a:gd name="connsiteX8" fmla="*/ 4538449 w 6201875"/>
              <a:gd name="connsiteY8" fmla="*/ 2609562 h 3262259"/>
              <a:gd name="connsiteX9" fmla="*/ 3776449 w 6201875"/>
              <a:gd name="connsiteY9" fmla="*/ 3198843 h 3262259"/>
              <a:gd name="connsiteX10" fmla="*/ 3042420 w 6201875"/>
              <a:gd name="connsiteY10" fmla="*/ 3161218 h 3262259"/>
              <a:gd name="connsiteX11" fmla="*/ 2216890 w 6201875"/>
              <a:gd name="connsiteY11" fmla="*/ 2447003 h 3262259"/>
              <a:gd name="connsiteX12" fmla="*/ 667489 w 6201875"/>
              <a:gd name="connsiteY12" fmla="*/ 2685762 h 3262259"/>
              <a:gd name="connsiteX13" fmla="*/ 118849 w 6201875"/>
              <a:gd name="connsiteY13" fmla="*/ 2350482 h 3262259"/>
              <a:gd name="connsiteX14" fmla="*/ 78210 w 6201875"/>
              <a:gd name="connsiteY14" fmla="*/ 1659603 h 3262259"/>
              <a:gd name="connsiteX15" fmla="*/ 874632 w 6201875"/>
              <a:gd name="connsiteY15" fmla="*/ 1126254 h 3262259"/>
              <a:gd name="connsiteX0" fmla="*/ 874632 w 6213944"/>
              <a:gd name="connsiteY0" fmla="*/ 1126254 h 3262259"/>
              <a:gd name="connsiteX1" fmla="*/ 1160249 w 6213944"/>
              <a:gd name="connsiteY1" fmla="*/ 404842 h 3262259"/>
              <a:gd name="connsiteX2" fmla="*/ 2303249 w 6213944"/>
              <a:gd name="connsiteY2" fmla="*/ 206722 h 3262259"/>
              <a:gd name="connsiteX3" fmla="*/ 3331980 w 6213944"/>
              <a:gd name="connsiteY3" fmla="*/ 610 h 3262259"/>
              <a:gd name="connsiteX4" fmla="*/ 4985489 w 6213944"/>
              <a:gd name="connsiteY4" fmla="*/ 277842 h 3262259"/>
              <a:gd name="connsiteX5" fmla="*/ 6026889 w 6213944"/>
              <a:gd name="connsiteY5" fmla="*/ 328643 h 3262259"/>
              <a:gd name="connsiteX6" fmla="*/ 6150008 w 6213944"/>
              <a:gd name="connsiteY6" fmla="*/ 1486934 h 3262259"/>
              <a:gd name="connsiteX7" fmla="*/ 5930369 w 6213944"/>
              <a:gd name="connsiteY7" fmla="*/ 2198084 h 3262259"/>
              <a:gd name="connsiteX8" fmla="*/ 4538449 w 6213944"/>
              <a:gd name="connsiteY8" fmla="*/ 2609562 h 3262259"/>
              <a:gd name="connsiteX9" fmla="*/ 3776449 w 6213944"/>
              <a:gd name="connsiteY9" fmla="*/ 3198843 h 3262259"/>
              <a:gd name="connsiteX10" fmla="*/ 3042420 w 6213944"/>
              <a:gd name="connsiteY10" fmla="*/ 3161218 h 3262259"/>
              <a:gd name="connsiteX11" fmla="*/ 2216890 w 6213944"/>
              <a:gd name="connsiteY11" fmla="*/ 2447003 h 3262259"/>
              <a:gd name="connsiteX12" fmla="*/ 667489 w 6213944"/>
              <a:gd name="connsiteY12" fmla="*/ 2685762 h 3262259"/>
              <a:gd name="connsiteX13" fmla="*/ 118849 w 6213944"/>
              <a:gd name="connsiteY13" fmla="*/ 2350482 h 3262259"/>
              <a:gd name="connsiteX14" fmla="*/ 78210 w 6213944"/>
              <a:gd name="connsiteY14" fmla="*/ 1659603 h 3262259"/>
              <a:gd name="connsiteX15" fmla="*/ 874632 w 6213944"/>
              <a:gd name="connsiteY15" fmla="*/ 1126254 h 3262259"/>
              <a:gd name="connsiteX0" fmla="*/ 874632 w 6225245"/>
              <a:gd name="connsiteY0" fmla="*/ 1126254 h 3262259"/>
              <a:gd name="connsiteX1" fmla="*/ 1160249 w 6225245"/>
              <a:gd name="connsiteY1" fmla="*/ 404842 h 3262259"/>
              <a:gd name="connsiteX2" fmla="*/ 2303249 w 6225245"/>
              <a:gd name="connsiteY2" fmla="*/ 206722 h 3262259"/>
              <a:gd name="connsiteX3" fmla="*/ 3331980 w 6225245"/>
              <a:gd name="connsiteY3" fmla="*/ 610 h 3262259"/>
              <a:gd name="connsiteX4" fmla="*/ 4985489 w 6225245"/>
              <a:gd name="connsiteY4" fmla="*/ 277842 h 3262259"/>
              <a:gd name="connsiteX5" fmla="*/ 6026889 w 6225245"/>
              <a:gd name="connsiteY5" fmla="*/ 328643 h 3262259"/>
              <a:gd name="connsiteX6" fmla="*/ 6219928 w 6225245"/>
              <a:gd name="connsiteY6" fmla="*/ 714724 h 3262259"/>
              <a:gd name="connsiteX7" fmla="*/ 6150008 w 6225245"/>
              <a:gd name="connsiteY7" fmla="*/ 1486934 h 3262259"/>
              <a:gd name="connsiteX8" fmla="*/ 5930369 w 6225245"/>
              <a:gd name="connsiteY8" fmla="*/ 2198084 h 3262259"/>
              <a:gd name="connsiteX9" fmla="*/ 4538449 w 6225245"/>
              <a:gd name="connsiteY9" fmla="*/ 2609562 h 3262259"/>
              <a:gd name="connsiteX10" fmla="*/ 3776449 w 6225245"/>
              <a:gd name="connsiteY10" fmla="*/ 3198843 h 3262259"/>
              <a:gd name="connsiteX11" fmla="*/ 3042420 w 6225245"/>
              <a:gd name="connsiteY11" fmla="*/ 3161218 h 3262259"/>
              <a:gd name="connsiteX12" fmla="*/ 2216890 w 6225245"/>
              <a:gd name="connsiteY12" fmla="*/ 2447003 h 3262259"/>
              <a:gd name="connsiteX13" fmla="*/ 667489 w 6225245"/>
              <a:gd name="connsiteY13" fmla="*/ 2685762 h 3262259"/>
              <a:gd name="connsiteX14" fmla="*/ 118849 w 6225245"/>
              <a:gd name="connsiteY14" fmla="*/ 2350482 h 3262259"/>
              <a:gd name="connsiteX15" fmla="*/ 78210 w 6225245"/>
              <a:gd name="connsiteY15" fmla="*/ 1659603 h 3262259"/>
              <a:gd name="connsiteX16" fmla="*/ 874632 w 6225245"/>
              <a:gd name="connsiteY16" fmla="*/ 1126254 h 3262259"/>
              <a:gd name="connsiteX0" fmla="*/ 874632 w 6225245"/>
              <a:gd name="connsiteY0" fmla="*/ 1126254 h 3262259"/>
              <a:gd name="connsiteX1" fmla="*/ 1160249 w 6225245"/>
              <a:gd name="connsiteY1" fmla="*/ 404842 h 3262259"/>
              <a:gd name="connsiteX2" fmla="*/ 2303249 w 6225245"/>
              <a:gd name="connsiteY2" fmla="*/ 206722 h 3262259"/>
              <a:gd name="connsiteX3" fmla="*/ 3331980 w 6225245"/>
              <a:gd name="connsiteY3" fmla="*/ 610 h 3262259"/>
              <a:gd name="connsiteX4" fmla="*/ 4985489 w 6225245"/>
              <a:gd name="connsiteY4" fmla="*/ 277842 h 3262259"/>
              <a:gd name="connsiteX5" fmla="*/ 6026889 w 6225245"/>
              <a:gd name="connsiteY5" fmla="*/ 328643 h 3262259"/>
              <a:gd name="connsiteX6" fmla="*/ 6219928 w 6225245"/>
              <a:gd name="connsiteY6" fmla="*/ 714724 h 3262259"/>
              <a:gd name="connsiteX7" fmla="*/ 6150008 w 6225245"/>
              <a:gd name="connsiteY7" fmla="*/ 1486934 h 3262259"/>
              <a:gd name="connsiteX8" fmla="*/ 5930369 w 6225245"/>
              <a:gd name="connsiteY8" fmla="*/ 2198084 h 3262259"/>
              <a:gd name="connsiteX9" fmla="*/ 4538449 w 6225245"/>
              <a:gd name="connsiteY9" fmla="*/ 2609562 h 3262259"/>
              <a:gd name="connsiteX10" fmla="*/ 3776449 w 6225245"/>
              <a:gd name="connsiteY10" fmla="*/ 3198843 h 3262259"/>
              <a:gd name="connsiteX11" fmla="*/ 3042420 w 6225245"/>
              <a:gd name="connsiteY11" fmla="*/ 3161218 h 3262259"/>
              <a:gd name="connsiteX12" fmla="*/ 2216890 w 6225245"/>
              <a:gd name="connsiteY12" fmla="*/ 2447003 h 3262259"/>
              <a:gd name="connsiteX13" fmla="*/ 667489 w 6225245"/>
              <a:gd name="connsiteY13" fmla="*/ 2685762 h 3262259"/>
              <a:gd name="connsiteX14" fmla="*/ 118849 w 6225245"/>
              <a:gd name="connsiteY14" fmla="*/ 2350482 h 3262259"/>
              <a:gd name="connsiteX15" fmla="*/ 78210 w 6225245"/>
              <a:gd name="connsiteY15" fmla="*/ 1659603 h 3262259"/>
              <a:gd name="connsiteX16" fmla="*/ 874632 w 6225245"/>
              <a:gd name="connsiteY16" fmla="*/ 1126254 h 3262259"/>
              <a:gd name="connsiteX0" fmla="*/ 874632 w 6221207"/>
              <a:gd name="connsiteY0" fmla="*/ 1126254 h 3262259"/>
              <a:gd name="connsiteX1" fmla="*/ 1160249 w 6221207"/>
              <a:gd name="connsiteY1" fmla="*/ 404842 h 3262259"/>
              <a:gd name="connsiteX2" fmla="*/ 2303249 w 6221207"/>
              <a:gd name="connsiteY2" fmla="*/ 206722 h 3262259"/>
              <a:gd name="connsiteX3" fmla="*/ 3331980 w 6221207"/>
              <a:gd name="connsiteY3" fmla="*/ 610 h 3262259"/>
              <a:gd name="connsiteX4" fmla="*/ 4985489 w 6221207"/>
              <a:gd name="connsiteY4" fmla="*/ 277842 h 3262259"/>
              <a:gd name="connsiteX5" fmla="*/ 6026889 w 6221207"/>
              <a:gd name="connsiteY5" fmla="*/ 328643 h 3262259"/>
              <a:gd name="connsiteX6" fmla="*/ 6219928 w 6221207"/>
              <a:gd name="connsiteY6" fmla="*/ 714724 h 3262259"/>
              <a:gd name="connsiteX7" fmla="*/ 6150008 w 6221207"/>
              <a:gd name="connsiteY7" fmla="*/ 1486934 h 3262259"/>
              <a:gd name="connsiteX8" fmla="*/ 5930369 w 6221207"/>
              <a:gd name="connsiteY8" fmla="*/ 2198084 h 3262259"/>
              <a:gd name="connsiteX9" fmla="*/ 4538449 w 6221207"/>
              <a:gd name="connsiteY9" fmla="*/ 2609562 h 3262259"/>
              <a:gd name="connsiteX10" fmla="*/ 3776449 w 6221207"/>
              <a:gd name="connsiteY10" fmla="*/ 3198843 h 3262259"/>
              <a:gd name="connsiteX11" fmla="*/ 3042420 w 6221207"/>
              <a:gd name="connsiteY11" fmla="*/ 3161218 h 3262259"/>
              <a:gd name="connsiteX12" fmla="*/ 2216890 w 6221207"/>
              <a:gd name="connsiteY12" fmla="*/ 2447003 h 3262259"/>
              <a:gd name="connsiteX13" fmla="*/ 667489 w 6221207"/>
              <a:gd name="connsiteY13" fmla="*/ 2685762 h 3262259"/>
              <a:gd name="connsiteX14" fmla="*/ 118849 w 6221207"/>
              <a:gd name="connsiteY14" fmla="*/ 2350482 h 3262259"/>
              <a:gd name="connsiteX15" fmla="*/ 78210 w 6221207"/>
              <a:gd name="connsiteY15" fmla="*/ 1659603 h 3262259"/>
              <a:gd name="connsiteX16" fmla="*/ 874632 w 6221207"/>
              <a:gd name="connsiteY16" fmla="*/ 1126254 h 3262259"/>
              <a:gd name="connsiteX0" fmla="*/ 874632 w 6225245"/>
              <a:gd name="connsiteY0" fmla="*/ 1126254 h 3262259"/>
              <a:gd name="connsiteX1" fmla="*/ 1160249 w 6225245"/>
              <a:gd name="connsiteY1" fmla="*/ 404842 h 3262259"/>
              <a:gd name="connsiteX2" fmla="*/ 2303249 w 6225245"/>
              <a:gd name="connsiteY2" fmla="*/ 206722 h 3262259"/>
              <a:gd name="connsiteX3" fmla="*/ 3331980 w 6225245"/>
              <a:gd name="connsiteY3" fmla="*/ 610 h 3262259"/>
              <a:gd name="connsiteX4" fmla="*/ 4985489 w 6225245"/>
              <a:gd name="connsiteY4" fmla="*/ 277842 h 3262259"/>
              <a:gd name="connsiteX5" fmla="*/ 6026889 w 6225245"/>
              <a:gd name="connsiteY5" fmla="*/ 328643 h 3262259"/>
              <a:gd name="connsiteX6" fmla="*/ 6219928 w 6225245"/>
              <a:gd name="connsiteY6" fmla="*/ 745204 h 3262259"/>
              <a:gd name="connsiteX7" fmla="*/ 6150008 w 6225245"/>
              <a:gd name="connsiteY7" fmla="*/ 1486934 h 3262259"/>
              <a:gd name="connsiteX8" fmla="*/ 5930369 w 6225245"/>
              <a:gd name="connsiteY8" fmla="*/ 2198084 h 3262259"/>
              <a:gd name="connsiteX9" fmla="*/ 4538449 w 6225245"/>
              <a:gd name="connsiteY9" fmla="*/ 2609562 h 3262259"/>
              <a:gd name="connsiteX10" fmla="*/ 3776449 w 6225245"/>
              <a:gd name="connsiteY10" fmla="*/ 3198843 h 3262259"/>
              <a:gd name="connsiteX11" fmla="*/ 3042420 w 6225245"/>
              <a:gd name="connsiteY11" fmla="*/ 3161218 h 3262259"/>
              <a:gd name="connsiteX12" fmla="*/ 2216890 w 6225245"/>
              <a:gd name="connsiteY12" fmla="*/ 2447003 h 3262259"/>
              <a:gd name="connsiteX13" fmla="*/ 667489 w 6225245"/>
              <a:gd name="connsiteY13" fmla="*/ 2685762 h 3262259"/>
              <a:gd name="connsiteX14" fmla="*/ 118849 w 6225245"/>
              <a:gd name="connsiteY14" fmla="*/ 2350482 h 3262259"/>
              <a:gd name="connsiteX15" fmla="*/ 78210 w 6225245"/>
              <a:gd name="connsiteY15" fmla="*/ 1659603 h 3262259"/>
              <a:gd name="connsiteX16" fmla="*/ 874632 w 6225245"/>
              <a:gd name="connsiteY16" fmla="*/ 1126254 h 3262259"/>
              <a:gd name="connsiteX0" fmla="*/ 874632 w 6233095"/>
              <a:gd name="connsiteY0" fmla="*/ 1126254 h 3262259"/>
              <a:gd name="connsiteX1" fmla="*/ 1160249 w 6233095"/>
              <a:gd name="connsiteY1" fmla="*/ 404842 h 3262259"/>
              <a:gd name="connsiteX2" fmla="*/ 2303249 w 6233095"/>
              <a:gd name="connsiteY2" fmla="*/ 206722 h 3262259"/>
              <a:gd name="connsiteX3" fmla="*/ 3331980 w 6233095"/>
              <a:gd name="connsiteY3" fmla="*/ 610 h 3262259"/>
              <a:gd name="connsiteX4" fmla="*/ 4985489 w 6233095"/>
              <a:gd name="connsiteY4" fmla="*/ 277842 h 3262259"/>
              <a:gd name="connsiteX5" fmla="*/ 6026889 w 6233095"/>
              <a:gd name="connsiteY5" fmla="*/ 328643 h 3262259"/>
              <a:gd name="connsiteX6" fmla="*/ 6219928 w 6233095"/>
              <a:gd name="connsiteY6" fmla="*/ 745204 h 3262259"/>
              <a:gd name="connsiteX7" fmla="*/ 6150008 w 6233095"/>
              <a:gd name="connsiteY7" fmla="*/ 1486934 h 3262259"/>
              <a:gd name="connsiteX8" fmla="*/ 5930369 w 6233095"/>
              <a:gd name="connsiteY8" fmla="*/ 2198084 h 3262259"/>
              <a:gd name="connsiteX9" fmla="*/ 4538449 w 6233095"/>
              <a:gd name="connsiteY9" fmla="*/ 2609562 h 3262259"/>
              <a:gd name="connsiteX10" fmla="*/ 3776449 w 6233095"/>
              <a:gd name="connsiteY10" fmla="*/ 3198843 h 3262259"/>
              <a:gd name="connsiteX11" fmla="*/ 3042420 w 6233095"/>
              <a:gd name="connsiteY11" fmla="*/ 3161218 h 3262259"/>
              <a:gd name="connsiteX12" fmla="*/ 2216890 w 6233095"/>
              <a:gd name="connsiteY12" fmla="*/ 2447003 h 3262259"/>
              <a:gd name="connsiteX13" fmla="*/ 667489 w 6233095"/>
              <a:gd name="connsiteY13" fmla="*/ 2685762 h 3262259"/>
              <a:gd name="connsiteX14" fmla="*/ 118849 w 6233095"/>
              <a:gd name="connsiteY14" fmla="*/ 2350482 h 3262259"/>
              <a:gd name="connsiteX15" fmla="*/ 78210 w 6233095"/>
              <a:gd name="connsiteY15" fmla="*/ 1659603 h 3262259"/>
              <a:gd name="connsiteX16" fmla="*/ 874632 w 6233095"/>
              <a:gd name="connsiteY16" fmla="*/ 1126254 h 3262259"/>
              <a:gd name="connsiteX0" fmla="*/ 874632 w 6233095"/>
              <a:gd name="connsiteY0" fmla="*/ 1126254 h 3262259"/>
              <a:gd name="connsiteX1" fmla="*/ 1160249 w 6233095"/>
              <a:gd name="connsiteY1" fmla="*/ 404842 h 3262259"/>
              <a:gd name="connsiteX2" fmla="*/ 2303249 w 6233095"/>
              <a:gd name="connsiteY2" fmla="*/ 206722 h 3262259"/>
              <a:gd name="connsiteX3" fmla="*/ 3331980 w 6233095"/>
              <a:gd name="connsiteY3" fmla="*/ 610 h 3262259"/>
              <a:gd name="connsiteX4" fmla="*/ 4985489 w 6233095"/>
              <a:gd name="connsiteY4" fmla="*/ 277842 h 3262259"/>
              <a:gd name="connsiteX5" fmla="*/ 5889729 w 6233095"/>
              <a:gd name="connsiteY5" fmla="*/ 252443 h 3262259"/>
              <a:gd name="connsiteX6" fmla="*/ 6219928 w 6233095"/>
              <a:gd name="connsiteY6" fmla="*/ 745204 h 3262259"/>
              <a:gd name="connsiteX7" fmla="*/ 6150008 w 6233095"/>
              <a:gd name="connsiteY7" fmla="*/ 1486934 h 3262259"/>
              <a:gd name="connsiteX8" fmla="*/ 5930369 w 6233095"/>
              <a:gd name="connsiteY8" fmla="*/ 2198084 h 3262259"/>
              <a:gd name="connsiteX9" fmla="*/ 4538449 w 6233095"/>
              <a:gd name="connsiteY9" fmla="*/ 2609562 h 3262259"/>
              <a:gd name="connsiteX10" fmla="*/ 3776449 w 6233095"/>
              <a:gd name="connsiteY10" fmla="*/ 3198843 h 3262259"/>
              <a:gd name="connsiteX11" fmla="*/ 3042420 w 6233095"/>
              <a:gd name="connsiteY11" fmla="*/ 3161218 h 3262259"/>
              <a:gd name="connsiteX12" fmla="*/ 2216890 w 6233095"/>
              <a:gd name="connsiteY12" fmla="*/ 2447003 h 3262259"/>
              <a:gd name="connsiteX13" fmla="*/ 667489 w 6233095"/>
              <a:gd name="connsiteY13" fmla="*/ 2685762 h 3262259"/>
              <a:gd name="connsiteX14" fmla="*/ 118849 w 6233095"/>
              <a:gd name="connsiteY14" fmla="*/ 2350482 h 3262259"/>
              <a:gd name="connsiteX15" fmla="*/ 78210 w 6233095"/>
              <a:gd name="connsiteY15" fmla="*/ 1659603 h 3262259"/>
              <a:gd name="connsiteX16" fmla="*/ 874632 w 6233095"/>
              <a:gd name="connsiteY16" fmla="*/ 1126254 h 3262259"/>
              <a:gd name="connsiteX0" fmla="*/ 874632 w 6233095"/>
              <a:gd name="connsiteY0" fmla="*/ 1126254 h 3262259"/>
              <a:gd name="connsiteX1" fmla="*/ 1160249 w 6233095"/>
              <a:gd name="connsiteY1" fmla="*/ 404842 h 3262259"/>
              <a:gd name="connsiteX2" fmla="*/ 2303249 w 6233095"/>
              <a:gd name="connsiteY2" fmla="*/ 206722 h 3262259"/>
              <a:gd name="connsiteX3" fmla="*/ 3331980 w 6233095"/>
              <a:gd name="connsiteY3" fmla="*/ 610 h 3262259"/>
              <a:gd name="connsiteX4" fmla="*/ 4985489 w 6233095"/>
              <a:gd name="connsiteY4" fmla="*/ 277842 h 3262259"/>
              <a:gd name="connsiteX5" fmla="*/ 5889729 w 6233095"/>
              <a:gd name="connsiteY5" fmla="*/ 252443 h 3262259"/>
              <a:gd name="connsiteX6" fmla="*/ 6219928 w 6233095"/>
              <a:gd name="connsiteY6" fmla="*/ 745204 h 3262259"/>
              <a:gd name="connsiteX7" fmla="*/ 6150008 w 6233095"/>
              <a:gd name="connsiteY7" fmla="*/ 1486934 h 3262259"/>
              <a:gd name="connsiteX8" fmla="*/ 5930369 w 6233095"/>
              <a:gd name="connsiteY8" fmla="*/ 2198084 h 3262259"/>
              <a:gd name="connsiteX9" fmla="*/ 4538449 w 6233095"/>
              <a:gd name="connsiteY9" fmla="*/ 2609562 h 3262259"/>
              <a:gd name="connsiteX10" fmla="*/ 3776449 w 6233095"/>
              <a:gd name="connsiteY10" fmla="*/ 3198843 h 3262259"/>
              <a:gd name="connsiteX11" fmla="*/ 3042420 w 6233095"/>
              <a:gd name="connsiteY11" fmla="*/ 3161218 h 3262259"/>
              <a:gd name="connsiteX12" fmla="*/ 2216890 w 6233095"/>
              <a:gd name="connsiteY12" fmla="*/ 2447003 h 3262259"/>
              <a:gd name="connsiteX13" fmla="*/ 667489 w 6233095"/>
              <a:gd name="connsiteY13" fmla="*/ 2685762 h 3262259"/>
              <a:gd name="connsiteX14" fmla="*/ 118849 w 6233095"/>
              <a:gd name="connsiteY14" fmla="*/ 2350482 h 3262259"/>
              <a:gd name="connsiteX15" fmla="*/ 78210 w 6233095"/>
              <a:gd name="connsiteY15" fmla="*/ 1659603 h 3262259"/>
              <a:gd name="connsiteX16" fmla="*/ 874632 w 6233095"/>
              <a:gd name="connsiteY16" fmla="*/ 1126254 h 3262259"/>
              <a:gd name="connsiteX0" fmla="*/ 874632 w 6233095"/>
              <a:gd name="connsiteY0" fmla="*/ 1126254 h 3262259"/>
              <a:gd name="connsiteX1" fmla="*/ 1160249 w 6233095"/>
              <a:gd name="connsiteY1" fmla="*/ 404842 h 3262259"/>
              <a:gd name="connsiteX2" fmla="*/ 2303249 w 6233095"/>
              <a:gd name="connsiteY2" fmla="*/ 206722 h 3262259"/>
              <a:gd name="connsiteX3" fmla="*/ 3331980 w 6233095"/>
              <a:gd name="connsiteY3" fmla="*/ 610 h 3262259"/>
              <a:gd name="connsiteX4" fmla="*/ 4985489 w 6233095"/>
              <a:gd name="connsiteY4" fmla="*/ 277842 h 3262259"/>
              <a:gd name="connsiteX5" fmla="*/ 5889729 w 6233095"/>
              <a:gd name="connsiteY5" fmla="*/ 252443 h 3262259"/>
              <a:gd name="connsiteX6" fmla="*/ 6219928 w 6233095"/>
              <a:gd name="connsiteY6" fmla="*/ 745204 h 3262259"/>
              <a:gd name="connsiteX7" fmla="*/ 6150008 w 6233095"/>
              <a:gd name="connsiteY7" fmla="*/ 1486934 h 3262259"/>
              <a:gd name="connsiteX8" fmla="*/ 5930369 w 6233095"/>
              <a:gd name="connsiteY8" fmla="*/ 2198084 h 3262259"/>
              <a:gd name="connsiteX9" fmla="*/ 4538449 w 6233095"/>
              <a:gd name="connsiteY9" fmla="*/ 2609562 h 3262259"/>
              <a:gd name="connsiteX10" fmla="*/ 3776449 w 6233095"/>
              <a:gd name="connsiteY10" fmla="*/ 3198843 h 3262259"/>
              <a:gd name="connsiteX11" fmla="*/ 3042420 w 6233095"/>
              <a:gd name="connsiteY11" fmla="*/ 3161218 h 3262259"/>
              <a:gd name="connsiteX12" fmla="*/ 2216890 w 6233095"/>
              <a:gd name="connsiteY12" fmla="*/ 2447003 h 3262259"/>
              <a:gd name="connsiteX13" fmla="*/ 667489 w 6233095"/>
              <a:gd name="connsiteY13" fmla="*/ 2685762 h 3262259"/>
              <a:gd name="connsiteX14" fmla="*/ 118849 w 6233095"/>
              <a:gd name="connsiteY14" fmla="*/ 2350482 h 3262259"/>
              <a:gd name="connsiteX15" fmla="*/ 78210 w 6233095"/>
              <a:gd name="connsiteY15" fmla="*/ 1659603 h 3262259"/>
              <a:gd name="connsiteX16" fmla="*/ 874632 w 6233095"/>
              <a:gd name="connsiteY16" fmla="*/ 1126254 h 3262259"/>
              <a:gd name="connsiteX0" fmla="*/ 874632 w 6233095"/>
              <a:gd name="connsiteY0" fmla="*/ 1126254 h 3262259"/>
              <a:gd name="connsiteX1" fmla="*/ 1160249 w 6233095"/>
              <a:gd name="connsiteY1" fmla="*/ 404842 h 3262259"/>
              <a:gd name="connsiteX2" fmla="*/ 2303249 w 6233095"/>
              <a:gd name="connsiteY2" fmla="*/ 206722 h 3262259"/>
              <a:gd name="connsiteX3" fmla="*/ 3331980 w 6233095"/>
              <a:gd name="connsiteY3" fmla="*/ 610 h 3262259"/>
              <a:gd name="connsiteX4" fmla="*/ 4985489 w 6233095"/>
              <a:gd name="connsiteY4" fmla="*/ 277842 h 3262259"/>
              <a:gd name="connsiteX5" fmla="*/ 5889729 w 6233095"/>
              <a:gd name="connsiteY5" fmla="*/ 252443 h 3262259"/>
              <a:gd name="connsiteX6" fmla="*/ 6219928 w 6233095"/>
              <a:gd name="connsiteY6" fmla="*/ 745204 h 3262259"/>
              <a:gd name="connsiteX7" fmla="*/ 6150008 w 6233095"/>
              <a:gd name="connsiteY7" fmla="*/ 1486934 h 3262259"/>
              <a:gd name="connsiteX8" fmla="*/ 5930369 w 6233095"/>
              <a:gd name="connsiteY8" fmla="*/ 2198084 h 3262259"/>
              <a:gd name="connsiteX9" fmla="*/ 4538449 w 6233095"/>
              <a:gd name="connsiteY9" fmla="*/ 2609562 h 3262259"/>
              <a:gd name="connsiteX10" fmla="*/ 3776449 w 6233095"/>
              <a:gd name="connsiteY10" fmla="*/ 3198843 h 3262259"/>
              <a:gd name="connsiteX11" fmla="*/ 3042420 w 6233095"/>
              <a:gd name="connsiteY11" fmla="*/ 3161218 h 3262259"/>
              <a:gd name="connsiteX12" fmla="*/ 2216890 w 6233095"/>
              <a:gd name="connsiteY12" fmla="*/ 2447003 h 3262259"/>
              <a:gd name="connsiteX13" fmla="*/ 667489 w 6233095"/>
              <a:gd name="connsiteY13" fmla="*/ 2685762 h 3262259"/>
              <a:gd name="connsiteX14" fmla="*/ 118849 w 6233095"/>
              <a:gd name="connsiteY14" fmla="*/ 2350482 h 3262259"/>
              <a:gd name="connsiteX15" fmla="*/ 78210 w 6233095"/>
              <a:gd name="connsiteY15" fmla="*/ 1659603 h 3262259"/>
              <a:gd name="connsiteX16" fmla="*/ 874632 w 6233095"/>
              <a:gd name="connsiteY16" fmla="*/ 1126254 h 3262259"/>
              <a:gd name="connsiteX0" fmla="*/ 874632 w 6233095"/>
              <a:gd name="connsiteY0" fmla="*/ 1126254 h 3262259"/>
              <a:gd name="connsiteX1" fmla="*/ 1160249 w 6233095"/>
              <a:gd name="connsiteY1" fmla="*/ 404842 h 3262259"/>
              <a:gd name="connsiteX2" fmla="*/ 2303249 w 6233095"/>
              <a:gd name="connsiteY2" fmla="*/ 206722 h 3262259"/>
              <a:gd name="connsiteX3" fmla="*/ 3331980 w 6233095"/>
              <a:gd name="connsiteY3" fmla="*/ 610 h 3262259"/>
              <a:gd name="connsiteX4" fmla="*/ 4985489 w 6233095"/>
              <a:gd name="connsiteY4" fmla="*/ 277842 h 3262259"/>
              <a:gd name="connsiteX5" fmla="*/ 5889729 w 6233095"/>
              <a:gd name="connsiteY5" fmla="*/ 252443 h 3262259"/>
              <a:gd name="connsiteX6" fmla="*/ 6219928 w 6233095"/>
              <a:gd name="connsiteY6" fmla="*/ 745204 h 3262259"/>
              <a:gd name="connsiteX7" fmla="*/ 6150008 w 6233095"/>
              <a:gd name="connsiteY7" fmla="*/ 1486934 h 3262259"/>
              <a:gd name="connsiteX8" fmla="*/ 5930369 w 6233095"/>
              <a:gd name="connsiteY8" fmla="*/ 2198084 h 3262259"/>
              <a:gd name="connsiteX9" fmla="*/ 4538449 w 6233095"/>
              <a:gd name="connsiteY9" fmla="*/ 2609562 h 3262259"/>
              <a:gd name="connsiteX10" fmla="*/ 3776449 w 6233095"/>
              <a:gd name="connsiteY10" fmla="*/ 3198843 h 3262259"/>
              <a:gd name="connsiteX11" fmla="*/ 3042420 w 6233095"/>
              <a:gd name="connsiteY11" fmla="*/ 3161218 h 3262259"/>
              <a:gd name="connsiteX12" fmla="*/ 2216890 w 6233095"/>
              <a:gd name="connsiteY12" fmla="*/ 2447003 h 3262259"/>
              <a:gd name="connsiteX13" fmla="*/ 667489 w 6233095"/>
              <a:gd name="connsiteY13" fmla="*/ 2685762 h 3262259"/>
              <a:gd name="connsiteX14" fmla="*/ 118849 w 6233095"/>
              <a:gd name="connsiteY14" fmla="*/ 2350482 h 3262259"/>
              <a:gd name="connsiteX15" fmla="*/ 78210 w 6233095"/>
              <a:gd name="connsiteY15" fmla="*/ 1659603 h 3262259"/>
              <a:gd name="connsiteX16" fmla="*/ 874632 w 6233095"/>
              <a:gd name="connsiteY16" fmla="*/ 1126254 h 3262259"/>
              <a:gd name="connsiteX0" fmla="*/ 874632 w 6233095"/>
              <a:gd name="connsiteY0" fmla="*/ 1126254 h 3262259"/>
              <a:gd name="connsiteX1" fmla="*/ 1160249 w 6233095"/>
              <a:gd name="connsiteY1" fmla="*/ 404842 h 3262259"/>
              <a:gd name="connsiteX2" fmla="*/ 2303249 w 6233095"/>
              <a:gd name="connsiteY2" fmla="*/ 206722 h 3262259"/>
              <a:gd name="connsiteX3" fmla="*/ 3331980 w 6233095"/>
              <a:gd name="connsiteY3" fmla="*/ 610 h 3262259"/>
              <a:gd name="connsiteX4" fmla="*/ 4985489 w 6233095"/>
              <a:gd name="connsiteY4" fmla="*/ 277842 h 3262259"/>
              <a:gd name="connsiteX5" fmla="*/ 5889729 w 6233095"/>
              <a:gd name="connsiteY5" fmla="*/ 252443 h 3262259"/>
              <a:gd name="connsiteX6" fmla="*/ 6219928 w 6233095"/>
              <a:gd name="connsiteY6" fmla="*/ 745204 h 3262259"/>
              <a:gd name="connsiteX7" fmla="*/ 6150008 w 6233095"/>
              <a:gd name="connsiteY7" fmla="*/ 1486934 h 3262259"/>
              <a:gd name="connsiteX8" fmla="*/ 5930369 w 6233095"/>
              <a:gd name="connsiteY8" fmla="*/ 2198084 h 3262259"/>
              <a:gd name="connsiteX9" fmla="*/ 4538449 w 6233095"/>
              <a:gd name="connsiteY9" fmla="*/ 2609562 h 3262259"/>
              <a:gd name="connsiteX10" fmla="*/ 3776449 w 6233095"/>
              <a:gd name="connsiteY10" fmla="*/ 3198843 h 3262259"/>
              <a:gd name="connsiteX11" fmla="*/ 3042420 w 6233095"/>
              <a:gd name="connsiteY11" fmla="*/ 3161218 h 3262259"/>
              <a:gd name="connsiteX12" fmla="*/ 2216890 w 6233095"/>
              <a:gd name="connsiteY12" fmla="*/ 2447003 h 3262259"/>
              <a:gd name="connsiteX13" fmla="*/ 667489 w 6233095"/>
              <a:gd name="connsiteY13" fmla="*/ 2685762 h 3262259"/>
              <a:gd name="connsiteX14" fmla="*/ 118849 w 6233095"/>
              <a:gd name="connsiteY14" fmla="*/ 2350482 h 3262259"/>
              <a:gd name="connsiteX15" fmla="*/ 78210 w 6233095"/>
              <a:gd name="connsiteY15" fmla="*/ 1659603 h 3262259"/>
              <a:gd name="connsiteX16" fmla="*/ 874632 w 6233095"/>
              <a:gd name="connsiteY16" fmla="*/ 1126254 h 3262259"/>
              <a:gd name="connsiteX0" fmla="*/ 874632 w 6233095"/>
              <a:gd name="connsiteY0" fmla="*/ 1125908 h 3261913"/>
              <a:gd name="connsiteX1" fmla="*/ 1160249 w 6233095"/>
              <a:gd name="connsiteY1" fmla="*/ 404496 h 3261913"/>
              <a:gd name="connsiteX2" fmla="*/ 2303249 w 6233095"/>
              <a:gd name="connsiteY2" fmla="*/ 206376 h 3261913"/>
              <a:gd name="connsiteX3" fmla="*/ 3331980 w 6233095"/>
              <a:gd name="connsiteY3" fmla="*/ 264 h 3261913"/>
              <a:gd name="connsiteX4" fmla="*/ 4838169 w 6233095"/>
              <a:gd name="connsiteY4" fmla="*/ 252096 h 3261913"/>
              <a:gd name="connsiteX5" fmla="*/ 5889729 w 6233095"/>
              <a:gd name="connsiteY5" fmla="*/ 252097 h 3261913"/>
              <a:gd name="connsiteX6" fmla="*/ 6219928 w 6233095"/>
              <a:gd name="connsiteY6" fmla="*/ 744858 h 3261913"/>
              <a:gd name="connsiteX7" fmla="*/ 6150008 w 6233095"/>
              <a:gd name="connsiteY7" fmla="*/ 1486588 h 3261913"/>
              <a:gd name="connsiteX8" fmla="*/ 5930369 w 6233095"/>
              <a:gd name="connsiteY8" fmla="*/ 2197738 h 3261913"/>
              <a:gd name="connsiteX9" fmla="*/ 4538449 w 6233095"/>
              <a:gd name="connsiteY9" fmla="*/ 2609216 h 3261913"/>
              <a:gd name="connsiteX10" fmla="*/ 3776449 w 6233095"/>
              <a:gd name="connsiteY10" fmla="*/ 3198497 h 3261913"/>
              <a:gd name="connsiteX11" fmla="*/ 3042420 w 6233095"/>
              <a:gd name="connsiteY11" fmla="*/ 3160872 h 3261913"/>
              <a:gd name="connsiteX12" fmla="*/ 2216890 w 6233095"/>
              <a:gd name="connsiteY12" fmla="*/ 2446657 h 3261913"/>
              <a:gd name="connsiteX13" fmla="*/ 667489 w 6233095"/>
              <a:gd name="connsiteY13" fmla="*/ 2685416 h 3261913"/>
              <a:gd name="connsiteX14" fmla="*/ 118849 w 6233095"/>
              <a:gd name="connsiteY14" fmla="*/ 2350136 h 3261913"/>
              <a:gd name="connsiteX15" fmla="*/ 78210 w 6233095"/>
              <a:gd name="connsiteY15" fmla="*/ 1659257 h 3261913"/>
              <a:gd name="connsiteX16" fmla="*/ 874632 w 6233095"/>
              <a:gd name="connsiteY16" fmla="*/ 1125908 h 3261913"/>
              <a:gd name="connsiteX0" fmla="*/ 874632 w 6233095"/>
              <a:gd name="connsiteY0" fmla="*/ 1125908 h 3263055"/>
              <a:gd name="connsiteX1" fmla="*/ 1160249 w 6233095"/>
              <a:gd name="connsiteY1" fmla="*/ 404496 h 3263055"/>
              <a:gd name="connsiteX2" fmla="*/ 2303249 w 6233095"/>
              <a:gd name="connsiteY2" fmla="*/ 206376 h 3263055"/>
              <a:gd name="connsiteX3" fmla="*/ 3331980 w 6233095"/>
              <a:gd name="connsiteY3" fmla="*/ 264 h 3263055"/>
              <a:gd name="connsiteX4" fmla="*/ 4838169 w 6233095"/>
              <a:gd name="connsiteY4" fmla="*/ 252096 h 3263055"/>
              <a:gd name="connsiteX5" fmla="*/ 5889729 w 6233095"/>
              <a:gd name="connsiteY5" fmla="*/ 252097 h 3263055"/>
              <a:gd name="connsiteX6" fmla="*/ 6219928 w 6233095"/>
              <a:gd name="connsiteY6" fmla="*/ 744858 h 3263055"/>
              <a:gd name="connsiteX7" fmla="*/ 6150008 w 6233095"/>
              <a:gd name="connsiteY7" fmla="*/ 1486588 h 3263055"/>
              <a:gd name="connsiteX8" fmla="*/ 5930369 w 6233095"/>
              <a:gd name="connsiteY8" fmla="*/ 2197738 h 3263055"/>
              <a:gd name="connsiteX9" fmla="*/ 4538449 w 6233095"/>
              <a:gd name="connsiteY9" fmla="*/ 2609216 h 3263055"/>
              <a:gd name="connsiteX10" fmla="*/ 3776449 w 6233095"/>
              <a:gd name="connsiteY10" fmla="*/ 3198497 h 3263055"/>
              <a:gd name="connsiteX11" fmla="*/ 3042420 w 6233095"/>
              <a:gd name="connsiteY11" fmla="*/ 3160872 h 3263055"/>
              <a:gd name="connsiteX12" fmla="*/ 2135610 w 6233095"/>
              <a:gd name="connsiteY12" fmla="*/ 2426337 h 3263055"/>
              <a:gd name="connsiteX13" fmla="*/ 667489 w 6233095"/>
              <a:gd name="connsiteY13" fmla="*/ 2685416 h 3263055"/>
              <a:gd name="connsiteX14" fmla="*/ 118849 w 6233095"/>
              <a:gd name="connsiteY14" fmla="*/ 2350136 h 3263055"/>
              <a:gd name="connsiteX15" fmla="*/ 78210 w 6233095"/>
              <a:gd name="connsiteY15" fmla="*/ 1659257 h 3263055"/>
              <a:gd name="connsiteX16" fmla="*/ 874632 w 6233095"/>
              <a:gd name="connsiteY16" fmla="*/ 1125908 h 3263055"/>
              <a:gd name="connsiteX0" fmla="*/ 874632 w 6233095"/>
              <a:gd name="connsiteY0" fmla="*/ 1125908 h 3263055"/>
              <a:gd name="connsiteX1" fmla="*/ 1276487 w 6233095"/>
              <a:gd name="connsiteY1" fmla="*/ 408370 h 3263055"/>
              <a:gd name="connsiteX2" fmla="*/ 2303249 w 6233095"/>
              <a:gd name="connsiteY2" fmla="*/ 206376 h 3263055"/>
              <a:gd name="connsiteX3" fmla="*/ 3331980 w 6233095"/>
              <a:gd name="connsiteY3" fmla="*/ 264 h 3263055"/>
              <a:gd name="connsiteX4" fmla="*/ 4838169 w 6233095"/>
              <a:gd name="connsiteY4" fmla="*/ 252096 h 3263055"/>
              <a:gd name="connsiteX5" fmla="*/ 5889729 w 6233095"/>
              <a:gd name="connsiteY5" fmla="*/ 252097 h 3263055"/>
              <a:gd name="connsiteX6" fmla="*/ 6219928 w 6233095"/>
              <a:gd name="connsiteY6" fmla="*/ 744858 h 3263055"/>
              <a:gd name="connsiteX7" fmla="*/ 6150008 w 6233095"/>
              <a:gd name="connsiteY7" fmla="*/ 1486588 h 3263055"/>
              <a:gd name="connsiteX8" fmla="*/ 5930369 w 6233095"/>
              <a:gd name="connsiteY8" fmla="*/ 2197738 h 3263055"/>
              <a:gd name="connsiteX9" fmla="*/ 4538449 w 6233095"/>
              <a:gd name="connsiteY9" fmla="*/ 2609216 h 3263055"/>
              <a:gd name="connsiteX10" fmla="*/ 3776449 w 6233095"/>
              <a:gd name="connsiteY10" fmla="*/ 3198497 h 3263055"/>
              <a:gd name="connsiteX11" fmla="*/ 3042420 w 6233095"/>
              <a:gd name="connsiteY11" fmla="*/ 3160872 h 3263055"/>
              <a:gd name="connsiteX12" fmla="*/ 2135610 w 6233095"/>
              <a:gd name="connsiteY12" fmla="*/ 2426337 h 3263055"/>
              <a:gd name="connsiteX13" fmla="*/ 667489 w 6233095"/>
              <a:gd name="connsiteY13" fmla="*/ 2685416 h 3263055"/>
              <a:gd name="connsiteX14" fmla="*/ 118849 w 6233095"/>
              <a:gd name="connsiteY14" fmla="*/ 2350136 h 3263055"/>
              <a:gd name="connsiteX15" fmla="*/ 78210 w 6233095"/>
              <a:gd name="connsiteY15" fmla="*/ 1659257 h 3263055"/>
              <a:gd name="connsiteX16" fmla="*/ 874632 w 6233095"/>
              <a:gd name="connsiteY16" fmla="*/ 1125908 h 3263055"/>
              <a:gd name="connsiteX0" fmla="*/ 874632 w 6233095"/>
              <a:gd name="connsiteY0" fmla="*/ 1125908 h 3263055"/>
              <a:gd name="connsiteX1" fmla="*/ 1353979 w 6233095"/>
              <a:gd name="connsiteY1" fmla="*/ 447116 h 3263055"/>
              <a:gd name="connsiteX2" fmla="*/ 2303249 w 6233095"/>
              <a:gd name="connsiteY2" fmla="*/ 206376 h 3263055"/>
              <a:gd name="connsiteX3" fmla="*/ 3331980 w 6233095"/>
              <a:gd name="connsiteY3" fmla="*/ 264 h 3263055"/>
              <a:gd name="connsiteX4" fmla="*/ 4838169 w 6233095"/>
              <a:gd name="connsiteY4" fmla="*/ 252096 h 3263055"/>
              <a:gd name="connsiteX5" fmla="*/ 5889729 w 6233095"/>
              <a:gd name="connsiteY5" fmla="*/ 252097 h 3263055"/>
              <a:gd name="connsiteX6" fmla="*/ 6219928 w 6233095"/>
              <a:gd name="connsiteY6" fmla="*/ 744858 h 3263055"/>
              <a:gd name="connsiteX7" fmla="*/ 6150008 w 6233095"/>
              <a:gd name="connsiteY7" fmla="*/ 1486588 h 3263055"/>
              <a:gd name="connsiteX8" fmla="*/ 5930369 w 6233095"/>
              <a:gd name="connsiteY8" fmla="*/ 2197738 h 3263055"/>
              <a:gd name="connsiteX9" fmla="*/ 4538449 w 6233095"/>
              <a:gd name="connsiteY9" fmla="*/ 2609216 h 3263055"/>
              <a:gd name="connsiteX10" fmla="*/ 3776449 w 6233095"/>
              <a:gd name="connsiteY10" fmla="*/ 3198497 h 3263055"/>
              <a:gd name="connsiteX11" fmla="*/ 3042420 w 6233095"/>
              <a:gd name="connsiteY11" fmla="*/ 3160872 h 3263055"/>
              <a:gd name="connsiteX12" fmla="*/ 2135610 w 6233095"/>
              <a:gd name="connsiteY12" fmla="*/ 2426337 h 3263055"/>
              <a:gd name="connsiteX13" fmla="*/ 667489 w 6233095"/>
              <a:gd name="connsiteY13" fmla="*/ 2685416 h 3263055"/>
              <a:gd name="connsiteX14" fmla="*/ 118849 w 6233095"/>
              <a:gd name="connsiteY14" fmla="*/ 2350136 h 3263055"/>
              <a:gd name="connsiteX15" fmla="*/ 78210 w 6233095"/>
              <a:gd name="connsiteY15" fmla="*/ 1659257 h 3263055"/>
              <a:gd name="connsiteX16" fmla="*/ 874632 w 6233095"/>
              <a:gd name="connsiteY16" fmla="*/ 1125908 h 3263055"/>
              <a:gd name="connsiteX0" fmla="*/ 874632 w 6233095"/>
              <a:gd name="connsiteY0" fmla="*/ 1125908 h 3263055"/>
              <a:gd name="connsiteX1" fmla="*/ 1353979 w 6233095"/>
              <a:gd name="connsiteY1" fmla="*/ 447116 h 3263055"/>
              <a:gd name="connsiteX2" fmla="*/ 2303249 w 6233095"/>
              <a:gd name="connsiteY2" fmla="*/ 206376 h 3263055"/>
              <a:gd name="connsiteX3" fmla="*/ 3331980 w 6233095"/>
              <a:gd name="connsiteY3" fmla="*/ 264 h 3263055"/>
              <a:gd name="connsiteX4" fmla="*/ 4838169 w 6233095"/>
              <a:gd name="connsiteY4" fmla="*/ 252096 h 3263055"/>
              <a:gd name="connsiteX5" fmla="*/ 5889729 w 6233095"/>
              <a:gd name="connsiteY5" fmla="*/ 252097 h 3263055"/>
              <a:gd name="connsiteX6" fmla="*/ 6219928 w 6233095"/>
              <a:gd name="connsiteY6" fmla="*/ 744858 h 3263055"/>
              <a:gd name="connsiteX7" fmla="*/ 6150008 w 6233095"/>
              <a:gd name="connsiteY7" fmla="*/ 1486588 h 3263055"/>
              <a:gd name="connsiteX8" fmla="*/ 5930369 w 6233095"/>
              <a:gd name="connsiteY8" fmla="*/ 2197738 h 3263055"/>
              <a:gd name="connsiteX9" fmla="*/ 4538449 w 6233095"/>
              <a:gd name="connsiteY9" fmla="*/ 2609216 h 3263055"/>
              <a:gd name="connsiteX10" fmla="*/ 3776449 w 6233095"/>
              <a:gd name="connsiteY10" fmla="*/ 3198497 h 3263055"/>
              <a:gd name="connsiteX11" fmla="*/ 3042420 w 6233095"/>
              <a:gd name="connsiteY11" fmla="*/ 3160872 h 3263055"/>
              <a:gd name="connsiteX12" fmla="*/ 2135610 w 6233095"/>
              <a:gd name="connsiteY12" fmla="*/ 2426337 h 3263055"/>
              <a:gd name="connsiteX13" fmla="*/ 667489 w 6233095"/>
              <a:gd name="connsiteY13" fmla="*/ 2685416 h 3263055"/>
              <a:gd name="connsiteX14" fmla="*/ 118849 w 6233095"/>
              <a:gd name="connsiteY14" fmla="*/ 2350136 h 3263055"/>
              <a:gd name="connsiteX15" fmla="*/ 78210 w 6233095"/>
              <a:gd name="connsiteY15" fmla="*/ 1659257 h 3263055"/>
              <a:gd name="connsiteX16" fmla="*/ 874632 w 6233095"/>
              <a:gd name="connsiteY16" fmla="*/ 1125908 h 3263055"/>
              <a:gd name="connsiteX0" fmla="*/ 874632 w 6233095"/>
              <a:gd name="connsiteY0" fmla="*/ 1125908 h 3263055"/>
              <a:gd name="connsiteX1" fmla="*/ 1353979 w 6233095"/>
              <a:gd name="connsiteY1" fmla="*/ 447116 h 3263055"/>
              <a:gd name="connsiteX2" fmla="*/ 2303249 w 6233095"/>
              <a:gd name="connsiteY2" fmla="*/ 206376 h 3263055"/>
              <a:gd name="connsiteX3" fmla="*/ 3331980 w 6233095"/>
              <a:gd name="connsiteY3" fmla="*/ 264 h 3263055"/>
              <a:gd name="connsiteX4" fmla="*/ 4838169 w 6233095"/>
              <a:gd name="connsiteY4" fmla="*/ 252096 h 3263055"/>
              <a:gd name="connsiteX5" fmla="*/ 5889729 w 6233095"/>
              <a:gd name="connsiteY5" fmla="*/ 252097 h 3263055"/>
              <a:gd name="connsiteX6" fmla="*/ 6219928 w 6233095"/>
              <a:gd name="connsiteY6" fmla="*/ 744858 h 3263055"/>
              <a:gd name="connsiteX7" fmla="*/ 6150008 w 6233095"/>
              <a:gd name="connsiteY7" fmla="*/ 1486588 h 3263055"/>
              <a:gd name="connsiteX8" fmla="*/ 5930369 w 6233095"/>
              <a:gd name="connsiteY8" fmla="*/ 2197738 h 3263055"/>
              <a:gd name="connsiteX9" fmla="*/ 4538449 w 6233095"/>
              <a:gd name="connsiteY9" fmla="*/ 2609216 h 3263055"/>
              <a:gd name="connsiteX10" fmla="*/ 3776449 w 6233095"/>
              <a:gd name="connsiteY10" fmla="*/ 3198497 h 3263055"/>
              <a:gd name="connsiteX11" fmla="*/ 3042420 w 6233095"/>
              <a:gd name="connsiteY11" fmla="*/ 3160872 h 3263055"/>
              <a:gd name="connsiteX12" fmla="*/ 2135610 w 6233095"/>
              <a:gd name="connsiteY12" fmla="*/ 2426337 h 3263055"/>
              <a:gd name="connsiteX13" fmla="*/ 667489 w 6233095"/>
              <a:gd name="connsiteY13" fmla="*/ 2685416 h 3263055"/>
              <a:gd name="connsiteX14" fmla="*/ 118849 w 6233095"/>
              <a:gd name="connsiteY14" fmla="*/ 2350136 h 3263055"/>
              <a:gd name="connsiteX15" fmla="*/ 78210 w 6233095"/>
              <a:gd name="connsiteY15" fmla="*/ 1659257 h 3263055"/>
              <a:gd name="connsiteX16" fmla="*/ 874632 w 6233095"/>
              <a:gd name="connsiteY16" fmla="*/ 1125908 h 3263055"/>
              <a:gd name="connsiteX0" fmla="*/ 874632 w 6233095"/>
              <a:gd name="connsiteY0" fmla="*/ 1125908 h 3263055"/>
              <a:gd name="connsiteX1" fmla="*/ 1353979 w 6233095"/>
              <a:gd name="connsiteY1" fmla="*/ 447116 h 3263055"/>
              <a:gd name="connsiteX2" fmla="*/ 2225757 w 6233095"/>
              <a:gd name="connsiteY2" fmla="*/ 206376 h 3263055"/>
              <a:gd name="connsiteX3" fmla="*/ 3331980 w 6233095"/>
              <a:gd name="connsiteY3" fmla="*/ 264 h 3263055"/>
              <a:gd name="connsiteX4" fmla="*/ 4838169 w 6233095"/>
              <a:gd name="connsiteY4" fmla="*/ 252096 h 3263055"/>
              <a:gd name="connsiteX5" fmla="*/ 5889729 w 6233095"/>
              <a:gd name="connsiteY5" fmla="*/ 252097 h 3263055"/>
              <a:gd name="connsiteX6" fmla="*/ 6219928 w 6233095"/>
              <a:gd name="connsiteY6" fmla="*/ 744858 h 3263055"/>
              <a:gd name="connsiteX7" fmla="*/ 6150008 w 6233095"/>
              <a:gd name="connsiteY7" fmla="*/ 1486588 h 3263055"/>
              <a:gd name="connsiteX8" fmla="*/ 5930369 w 6233095"/>
              <a:gd name="connsiteY8" fmla="*/ 2197738 h 3263055"/>
              <a:gd name="connsiteX9" fmla="*/ 4538449 w 6233095"/>
              <a:gd name="connsiteY9" fmla="*/ 2609216 h 3263055"/>
              <a:gd name="connsiteX10" fmla="*/ 3776449 w 6233095"/>
              <a:gd name="connsiteY10" fmla="*/ 3198497 h 3263055"/>
              <a:gd name="connsiteX11" fmla="*/ 3042420 w 6233095"/>
              <a:gd name="connsiteY11" fmla="*/ 3160872 h 3263055"/>
              <a:gd name="connsiteX12" fmla="*/ 2135610 w 6233095"/>
              <a:gd name="connsiteY12" fmla="*/ 2426337 h 3263055"/>
              <a:gd name="connsiteX13" fmla="*/ 667489 w 6233095"/>
              <a:gd name="connsiteY13" fmla="*/ 2685416 h 3263055"/>
              <a:gd name="connsiteX14" fmla="*/ 118849 w 6233095"/>
              <a:gd name="connsiteY14" fmla="*/ 2350136 h 3263055"/>
              <a:gd name="connsiteX15" fmla="*/ 78210 w 6233095"/>
              <a:gd name="connsiteY15" fmla="*/ 1659257 h 3263055"/>
              <a:gd name="connsiteX16" fmla="*/ 874632 w 6233095"/>
              <a:gd name="connsiteY16" fmla="*/ 1125908 h 3263055"/>
              <a:gd name="connsiteX0" fmla="*/ 874632 w 6233095"/>
              <a:gd name="connsiteY0" fmla="*/ 1125843 h 3262990"/>
              <a:gd name="connsiteX1" fmla="*/ 1353979 w 6233095"/>
              <a:gd name="connsiteY1" fmla="*/ 447051 h 3262990"/>
              <a:gd name="connsiteX2" fmla="*/ 2225757 w 6233095"/>
              <a:gd name="connsiteY2" fmla="*/ 206311 h 3262990"/>
              <a:gd name="connsiteX3" fmla="*/ 3331980 w 6233095"/>
              <a:gd name="connsiteY3" fmla="*/ 199 h 3262990"/>
              <a:gd name="connsiteX4" fmla="*/ 4838169 w 6233095"/>
              <a:gd name="connsiteY4" fmla="*/ 252031 h 3262990"/>
              <a:gd name="connsiteX5" fmla="*/ 5889729 w 6233095"/>
              <a:gd name="connsiteY5" fmla="*/ 252032 h 3262990"/>
              <a:gd name="connsiteX6" fmla="*/ 6219928 w 6233095"/>
              <a:gd name="connsiteY6" fmla="*/ 744793 h 3262990"/>
              <a:gd name="connsiteX7" fmla="*/ 6150008 w 6233095"/>
              <a:gd name="connsiteY7" fmla="*/ 1486523 h 3262990"/>
              <a:gd name="connsiteX8" fmla="*/ 5930369 w 6233095"/>
              <a:gd name="connsiteY8" fmla="*/ 2197673 h 3262990"/>
              <a:gd name="connsiteX9" fmla="*/ 4538449 w 6233095"/>
              <a:gd name="connsiteY9" fmla="*/ 2609151 h 3262990"/>
              <a:gd name="connsiteX10" fmla="*/ 3776449 w 6233095"/>
              <a:gd name="connsiteY10" fmla="*/ 3198432 h 3262990"/>
              <a:gd name="connsiteX11" fmla="*/ 3042420 w 6233095"/>
              <a:gd name="connsiteY11" fmla="*/ 3160807 h 3262990"/>
              <a:gd name="connsiteX12" fmla="*/ 2135610 w 6233095"/>
              <a:gd name="connsiteY12" fmla="*/ 2426272 h 3262990"/>
              <a:gd name="connsiteX13" fmla="*/ 667489 w 6233095"/>
              <a:gd name="connsiteY13" fmla="*/ 2685351 h 3262990"/>
              <a:gd name="connsiteX14" fmla="*/ 118849 w 6233095"/>
              <a:gd name="connsiteY14" fmla="*/ 2350071 h 3262990"/>
              <a:gd name="connsiteX15" fmla="*/ 78210 w 6233095"/>
              <a:gd name="connsiteY15" fmla="*/ 1659192 h 3262990"/>
              <a:gd name="connsiteX16" fmla="*/ 874632 w 6233095"/>
              <a:gd name="connsiteY16" fmla="*/ 1125843 h 3262990"/>
              <a:gd name="connsiteX0" fmla="*/ 874632 w 6233095"/>
              <a:gd name="connsiteY0" fmla="*/ 1125843 h 3262990"/>
              <a:gd name="connsiteX1" fmla="*/ 1353979 w 6233095"/>
              <a:gd name="connsiteY1" fmla="*/ 447051 h 3262990"/>
              <a:gd name="connsiteX2" fmla="*/ 2078523 w 6233095"/>
              <a:gd name="connsiteY2" fmla="*/ 206311 h 3262990"/>
              <a:gd name="connsiteX3" fmla="*/ 3331980 w 6233095"/>
              <a:gd name="connsiteY3" fmla="*/ 199 h 3262990"/>
              <a:gd name="connsiteX4" fmla="*/ 4838169 w 6233095"/>
              <a:gd name="connsiteY4" fmla="*/ 252031 h 3262990"/>
              <a:gd name="connsiteX5" fmla="*/ 5889729 w 6233095"/>
              <a:gd name="connsiteY5" fmla="*/ 252032 h 3262990"/>
              <a:gd name="connsiteX6" fmla="*/ 6219928 w 6233095"/>
              <a:gd name="connsiteY6" fmla="*/ 744793 h 3262990"/>
              <a:gd name="connsiteX7" fmla="*/ 6150008 w 6233095"/>
              <a:gd name="connsiteY7" fmla="*/ 1486523 h 3262990"/>
              <a:gd name="connsiteX8" fmla="*/ 5930369 w 6233095"/>
              <a:gd name="connsiteY8" fmla="*/ 2197673 h 3262990"/>
              <a:gd name="connsiteX9" fmla="*/ 4538449 w 6233095"/>
              <a:gd name="connsiteY9" fmla="*/ 2609151 h 3262990"/>
              <a:gd name="connsiteX10" fmla="*/ 3776449 w 6233095"/>
              <a:gd name="connsiteY10" fmla="*/ 3198432 h 3262990"/>
              <a:gd name="connsiteX11" fmla="*/ 3042420 w 6233095"/>
              <a:gd name="connsiteY11" fmla="*/ 3160807 h 3262990"/>
              <a:gd name="connsiteX12" fmla="*/ 2135610 w 6233095"/>
              <a:gd name="connsiteY12" fmla="*/ 2426272 h 3262990"/>
              <a:gd name="connsiteX13" fmla="*/ 667489 w 6233095"/>
              <a:gd name="connsiteY13" fmla="*/ 2685351 h 3262990"/>
              <a:gd name="connsiteX14" fmla="*/ 118849 w 6233095"/>
              <a:gd name="connsiteY14" fmla="*/ 2350071 h 3262990"/>
              <a:gd name="connsiteX15" fmla="*/ 78210 w 6233095"/>
              <a:gd name="connsiteY15" fmla="*/ 1659192 h 3262990"/>
              <a:gd name="connsiteX16" fmla="*/ 874632 w 6233095"/>
              <a:gd name="connsiteY16" fmla="*/ 1125843 h 3262990"/>
              <a:gd name="connsiteX0" fmla="*/ 874632 w 6233095"/>
              <a:gd name="connsiteY0" fmla="*/ 1125944 h 3263091"/>
              <a:gd name="connsiteX1" fmla="*/ 1260989 w 6233095"/>
              <a:gd name="connsiteY1" fmla="*/ 447152 h 3263091"/>
              <a:gd name="connsiteX2" fmla="*/ 2078523 w 6233095"/>
              <a:gd name="connsiteY2" fmla="*/ 206412 h 3263091"/>
              <a:gd name="connsiteX3" fmla="*/ 3331980 w 6233095"/>
              <a:gd name="connsiteY3" fmla="*/ 300 h 3263091"/>
              <a:gd name="connsiteX4" fmla="*/ 4838169 w 6233095"/>
              <a:gd name="connsiteY4" fmla="*/ 252132 h 3263091"/>
              <a:gd name="connsiteX5" fmla="*/ 5889729 w 6233095"/>
              <a:gd name="connsiteY5" fmla="*/ 252133 h 3263091"/>
              <a:gd name="connsiteX6" fmla="*/ 6219928 w 6233095"/>
              <a:gd name="connsiteY6" fmla="*/ 744894 h 3263091"/>
              <a:gd name="connsiteX7" fmla="*/ 6150008 w 6233095"/>
              <a:gd name="connsiteY7" fmla="*/ 1486624 h 3263091"/>
              <a:gd name="connsiteX8" fmla="*/ 5930369 w 6233095"/>
              <a:gd name="connsiteY8" fmla="*/ 2197774 h 3263091"/>
              <a:gd name="connsiteX9" fmla="*/ 4538449 w 6233095"/>
              <a:gd name="connsiteY9" fmla="*/ 2609252 h 3263091"/>
              <a:gd name="connsiteX10" fmla="*/ 3776449 w 6233095"/>
              <a:gd name="connsiteY10" fmla="*/ 3198533 h 3263091"/>
              <a:gd name="connsiteX11" fmla="*/ 3042420 w 6233095"/>
              <a:gd name="connsiteY11" fmla="*/ 3160908 h 3263091"/>
              <a:gd name="connsiteX12" fmla="*/ 2135610 w 6233095"/>
              <a:gd name="connsiteY12" fmla="*/ 2426373 h 3263091"/>
              <a:gd name="connsiteX13" fmla="*/ 667489 w 6233095"/>
              <a:gd name="connsiteY13" fmla="*/ 2685452 h 3263091"/>
              <a:gd name="connsiteX14" fmla="*/ 118849 w 6233095"/>
              <a:gd name="connsiteY14" fmla="*/ 2350172 h 3263091"/>
              <a:gd name="connsiteX15" fmla="*/ 78210 w 6233095"/>
              <a:gd name="connsiteY15" fmla="*/ 1659293 h 3263091"/>
              <a:gd name="connsiteX16" fmla="*/ 874632 w 6233095"/>
              <a:gd name="connsiteY16" fmla="*/ 1125944 h 3263091"/>
              <a:gd name="connsiteX0" fmla="*/ 874632 w 6233095"/>
              <a:gd name="connsiteY0" fmla="*/ 1125944 h 3262873"/>
              <a:gd name="connsiteX1" fmla="*/ 1260989 w 6233095"/>
              <a:gd name="connsiteY1" fmla="*/ 447152 h 3262873"/>
              <a:gd name="connsiteX2" fmla="*/ 2078523 w 6233095"/>
              <a:gd name="connsiteY2" fmla="*/ 206412 h 3262873"/>
              <a:gd name="connsiteX3" fmla="*/ 3331980 w 6233095"/>
              <a:gd name="connsiteY3" fmla="*/ 300 h 3262873"/>
              <a:gd name="connsiteX4" fmla="*/ 4838169 w 6233095"/>
              <a:gd name="connsiteY4" fmla="*/ 252132 h 3262873"/>
              <a:gd name="connsiteX5" fmla="*/ 5889729 w 6233095"/>
              <a:gd name="connsiteY5" fmla="*/ 252133 h 3262873"/>
              <a:gd name="connsiteX6" fmla="*/ 6219928 w 6233095"/>
              <a:gd name="connsiteY6" fmla="*/ 744894 h 3262873"/>
              <a:gd name="connsiteX7" fmla="*/ 6150008 w 6233095"/>
              <a:gd name="connsiteY7" fmla="*/ 1486624 h 3262873"/>
              <a:gd name="connsiteX8" fmla="*/ 5930369 w 6233095"/>
              <a:gd name="connsiteY8" fmla="*/ 2197774 h 3262873"/>
              <a:gd name="connsiteX9" fmla="*/ 4538449 w 6233095"/>
              <a:gd name="connsiteY9" fmla="*/ 2609252 h 3262873"/>
              <a:gd name="connsiteX10" fmla="*/ 3776449 w 6233095"/>
              <a:gd name="connsiteY10" fmla="*/ 3198533 h 3262873"/>
              <a:gd name="connsiteX11" fmla="*/ 3042420 w 6233095"/>
              <a:gd name="connsiteY11" fmla="*/ 3160908 h 3262873"/>
              <a:gd name="connsiteX12" fmla="*/ 2282844 w 6233095"/>
              <a:gd name="connsiteY12" fmla="*/ 2430248 h 3262873"/>
              <a:gd name="connsiteX13" fmla="*/ 667489 w 6233095"/>
              <a:gd name="connsiteY13" fmla="*/ 2685452 h 3262873"/>
              <a:gd name="connsiteX14" fmla="*/ 118849 w 6233095"/>
              <a:gd name="connsiteY14" fmla="*/ 2350172 h 3262873"/>
              <a:gd name="connsiteX15" fmla="*/ 78210 w 6233095"/>
              <a:gd name="connsiteY15" fmla="*/ 1659293 h 3262873"/>
              <a:gd name="connsiteX16" fmla="*/ 874632 w 6233095"/>
              <a:gd name="connsiteY16" fmla="*/ 1125944 h 3262873"/>
              <a:gd name="connsiteX0" fmla="*/ 874632 w 6233095"/>
              <a:gd name="connsiteY0" fmla="*/ 1125944 h 3262873"/>
              <a:gd name="connsiteX1" fmla="*/ 1260989 w 6233095"/>
              <a:gd name="connsiteY1" fmla="*/ 447152 h 3262873"/>
              <a:gd name="connsiteX2" fmla="*/ 2078523 w 6233095"/>
              <a:gd name="connsiteY2" fmla="*/ 206412 h 3262873"/>
              <a:gd name="connsiteX3" fmla="*/ 3331980 w 6233095"/>
              <a:gd name="connsiteY3" fmla="*/ 300 h 3262873"/>
              <a:gd name="connsiteX4" fmla="*/ 4838169 w 6233095"/>
              <a:gd name="connsiteY4" fmla="*/ 252132 h 3262873"/>
              <a:gd name="connsiteX5" fmla="*/ 5889729 w 6233095"/>
              <a:gd name="connsiteY5" fmla="*/ 252133 h 3262873"/>
              <a:gd name="connsiteX6" fmla="*/ 6219928 w 6233095"/>
              <a:gd name="connsiteY6" fmla="*/ 744894 h 3262873"/>
              <a:gd name="connsiteX7" fmla="*/ 6150008 w 6233095"/>
              <a:gd name="connsiteY7" fmla="*/ 1486624 h 3262873"/>
              <a:gd name="connsiteX8" fmla="*/ 5930369 w 6233095"/>
              <a:gd name="connsiteY8" fmla="*/ 2197774 h 3262873"/>
              <a:gd name="connsiteX9" fmla="*/ 4538449 w 6233095"/>
              <a:gd name="connsiteY9" fmla="*/ 2609252 h 3262873"/>
              <a:gd name="connsiteX10" fmla="*/ 3776449 w 6233095"/>
              <a:gd name="connsiteY10" fmla="*/ 3198533 h 3262873"/>
              <a:gd name="connsiteX11" fmla="*/ 3154783 w 6233095"/>
              <a:gd name="connsiteY11" fmla="*/ 3160908 h 3262873"/>
              <a:gd name="connsiteX12" fmla="*/ 2282844 w 6233095"/>
              <a:gd name="connsiteY12" fmla="*/ 2430248 h 3262873"/>
              <a:gd name="connsiteX13" fmla="*/ 667489 w 6233095"/>
              <a:gd name="connsiteY13" fmla="*/ 2685452 h 3262873"/>
              <a:gd name="connsiteX14" fmla="*/ 118849 w 6233095"/>
              <a:gd name="connsiteY14" fmla="*/ 2350172 h 3262873"/>
              <a:gd name="connsiteX15" fmla="*/ 78210 w 6233095"/>
              <a:gd name="connsiteY15" fmla="*/ 1659293 h 3262873"/>
              <a:gd name="connsiteX16" fmla="*/ 874632 w 6233095"/>
              <a:gd name="connsiteY16" fmla="*/ 1125944 h 3262873"/>
              <a:gd name="connsiteX0" fmla="*/ 874632 w 6343442"/>
              <a:gd name="connsiteY0" fmla="*/ 1125944 h 3262873"/>
              <a:gd name="connsiteX1" fmla="*/ 1260989 w 6343442"/>
              <a:gd name="connsiteY1" fmla="*/ 447152 h 3262873"/>
              <a:gd name="connsiteX2" fmla="*/ 2078523 w 6343442"/>
              <a:gd name="connsiteY2" fmla="*/ 206412 h 3262873"/>
              <a:gd name="connsiteX3" fmla="*/ 3331980 w 6343442"/>
              <a:gd name="connsiteY3" fmla="*/ 300 h 3262873"/>
              <a:gd name="connsiteX4" fmla="*/ 4838169 w 6343442"/>
              <a:gd name="connsiteY4" fmla="*/ 252132 h 3262873"/>
              <a:gd name="connsiteX5" fmla="*/ 5889729 w 6343442"/>
              <a:gd name="connsiteY5" fmla="*/ 252133 h 3262873"/>
              <a:gd name="connsiteX6" fmla="*/ 6336165 w 6343442"/>
              <a:gd name="connsiteY6" fmla="*/ 756517 h 3262873"/>
              <a:gd name="connsiteX7" fmla="*/ 6150008 w 6343442"/>
              <a:gd name="connsiteY7" fmla="*/ 1486624 h 3262873"/>
              <a:gd name="connsiteX8" fmla="*/ 5930369 w 6343442"/>
              <a:gd name="connsiteY8" fmla="*/ 2197774 h 3262873"/>
              <a:gd name="connsiteX9" fmla="*/ 4538449 w 6343442"/>
              <a:gd name="connsiteY9" fmla="*/ 2609252 h 3262873"/>
              <a:gd name="connsiteX10" fmla="*/ 3776449 w 6343442"/>
              <a:gd name="connsiteY10" fmla="*/ 3198533 h 3262873"/>
              <a:gd name="connsiteX11" fmla="*/ 3154783 w 6343442"/>
              <a:gd name="connsiteY11" fmla="*/ 3160908 h 3262873"/>
              <a:gd name="connsiteX12" fmla="*/ 2282844 w 6343442"/>
              <a:gd name="connsiteY12" fmla="*/ 2430248 h 3262873"/>
              <a:gd name="connsiteX13" fmla="*/ 667489 w 6343442"/>
              <a:gd name="connsiteY13" fmla="*/ 2685452 h 3262873"/>
              <a:gd name="connsiteX14" fmla="*/ 118849 w 6343442"/>
              <a:gd name="connsiteY14" fmla="*/ 2350172 h 3262873"/>
              <a:gd name="connsiteX15" fmla="*/ 78210 w 6343442"/>
              <a:gd name="connsiteY15" fmla="*/ 1659293 h 3262873"/>
              <a:gd name="connsiteX16" fmla="*/ 874632 w 6343442"/>
              <a:gd name="connsiteY16" fmla="*/ 1125944 h 3262873"/>
              <a:gd name="connsiteX0" fmla="*/ 874632 w 6339895"/>
              <a:gd name="connsiteY0" fmla="*/ 1125944 h 3262873"/>
              <a:gd name="connsiteX1" fmla="*/ 1260989 w 6339895"/>
              <a:gd name="connsiteY1" fmla="*/ 447152 h 3262873"/>
              <a:gd name="connsiteX2" fmla="*/ 2078523 w 6339895"/>
              <a:gd name="connsiteY2" fmla="*/ 206412 h 3262873"/>
              <a:gd name="connsiteX3" fmla="*/ 3331980 w 6339895"/>
              <a:gd name="connsiteY3" fmla="*/ 300 h 3262873"/>
              <a:gd name="connsiteX4" fmla="*/ 4838169 w 6339895"/>
              <a:gd name="connsiteY4" fmla="*/ 252132 h 3262873"/>
              <a:gd name="connsiteX5" fmla="*/ 5889729 w 6339895"/>
              <a:gd name="connsiteY5" fmla="*/ 252133 h 3262873"/>
              <a:gd name="connsiteX6" fmla="*/ 6336165 w 6339895"/>
              <a:gd name="connsiteY6" fmla="*/ 756517 h 3262873"/>
              <a:gd name="connsiteX7" fmla="*/ 6150008 w 6339895"/>
              <a:gd name="connsiteY7" fmla="*/ 1486624 h 3262873"/>
              <a:gd name="connsiteX8" fmla="*/ 5930369 w 6339895"/>
              <a:gd name="connsiteY8" fmla="*/ 2197774 h 3262873"/>
              <a:gd name="connsiteX9" fmla="*/ 4538449 w 6339895"/>
              <a:gd name="connsiteY9" fmla="*/ 2609252 h 3262873"/>
              <a:gd name="connsiteX10" fmla="*/ 3776449 w 6339895"/>
              <a:gd name="connsiteY10" fmla="*/ 3198533 h 3262873"/>
              <a:gd name="connsiteX11" fmla="*/ 3154783 w 6339895"/>
              <a:gd name="connsiteY11" fmla="*/ 3160908 h 3262873"/>
              <a:gd name="connsiteX12" fmla="*/ 2282844 w 6339895"/>
              <a:gd name="connsiteY12" fmla="*/ 2430248 h 3262873"/>
              <a:gd name="connsiteX13" fmla="*/ 667489 w 6339895"/>
              <a:gd name="connsiteY13" fmla="*/ 2685452 h 3262873"/>
              <a:gd name="connsiteX14" fmla="*/ 118849 w 6339895"/>
              <a:gd name="connsiteY14" fmla="*/ 2350172 h 3262873"/>
              <a:gd name="connsiteX15" fmla="*/ 78210 w 6339895"/>
              <a:gd name="connsiteY15" fmla="*/ 1659293 h 3262873"/>
              <a:gd name="connsiteX16" fmla="*/ 874632 w 6339895"/>
              <a:gd name="connsiteY16" fmla="*/ 1125944 h 3262873"/>
              <a:gd name="connsiteX0" fmla="*/ 874632 w 6339584"/>
              <a:gd name="connsiteY0" fmla="*/ 1125944 h 3262873"/>
              <a:gd name="connsiteX1" fmla="*/ 1260989 w 6339584"/>
              <a:gd name="connsiteY1" fmla="*/ 447152 h 3262873"/>
              <a:gd name="connsiteX2" fmla="*/ 2078523 w 6339584"/>
              <a:gd name="connsiteY2" fmla="*/ 206412 h 3262873"/>
              <a:gd name="connsiteX3" fmla="*/ 3331980 w 6339584"/>
              <a:gd name="connsiteY3" fmla="*/ 300 h 3262873"/>
              <a:gd name="connsiteX4" fmla="*/ 4838169 w 6339584"/>
              <a:gd name="connsiteY4" fmla="*/ 252132 h 3262873"/>
              <a:gd name="connsiteX5" fmla="*/ 5889729 w 6339584"/>
              <a:gd name="connsiteY5" fmla="*/ 252133 h 3262873"/>
              <a:gd name="connsiteX6" fmla="*/ 6336165 w 6339584"/>
              <a:gd name="connsiteY6" fmla="*/ 756517 h 3262873"/>
              <a:gd name="connsiteX7" fmla="*/ 6150008 w 6339584"/>
              <a:gd name="connsiteY7" fmla="*/ 1486624 h 3262873"/>
              <a:gd name="connsiteX8" fmla="*/ 5930369 w 6339584"/>
              <a:gd name="connsiteY8" fmla="*/ 2197774 h 3262873"/>
              <a:gd name="connsiteX9" fmla="*/ 4538449 w 6339584"/>
              <a:gd name="connsiteY9" fmla="*/ 2609252 h 3262873"/>
              <a:gd name="connsiteX10" fmla="*/ 3776449 w 6339584"/>
              <a:gd name="connsiteY10" fmla="*/ 3198533 h 3262873"/>
              <a:gd name="connsiteX11" fmla="*/ 3154783 w 6339584"/>
              <a:gd name="connsiteY11" fmla="*/ 3160908 h 3262873"/>
              <a:gd name="connsiteX12" fmla="*/ 2282844 w 6339584"/>
              <a:gd name="connsiteY12" fmla="*/ 2430248 h 3262873"/>
              <a:gd name="connsiteX13" fmla="*/ 667489 w 6339584"/>
              <a:gd name="connsiteY13" fmla="*/ 2685452 h 3262873"/>
              <a:gd name="connsiteX14" fmla="*/ 118849 w 6339584"/>
              <a:gd name="connsiteY14" fmla="*/ 2350172 h 3262873"/>
              <a:gd name="connsiteX15" fmla="*/ 78210 w 6339584"/>
              <a:gd name="connsiteY15" fmla="*/ 1659293 h 3262873"/>
              <a:gd name="connsiteX16" fmla="*/ 874632 w 6339584"/>
              <a:gd name="connsiteY16" fmla="*/ 1125944 h 3262873"/>
              <a:gd name="connsiteX0" fmla="*/ 874632 w 6339584"/>
              <a:gd name="connsiteY0" fmla="*/ 1125944 h 3266840"/>
              <a:gd name="connsiteX1" fmla="*/ 1260989 w 6339584"/>
              <a:gd name="connsiteY1" fmla="*/ 447152 h 3266840"/>
              <a:gd name="connsiteX2" fmla="*/ 2078523 w 6339584"/>
              <a:gd name="connsiteY2" fmla="*/ 206412 h 3266840"/>
              <a:gd name="connsiteX3" fmla="*/ 3331980 w 6339584"/>
              <a:gd name="connsiteY3" fmla="*/ 300 h 3266840"/>
              <a:gd name="connsiteX4" fmla="*/ 4838169 w 6339584"/>
              <a:gd name="connsiteY4" fmla="*/ 252132 h 3266840"/>
              <a:gd name="connsiteX5" fmla="*/ 5889729 w 6339584"/>
              <a:gd name="connsiteY5" fmla="*/ 252133 h 3266840"/>
              <a:gd name="connsiteX6" fmla="*/ 6336165 w 6339584"/>
              <a:gd name="connsiteY6" fmla="*/ 756517 h 3266840"/>
              <a:gd name="connsiteX7" fmla="*/ 6150008 w 6339584"/>
              <a:gd name="connsiteY7" fmla="*/ 1486624 h 3266840"/>
              <a:gd name="connsiteX8" fmla="*/ 5930369 w 6339584"/>
              <a:gd name="connsiteY8" fmla="*/ 2197774 h 3266840"/>
              <a:gd name="connsiteX9" fmla="*/ 4538449 w 6339584"/>
              <a:gd name="connsiteY9" fmla="*/ 2609252 h 3266840"/>
              <a:gd name="connsiteX10" fmla="*/ 3776449 w 6339584"/>
              <a:gd name="connsiteY10" fmla="*/ 3198533 h 3266840"/>
              <a:gd name="connsiteX11" fmla="*/ 3232274 w 6339584"/>
              <a:gd name="connsiteY11" fmla="*/ 3168657 h 3266840"/>
              <a:gd name="connsiteX12" fmla="*/ 2282844 w 6339584"/>
              <a:gd name="connsiteY12" fmla="*/ 2430248 h 3266840"/>
              <a:gd name="connsiteX13" fmla="*/ 667489 w 6339584"/>
              <a:gd name="connsiteY13" fmla="*/ 2685452 h 3266840"/>
              <a:gd name="connsiteX14" fmla="*/ 118849 w 6339584"/>
              <a:gd name="connsiteY14" fmla="*/ 2350172 h 3266840"/>
              <a:gd name="connsiteX15" fmla="*/ 78210 w 6339584"/>
              <a:gd name="connsiteY15" fmla="*/ 1659293 h 3266840"/>
              <a:gd name="connsiteX16" fmla="*/ 874632 w 6339584"/>
              <a:gd name="connsiteY16" fmla="*/ 1125944 h 3266840"/>
              <a:gd name="connsiteX0" fmla="*/ 874632 w 6339584"/>
              <a:gd name="connsiteY0" fmla="*/ 1125883 h 3266779"/>
              <a:gd name="connsiteX1" fmla="*/ 1260989 w 6339584"/>
              <a:gd name="connsiteY1" fmla="*/ 447091 h 3266779"/>
              <a:gd name="connsiteX2" fmla="*/ 1573364 w 6339584"/>
              <a:gd name="connsiteY2" fmla="*/ 221334 h 3266779"/>
              <a:gd name="connsiteX3" fmla="*/ 2078523 w 6339584"/>
              <a:gd name="connsiteY3" fmla="*/ 206351 h 3266779"/>
              <a:gd name="connsiteX4" fmla="*/ 3331980 w 6339584"/>
              <a:gd name="connsiteY4" fmla="*/ 239 h 3266779"/>
              <a:gd name="connsiteX5" fmla="*/ 4838169 w 6339584"/>
              <a:gd name="connsiteY5" fmla="*/ 252071 h 3266779"/>
              <a:gd name="connsiteX6" fmla="*/ 5889729 w 6339584"/>
              <a:gd name="connsiteY6" fmla="*/ 252072 h 3266779"/>
              <a:gd name="connsiteX7" fmla="*/ 6336165 w 6339584"/>
              <a:gd name="connsiteY7" fmla="*/ 756456 h 3266779"/>
              <a:gd name="connsiteX8" fmla="*/ 6150008 w 6339584"/>
              <a:gd name="connsiteY8" fmla="*/ 1486563 h 3266779"/>
              <a:gd name="connsiteX9" fmla="*/ 5930369 w 6339584"/>
              <a:gd name="connsiteY9" fmla="*/ 2197713 h 3266779"/>
              <a:gd name="connsiteX10" fmla="*/ 4538449 w 6339584"/>
              <a:gd name="connsiteY10" fmla="*/ 2609191 h 3266779"/>
              <a:gd name="connsiteX11" fmla="*/ 3776449 w 6339584"/>
              <a:gd name="connsiteY11" fmla="*/ 3198472 h 3266779"/>
              <a:gd name="connsiteX12" fmla="*/ 3232274 w 6339584"/>
              <a:gd name="connsiteY12" fmla="*/ 3168596 h 3266779"/>
              <a:gd name="connsiteX13" fmla="*/ 2282844 w 6339584"/>
              <a:gd name="connsiteY13" fmla="*/ 2430187 h 3266779"/>
              <a:gd name="connsiteX14" fmla="*/ 667489 w 6339584"/>
              <a:gd name="connsiteY14" fmla="*/ 2685391 h 3266779"/>
              <a:gd name="connsiteX15" fmla="*/ 118849 w 6339584"/>
              <a:gd name="connsiteY15" fmla="*/ 2350111 h 3266779"/>
              <a:gd name="connsiteX16" fmla="*/ 78210 w 6339584"/>
              <a:gd name="connsiteY16" fmla="*/ 1659232 h 3266779"/>
              <a:gd name="connsiteX17" fmla="*/ 874632 w 6339584"/>
              <a:gd name="connsiteY17" fmla="*/ 1125883 h 3266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339584" h="3266779">
                <a:moveTo>
                  <a:pt x="874632" y="1125883"/>
                </a:moveTo>
                <a:cubicBezTo>
                  <a:pt x="1071762" y="923860"/>
                  <a:pt x="1144534" y="597849"/>
                  <a:pt x="1260989" y="447091"/>
                </a:cubicBezTo>
                <a:cubicBezTo>
                  <a:pt x="1377444" y="296333"/>
                  <a:pt x="1437108" y="261457"/>
                  <a:pt x="1573364" y="221334"/>
                </a:cubicBezTo>
                <a:cubicBezTo>
                  <a:pt x="1709620" y="181211"/>
                  <a:pt x="1785420" y="243200"/>
                  <a:pt x="2078523" y="206351"/>
                </a:cubicBezTo>
                <a:cubicBezTo>
                  <a:pt x="2371626" y="169502"/>
                  <a:pt x="2872039" y="-7381"/>
                  <a:pt x="3331980" y="239"/>
                </a:cubicBezTo>
                <a:cubicBezTo>
                  <a:pt x="3791921" y="7859"/>
                  <a:pt x="4404257" y="141519"/>
                  <a:pt x="4838169" y="252071"/>
                </a:cubicBezTo>
                <a:cubicBezTo>
                  <a:pt x="5272081" y="362623"/>
                  <a:pt x="5640063" y="168008"/>
                  <a:pt x="5889729" y="252072"/>
                </a:cubicBezTo>
                <a:cubicBezTo>
                  <a:pt x="6139395" y="336136"/>
                  <a:pt x="6292785" y="550708"/>
                  <a:pt x="6336165" y="756456"/>
                </a:cubicBezTo>
                <a:cubicBezTo>
                  <a:pt x="6379545" y="962205"/>
                  <a:pt x="5992916" y="1223107"/>
                  <a:pt x="6150008" y="1486563"/>
                </a:cubicBezTo>
                <a:cubicBezTo>
                  <a:pt x="6307100" y="1750019"/>
                  <a:pt x="6198962" y="2010608"/>
                  <a:pt x="5930369" y="2197713"/>
                </a:cubicBezTo>
                <a:cubicBezTo>
                  <a:pt x="5661776" y="2384818"/>
                  <a:pt x="4832242" y="2407685"/>
                  <a:pt x="4538449" y="2609191"/>
                </a:cubicBezTo>
                <a:cubicBezTo>
                  <a:pt x="4244656" y="2810698"/>
                  <a:pt x="3994145" y="3105238"/>
                  <a:pt x="3776449" y="3198472"/>
                </a:cubicBezTo>
                <a:cubicBezTo>
                  <a:pt x="3558753" y="3291706"/>
                  <a:pt x="3481208" y="3296644"/>
                  <a:pt x="3232274" y="3168596"/>
                </a:cubicBezTo>
                <a:cubicBezTo>
                  <a:pt x="2983340" y="3040548"/>
                  <a:pt x="2710308" y="2510721"/>
                  <a:pt x="2282844" y="2430187"/>
                </a:cubicBezTo>
                <a:cubicBezTo>
                  <a:pt x="1855380" y="2349653"/>
                  <a:pt x="1028155" y="2698737"/>
                  <a:pt x="667489" y="2685391"/>
                </a:cubicBezTo>
                <a:cubicBezTo>
                  <a:pt x="306823" y="2672045"/>
                  <a:pt x="250082" y="2499124"/>
                  <a:pt x="118849" y="2350111"/>
                </a:cubicBezTo>
                <a:cubicBezTo>
                  <a:pt x="-12384" y="2201098"/>
                  <a:pt x="-47754" y="1863270"/>
                  <a:pt x="78210" y="1659232"/>
                </a:cubicBezTo>
                <a:cubicBezTo>
                  <a:pt x="204174" y="1455194"/>
                  <a:pt x="677502" y="1327906"/>
                  <a:pt x="874632" y="1125883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 b="1"/>
          </a:p>
        </p:txBody>
      </p:sp>
      <p:grpSp>
        <p:nvGrpSpPr>
          <p:cNvPr id="326" name="Gruppieren 329"/>
          <p:cNvGrpSpPr/>
          <p:nvPr/>
        </p:nvGrpSpPr>
        <p:grpSpPr>
          <a:xfrm rot="10800000">
            <a:off x="5446504" y="2148282"/>
            <a:ext cx="6339584" cy="3266779"/>
            <a:chOff x="5217816" y="2734968"/>
            <a:chExt cx="6339584" cy="3266779"/>
          </a:xfrm>
        </p:grpSpPr>
        <p:sp>
          <p:nvSpPr>
            <p:cNvPr id="154" name="Ellipse 1590"/>
            <p:cNvSpPr/>
            <p:nvPr/>
          </p:nvSpPr>
          <p:spPr>
            <a:xfrm>
              <a:off x="5217816" y="2734968"/>
              <a:ext cx="6339584" cy="3266779"/>
            </a:xfrm>
            <a:custGeom>
              <a:avLst/>
              <a:gdLst>
                <a:gd name="connsiteX0" fmla="*/ 0 w 5544616"/>
                <a:gd name="connsiteY0" fmla="*/ 1476164 h 2952328"/>
                <a:gd name="connsiteX1" fmla="*/ 2772308 w 5544616"/>
                <a:gd name="connsiteY1" fmla="*/ 0 h 2952328"/>
                <a:gd name="connsiteX2" fmla="*/ 5544616 w 5544616"/>
                <a:gd name="connsiteY2" fmla="*/ 1476164 h 2952328"/>
                <a:gd name="connsiteX3" fmla="*/ 2772308 w 5544616"/>
                <a:gd name="connsiteY3" fmla="*/ 2952328 h 2952328"/>
                <a:gd name="connsiteX4" fmla="*/ 0 w 5544616"/>
                <a:gd name="connsiteY4" fmla="*/ 1476164 h 2952328"/>
                <a:gd name="connsiteX0" fmla="*/ 15 w 5544631"/>
                <a:gd name="connsiteY0" fmla="*/ 1521884 h 2998048"/>
                <a:gd name="connsiteX1" fmla="*/ 2741843 w 5544631"/>
                <a:gd name="connsiteY1" fmla="*/ 0 h 2998048"/>
                <a:gd name="connsiteX2" fmla="*/ 5544631 w 5544631"/>
                <a:gd name="connsiteY2" fmla="*/ 1521884 h 2998048"/>
                <a:gd name="connsiteX3" fmla="*/ 2772323 w 5544631"/>
                <a:gd name="connsiteY3" fmla="*/ 2998048 h 2998048"/>
                <a:gd name="connsiteX4" fmla="*/ 15 w 5544631"/>
                <a:gd name="connsiteY4" fmla="*/ 1521884 h 2998048"/>
                <a:gd name="connsiteX0" fmla="*/ 46678 w 5591294"/>
                <a:gd name="connsiteY0" fmla="*/ 1580213 h 3056377"/>
                <a:gd name="connsiteX1" fmla="*/ 1200975 w 5591294"/>
                <a:gd name="connsiteY1" fmla="*/ 437161 h 3056377"/>
                <a:gd name="connsiteX2" fmla="*/ 2788506 w 5591294"/>
                <a:gd name="connsiteY2" fmla="*/ 58329 h 3056377"/>
                <a:gd name="connsiteX3" fmla="*/ 5591294 w 5591294"/>
                <a:gd name="connsiteY3" fmla="*/ 1580213 h 3056377"/>
                <a:gd name="connsiteX4" fmla="*/ 2818986 w 5591294"/>
                <a:gd name="connsiteY4" fmla="*/ 3056377 h 3056377"/>
                <a:gd name="connsiteX5" fmla="*/ 46678 w 5591294"/>
                <a:gd name="connsiteY5" fmla="*/ 1580213 h 3056377"/>
                <a:gd name="connsiteX0" fmla="*/ 56085 w 5600701"/>
                <a:gd name="connsiteY0" fmla="*/ 1613189 h 3089353"/>
                <a:gd name="connsiteX1" fmla="*/ 1108782 w 5600701"/>
                <a:gd name="connsiteY1" fmla="*/ 327897 h 3089353"/>
                <a:gd name="connsiteX2" fmla="*/ 2797913 w 5600701"/>
                <a:gd name="connsiteY2" fmla="*/ 91305 h 3089353"/>
                <a:gd name="connsiteX3" fmla="*/ 5600701 w 5600701"/>
                <a:gd name="connsiteY3" fmla="*/ 1613189 h 3089353"/>
                <a:gd name="connsiteX4" fmla="*/ 2828393 w 5600701"/>
                <a:gd name="connsiteY4" fmla="*/ 3089353 h 3089353"/>
                <a:gd name="connsiteX5" fmla="*/ 56085 w 5600701"/>
                <a:gd name="connsiteY5" fmla="*/ 1613189 h 3089353"/>
                <a:gd name="connsiteX0" fmla="*/ 86337 w 5229633"/>
                <a:gd name="connsiteY0" fmla="*/ 942629 h 3100167"/>
                <a:gd name="connsiteX1" fmla="*/ 737714 w 5229633"/>
                <a:gd name="connsiteY1" fmla="*/ 327897 h 3100167"/>
                <a:gd name="connsiteX2" fmla="*/ 2426845 w 5229633"/>
                <a:gd name="connsiteY2" fmla="*/ 91305 h 3100167"/>
                <a:gd name="connsiteX3" fmla="*/ 5229633 w 5229633"/>
                <a:gd name="connsiteY3" fmla="*/ 1613189 h 3100167"/>
                <a:gd name="connsiteX4" fmla="*/ 2457325 w 5229633"/>
                <a:gd name="connsiteY4" fmla="*/ 3089353 h 3100167"/>
                <a:gd name="connsiteX5" fmla="*/ 86337 w 5229633"/>
                <a:gd name="connsiteY5" fmla="*/ 942629 h 3100167"/>
                <a:gd name="connsiteX0" fmla="*/ 958191 w 6101487"/>
                <a:gd name="connsiteY0" fmla="*/ 942629 h 3089537"/>
                <a:gd name="connsiteX1" fmla="*/ 1609568 w 6101487"/>
                <a:gd name="connsiteY1" fmla="*/ 327897 h 3089537"/>
                <a:gd name="connsiteX2" fmla="*/ 3298699 w 6101487"/>
                <a:gd name="connsiteY2" fmla="*/ 91305 h 3089537"/>
                <a:gd name="connsiteX3" fmla="*/ 6101487 w 6101487"/>
                <a:gd name="connsiteY3" fmla="*/ 1613189 h 3089537"/>
                <a:gd name="connsiteX4" fmla="*/ 3329179 w 6101487"/>
                <a:gd name="connsiteY4" fmla="*/ 3089353 h 3089537"/>
                <a:gd name="connsiteX5" fmla="*/ 90649 w 6101487"/>
                <a:gd name="connsiteY5" fmla="*/ 1709658 h 3089537"/>
                <a:gd name="connsiteX6" fmla="*/ 958191 w 6101487"/>
                <a:gd name="connsiteY6" fmla="*/ 942629 h 3089537"/>
                <a:gd name="connsiteX0" fmla="*/ 992233 w 6135529"/>
                <a:gd name="connsiteY0" fmla="*/ 942629 h 3132087"/>
                <a:gd name="connsiteX1" fmla="*/ 1643610 w 6135529"/>
                <a:gd name="connsiteY1" fmla="*/ 327897 h 3132087"/>
                <a:gd name="connsiteX2" fmla="*/ 3332741 w 6135529"/>
                <a:gd name="connsiteY2" fmla="*/ 91305 h 3132087"/>
                <a:gd name="connsiteX3" fmla="*/ 6135529 w 6135529"/>
                <a:gd name="connsiteY3" fmla="*/ 1613189 h 3132087"/>
                <a:gd name="connsiteX4" fmla="*/ 3363221 w 6135529"/>
                <a:gd name="connsiteY4" fmla="*/ 3089353 h 3132087"/>
                <a:gd name="connsiteX5" fmla="*/ 327891 w 6135529"/>
                <a:gd name="connsiteY5" fmla="*/ 2644378 h 3132087"/>
                <a:gd name="connsiteX6" fmla="*/ 124691 w 6135529"/>
                <a:gd name="connsiteY6" fmla="*/ 1709658 h 3132087"/>
                <a:gd name="connsiteX7" fmla="*/ 992233 w 6135529"/>
                <a:gd name="connsiteY7" fmla="*/ 942629 h 3132087"/>
                <a:gd name="connsiteX0" fmla="*/ 958192 w 6101488"/>
                <a:gd name="connsiteY0" fmla="*/ 942629 h 3110915"/>
                <a:gd name="connsiteX1" fmla="*/ 1609569 w 6101488"/>
                <a:gd name="connsiteY1" fmla="*/ 327897 h 3110915"/>
                <a:gd name="connsiteX2" fmla="*/ 3298700 w 6101488"/>
                <a:gd name="connsiteY2" fmla="*/ 91305 h 3110915"/>
                <a:gd name="connsiteX3" fmla="*/ 6101488 w 6101488"/>
                <a:gd name="connsiteY3" fmla="*/ 1613189 h 3110915"/>
                <a:gd name="connsiteX4" fmla="*/ 3329180 w 6101488"/>
                <a:gd name="connsiteY4" fmla="*/ 3089353 h 3110915"/>
                <a:gd name="connsiteX5" fmla="*/ 1955010 w 6101488"/>
                <a:gd name="connsiteY5" fmla="*/ 2502138 h 3110915"/>
                <a:gd name="connsiteX6" fmla="*/ 293850 w 6101488"/>
                <a:gd name="connsiteY6" fmla="*/ 2644378 h 3110915"/>
                <a:gd name="connsiteX7" fmla="*/ 90650 w 6101488"/>
                <a:gd name="connsiteY7" fmla="*/ 1709658 h 3110915"/>
                <a:gd name="connsiteX8" fmla="*/ 958192 w 6101488"/>
                <a:gd name="connsiteY8" fmla="*/ 942629 h 3110915"/>
                <a:gd name="connsiteX0" fmla="*/ 958192 w 6101488"/>
                <a:gd name="connsiteY0" fmla="*/ 942629 h 3384554"/>
                <a:gd name="connsiteX1" fmla="*/ 1609569 w 6101488"/>
                <a:gd name="connsiteY1" fmla="*/ 327897 h 3384554"/>
                <a:gd name="connsiteX2" fmla="*/ 3298700 w 6101488"/>
                <a:gd name="connsiteY2" fmla="*/ 91305 h 3384554"/>
                <a:gd name="connsiteX3" fmla="*/ 6101488 w 6101488"/>
                <a:gd name="connsiteY3" fmla="*/ 1613189 h 3384554"/>
                <a:gd name="connsiteX4" fmla="*/ 3446020 w 6101488"/>
                <a:gd name="connsiteY4" fmla="*/ 3368753 h 3384554"/>
                <a:gd name="connsiteX5" fmla="*/ 1955010 w 6101488"/>
                <a:gd name="connsiteY5" fmla="*/ 2502138 h 3384554"/>
                <a:gd name="connsiteX6" fmla="*/ 293850 w 6101488"/>
                <a:gd name="connsiteY6" fmla="*/ 2644378 h 3384554"/>
                <a:gd name="connsiteX7" fmla="*/ 90650 w 6101488"/>
                <a:gd name="connsiteY7" fmla="*/ 1709658 h 3384554"/>
                <a:gd name="connsiteX8" fmla="*/ 958192 w 6101488"/>
                <a:gd name="connsiteY8" fmla="*/ 942629 h 3384554"/>
                <a:gd name="connsiteX0" fmla="*/ 958192 w 6123538"/>
                <a:gd name="connsiteY0" fmla="*/ 942629 h 3370633"/>
                <a:gd name="connsiteX1" fmla="*/ 1609569 w 6123538"/>
                <a:gd name="connsiteY1" fmla="*/ 327897 h 3370633"/>
                <a:gd name="connsiteX2" fmla="*/ 3298700 w 6123538"/>
                <a:gd name="connsiteY2" fmla="*/ 91305 h 3370633"/>
                <a:gd name="connsiteX3" fmla="*/ 6101488 w 6123538"/>
                <a:gd name="connsiteY3" fmla="*/ 1613189 h 3370633"/>
                <a:gd name="connsiteX4" fmla="*/ 4505169 w 6123538"/>
                <a:gd name="connsiteY4" fmla="*/ 2700257 h 3370633"/>
                <a:gd name="connsiteX5" fmla="*/ 3446020 w 6123538"/>
                <a:gd name="connsiteY5" fmla="*/ 3368753 h 3370633"/>
                <a:gd name="connsiteX6" fmla="*/ 1955010 w 6123538"/>
                <a:gd name="connsiteY6" fmla="*/ 2502138 h 3370633"/>
                <a:gd name="connsiteX7" fmla="*/ 293850 w 6123538"/>
                <a:gd name="connsiteY7" fmla="*/ 2644378 h 3370633"/>
                <a:gd name="connsiteX8" fmla="*/ 90650 w 6123538"/>
                <a:gd name="connsiteY8" fmla="*/ 1709658 h 3370633"/>
                <a:gd name="connsiteX9" fmla="*/ 958192 w 6123538"/>
                <a:gd name="connsiteY9" fmla="*/ 942629 h 3370633"/>
                <a:gd name="connsiteX0" fmla="*/ 958192 w 6290768"/>
                <a:gd name="connsiteY0" fmla="*/ 856922 h 3284926"/>
                <a:gd name="connsiteX1" fmla="*/ 1609569 w 6290768"/>
                <a:gd name="connsiteY1" fmla="*/ 242190 h 3284926"/>
                <a:gd name="connsiteX2" fmla="*/ 3298700 w 6290768"/>
                <a:gd name="connsiteY2" fmla="*/ 5598 h 3284926"/>
                <a:gd name="connsiteX3" fmla="*/ 5993609 w 6290768"/>
                <a:gd name="connsiteY3" fmla="*/ 333631 h 3284926"/>
                <a:gd name="connsiteX4" fmla="*/ 6101488 w 6290768"/>
                <a:gd name="connsiteY4" fmla="*/ 1527482 h 3284926"/>
                <a:gd name="connsiteX5" fmla="*/ 4505169 w 6290768"/>
                <a:gd name="connsiteY5" fmla="*/ 2614550 h 3284926"/>
                <a:gd name="connsiteX6" fmla="*/ 3446020 w 6290768"/>
                <a:gd name="connsiteY6" fmla="*/ 3283046 h 3284926"/>
                <a:gd name="connsiteX7" fmla="*/ 1955010 w 6290768"/>
                <a:gd name="connsiteY7" fmla="*/ 2416431 h 3284926"/>
                <a:gd name="connsiteX8" fmla="*/ 293850 w 6290768"/>
                <a:gd name="connsiteY8" fmla="*/ 2558671 h 3284926"/>
                <a:gd name="connsiteX9" fmla="*/ 90650 w 6290768"/>
                <a:gd name="connsiteY9" fmla="*/ 1623951 h 3284926"/>
                <a:gd name="connsiteX10" fmla="*/ 958192 w 6290768"/>
                <a:gd name="connsiteY10" fmla="*/ 856922 h 3284926"/>
                <a:gd name="connsiteX0" fmla="*/ 958192 w 6203119"/>
                <a:gd name="connsiteY0" fmla="*/ 853770 h 3281774"/>
                <a:gd name="connsiteX1" fmla="*/ 1609569 w 6203119"/>
                <a:gd name="connsiteY1" fmla="*/ 239038 h 3281774"/>
                <a:gd name="connsiteX2" fmla="*/ 3298700 w 6203119"/>
                <a:gd name="connsiteY2" fmla="*/ 2446 h 3281774"/>
                <a:gd name="connsiteX3" fmla="*/ 4952209 w 6203119"/>
                <a:gd name="connsiteY3" fmla="*/ 279678 h 3281774"/>
                <a:gd name="connsiteX4" fmla="*/ 5993609 w 6203119"/>
                <a:gd name="connsiteY4" fmla="*/ 330479 h 3281774"/>
                <a:gd name="connsiteX5" fmla="*/ 6101488 w 6203119"/>
                <a:gd name="connsiteY5" fmla="*/ 1524330 h 3281774"/>
                <a:gd name="connsiteX6" fmla="*/ 4505169 w 6203119"/>
                <a:gd name="connsiteY6" fmla="*/ 2611398 h 3281774"/>
                <a:gd name="connsiteX7" fmla="*/ 3446020 w 6203119"/>
                <a:gd name="connsiteY7" fmla="*/ 3279894 h 3281774"/>
                <a:gd name="connsiteX8" fmla="*/ 1955010 w 6203119"/>
                <a:gd name="connsiteY8" fmla="*/ 2413279 h 3281774"/>
                <a:gd name="connsiteX9" fmla="*/ 293850 w 6203119"/>
                <a:gd name="connsiteY9" fmla="*/ 2555519 h 3281774"/>
                <a:gd name="connsiteX10" fmla="*/ 90650 w 6203119"/>
                <a:gd name="connsiteY10" fmla="*/ 1620799 h 3281774"/>
                <a:gd name="connsiteX11" fmla="*/ 958192 w 6203119"/>
                <a:gd name="connsiteY11" fmla="*/ 853770 h 3281774"/>
                <a:gd name="connsiteX0" fmla="*/ 953187 w 6198114"/>
                <a:gd name="connsiteY0" fmla="*/ 852262 h 3280266"/>
                <a:gd name="connsiteX1" fmla="*/ 1116884 w 6198114"/>
                <a:gd name="connsiteY1" fmla="*/ 384850 h 3280266"/>
                <a:gd name="connsiteX2" fmla="*/ 3293695 w 6198114"/>
                <a:gd name="connsiteY2" fmla="*/ 938 h 3280266"/>
                <a:gd name="connsiteX3" fmla="*/ 4947204 w 6198114"/>
                <a:gd name="connsiteY3" fmla="*/ 278170 h 3280266"/>
                <a:gd name="connsiteX4" fmla="*/ 5988604 w 6198114"/>
                <a:gd name="connsiteY4" fmla="*/ 328971 h 3280266"/>
                <a:gd name="connsiteX5" fmla="*/ 6096483 w 6198114"/>
                <a:gd name="connsiteY5" fmla="*/ 1522822 h 3280266"/>
                <a:gd name="connsiteX6" fmla="*/ 4500164 w 6198114"/>
                <a:gd name="connsiteY6" fmla="*/ 2609890 h 3280266"/>
                <a:gd name="connsiteX7" fmla="*/ 3441015 w 6198114"/>
                <a:gd name="connsiteY7" fmla="*/ 3278386 h 3280266"/>
                <a:gd name="connsiteX8" fmla="*/ 1950005 w 6198114"/>
                <a:gd name="connsiteY8" fmla="*/ 2411771 h 3280266"/>
                <a:gd name="connsiteX9" fmla="*/ 288845 w 6198114"/>
                <a:gd name="connsiteY9" fmla="*/ 2554011 h 3280266"/>
                <a:gd name="connsiteX10" fmla="*/ 85645 w 6198114"/>
                <a:gd name="connsiteY10" fmla="*/ 1619291 h 3280266"/>
                <a:gd name="connsiteX11" fmla="*/ 953187 w 6198114"/>
                <a:gd name="connsiteY11" fmla="*/ 852262 h 3280266"/>
                <a:gd name="connsiteX0" fmla="*/ 755408 w 6213695"/>
                <a:gd name="connsiteY0" fmla="*/ 1202782 h 3280266"/>
                <a:gd name="connsiteX1" fmla="*/ 1132465 w 6213695"/>
                <a:gd name="connsiteY1" fmla="*/ 384850 h 3280266"/>
                <a:gd name="connsiteX2" fmla="*/ 3309276 w 6213695"/>
                <a:gd name="connsiteY2" fmla="*/ 938 h 3280266"/>
                <a:gd name="connsiteX3" fmla="*/ 4962785 w 6213695"/>
                <a:gd name="connsiteY3" fmla="*/ 278170 h 3280266"/>
                <a:gd name="connsiteX4" fmla="*/ 6004185 w 6213695"/>
                <a:gd name="connsiteY4" fmla="*/ 328971 h 3280266"/>
                <a:gd name="connsiteX5" fmla="*/ 6112064 w 6213695"/>
                <a:gd name="connsiteY5" fmla="*/ 1522822 h 3280266"/>
                <a:gd name="connsiteX6" fmla="*/ 4515745 w 6213695"/>
                <a:gd name="connsiteY6" fmla="*/ 2609890 h 3280266"/>
                <a:gd name="connsiteX7" fmla="*/ 3456596 w 6213695"/>
                <a:gd name="connsiteY7" fmla="*/ 3278386 h 3280266"/>
                <a:gd name="connsiteX8" fmla="*/ 1965586 w 6213695"/>
                <a:gd name="connsiteY8" fmla="*/ 2411771 h 3280266"/>
                <a:gd name="connsiteX9" fmla="*/ 304426 w 6213695"/>
                <a:gd name="connsiteY9" fmla="*/ 2554011 h 3280266"/>
                <a:gd name="connsiteX10" fmla="*/ 101226 w 6213695"/>
                <a:gd name="connsiteY10" fmla="*/ 1619291 h 3280266"/>
                <a:gd name="connsiteX11" fmla="*/ 755408 w 6213695"/>
                <a:gd name="connsiteY11" fmla="*/ 1202782 h 3280266"/>
                <a:gd name="connsiteX0" fmla="*/ 854882 w 6313169"/>
                <a:gd name="connsiteY0" fmla="*/ 1202782 h 3280266"/>
                <a:gd name="connsiteX1" fmla="*/ 1231939 w 6313169"/>
                <a:gd name="connsiteY1" fmla="*/ 384850 h 3280266"/>
                <a:gd name="connsiteX2" fmla="*/ 3408750 w 6313169"/>
                <a:gd name="connsiteY2" fmla="*/ 938 h 3280266"/>
                <a:gd name="connsiteX3" fmla="*/ 5062259 w 6313169"/>
                <a:gd name="connsiteY3" fmla="*/ 278170 h 3280266"/>
                <a:gd name="connsiteX4" fmla="*/ 6103659 w 6313169"/>
                <a:gd name="connsiteY4" fmla="*/ 328971 h 3280266"/>
                <a:gd name="connsiteX5" fmla="*/ 6211538 w 6313169"/>
                <a:gd name="connsiteY5" fmla="*/ 1522822 h 3280266"/>
                <a:gd name="connsiteX6" fmla="*/ 4615219 w 6313169"/>
                <a:gd name="connsiteY6" fmla="*/ 2609890 h 3280266"/>
                <a:gd name="connsiteX7" fmla="*/ 3556070 w 6313169"/>
                <a:gd name="connsiteY7" fmla="*/ 3278386 h 3280266"/>
                <a:gd name="connsiteX8" fmla="*/ 2065060 w 6313169"/>
                <a:gd name="connsiteY8" fmla="*/ 2411771 h 3280266"/>
                <a:gd name="connsiteX9" fmla="*/ 403900 w 6313169"/>
                <a:gd name="connsiteY9" fmla="*/ 2554011 h 3280266"/>
                <a:gd name="connsiteX10" fmla="*/ 94020 w 6313169"/>
                <a:gd name="connsiteY10" fmla="*/ 2035851 h 3280266"/>
                <a:gd name="connsiteX11" fmla="*/ 854882 w 6313169"/>
                <a:gd name="connsiteY11" fmla="*/ 1202782 h 3280266"/>
                <a:gd name="connsiteX0" fmla="*/ 854882 w 6313169"/>
                <a:gd name="connsiteY0" fmla="*/ 1202782 h 3280266"/>
                <a:gd name="connsiteX1" fmla="*/ 1231939 w 6313169"/>
                <a:gd name="connsiteY1" fmla="*/ 384850 h 3280266"/>
                <a:gd name="connsiteX2" fmla="*/ 3408750 w 6313169"/>
                <a:gd name="connsiteY2" fmla="*/ 938 h 3280266"/>
                <a:gd name="connsiteX3" fmla="*/ 5062259 w 6313169"/>
                <a:gd name="connsiteY3" fmla="*/ 278170 h 3280266"/>
                <a:gd name="connsiteX4" fmla="*/ 6103659 w 6313169"/>
                <a:gd name="connsiteY4" fmla="*/ 328971 h 3280266"/>
                <a:gd name="connsiteX5" fmla="*/ 6211538 w 6313169"/>
                <a:gd name="connsiteY5" fmla="*/ 1522822 h 3280266"/>
                <a:gd name="connsiteX6" fmla="*/ 4615219 w 6313169"/>
                <a:gd name="connsiteY6" fmla="*/ 2609890 h 3280266"/>
                <a:gd name="connsiteX7" fmla="*/ 3556070 w 6313169"/>
                <a:gd name="connsiteY7" fmla="*/ 3278386 h 3280266"/>
                <a:gd name="connsiteX8" fmla="*/ 2065060 w 6313169"/>
                <a:gd name="connsiteY8" fmla="*/ 2411771 h 3280266"/>
                <a:gd name="connsiteX9" fmla="*/ 800140 w 6313169"/>
                <a:gd name="connsiteY9" fmla="*/ 2670851 h 3280266"/>
                <a:gd name="connsiteX10" fmla="*/ 94020 w 6313169"/>
                <a:gd name="connsiteY10" fmla="*/ 2035851 h 3280266"/>
                <a:gd name="connsiteX11" fmla="*/ 854882 w 6313169"/>
                <a:gd name="connsiteY11" fmla="*/ 1202782 h 3280266"/>
                <a:gd name="connsiteX0" fmla="*/ 794153 w 6252440"/>
                <a:gd name="connsiteY0" fmla="*/ 1202782 h 3280266"/>
                <a:gd name="connsiteX1" fmla="*/ 1171210 w 6252440"/>
                <a:gd name="connsiteY1" fmla="*/ 384850 h 3280266"/>
                <a:gd name="connsiteX2" fmla="*/ 3348021 w 6252440"/>
                <a:gd name="connsiteY2" fmla="*/ 938 h 3280266"/>
                <a:gd name="connsiteX3" fmla="*/ 5001530 w 6252440"/>
                <a:gd name="connsiteY3" fmla="*/ 278170 h 3280266"/>
                <a:gd name="connsiteX4" fmla="*/ 6042930 w 6252440"/>
                <a:gd name="connsiteY4" fmla="*/ 328971 h 3280266"/>
                <a:gd name="connsiteX5" fmla="*/ 6150809 w 6252440"/>
                <a:gd name="connsiteY5" fmla="*/ 1522822 h 3280266"/>
                <a:gd name="connsiteX6" fmla="*/ 4554490 w 6252440"/>
                <a:gd name="connsiteY6" fmla="*/ 2609890 h 3280266"/>
                <a:gd name="connsiteX7" fmla="*/ 3495341 w 6252440"/>
                <a:gd name="connsiteY7" fmla="*/ 3278386 h 3280266"/>
                <a:gd name="connsiteX8" fmla="*/ 2004331 w 6252440"/>
                <a:gd name="connsiteY8" fmla="*/ 2411771 h 3280266"/>
                <a:gd name="connsiteX9" fmla="*/ 33291 w 6252440"/>
                <a:gd name="connsiteY9" fmla="*/ 2035851 h 3280266"/>
                <a:gd name="connsiteX10" fmla="*/ 794153 w 6252440"/>
                <a:gd name="connsiteY10" fmla="*/ 1202782 h 3280266"/>
                <a:gd name="connsiteX0" fmla="*/ 794153 w 6252440"/>
                <a:gd name="connsiteY0" fmla="*/ 1202782 h 3280266"/>
                <a:gd name="connsiteX1" fmla="*/ 1171210 w 6252440"/>
                <a:gd name="connsiteY1" fmla="*/ 384850 h 3280266"/>
                <a:gd name="connsiteX2" fmla="*/ 3348021 w 6252440"/>
                <a:gd name="connsiteY2" fmla="*/ 938 h 3280266"/>
                <a:gd name="connsiteX3" fmla="*/ 5001530 w 6252440"/>
                <a:gd name="connsiteY3" fmla="*/ 278170 h 3280266"/>
                <a:gd name="connsiteX4" fmla="*/ 6042930 w 6252440"/>
                <a:gd name="connsiteY4" fmla="*/ 328971 h 3280266"/>
                <a:gd name="connsiteX5" fmla="*/ 6150809 w 6252440"/>
                <a:gd name="connsiteY5" fmla="*/ 1522822 h 3280266"/>
                <a:gd name="connsiteX6" fmla="*/ 4554490 w 6252440"/>
                <a:gd name="connsiteY6" fmla="*/ 2609890 h 3280266"/>
                <a:gd name="connsiteX7" fmla="*/ 3495341 w 6252440"/>
                <a:gd name="connsiteY7" fmla="*/ 3278386 h 3280266"/>
                <a:gd name="connsiteX8" fmla="*/ 2004331 w 6252440"/>
                <a:gd name="connsiteY8" fmla="*/ 2411771 h 3280266"/>
                <a:gd name="connsiteX9" fmla="*/ 33291 w 6252440"/>
                <a:gd name="connsiteY9" fmla="*/ 2035851 h 3280266"/>
                <a:gd name="connsiteX10" fmla="*/ 794153 w 6252440"/>
                <a:gd name="connsiteY10" fmla="*/ 1202782 h 3280266"/>
                <a:gd name="connsiteX0" fmla="*/ 761302 w 6219589"/>
                <a:gd name="connsiteY0" fmla="*/ 1202782 h 3280266"/>
                <a:gd name="connsiteX1" fmla="*/ 1138359 w 6219589"/>
                <a:gd name="connsiteY1" fmla="*/ 384850 h 3280266"/>
                <a:gd name="connsiteX2" fmla="*/ 3315170 w 6219589"/>
                <a:gd name="connsiteY2" fmla="*/ 938 h 3280266"/>
                <a:gd name="connsiteX3" fmla="*/ 4968679 w 6219589"/>
                <a:gd name="connsiteY3" fmla="*/ 278170 h 3280266"/>
                <a:gd name="connsiteX4" fmla="*/ 6010079 w 6219589"/>
                <a:gd name="connsiteY4" fmla="*/ 328971 h 3280266"/>
                <a:gd name="connsiteX5" fmla="*/ 6117958 w 6219589"/>
                <a:gd name="connsiteY5" fmla="*/ 1522822 h 3280266"/>
                <a:gd name="connsiteX6" fmla="*/ 4521639 w 6219589"/>
                <a:gd name="connsiteY6" fmla="*/ 2609890 h 3280266"/>
                <a:gd name="connsiteX7" fmla="*/ 3462490 w 6219589"/>
                <a:gd name="connsiteY7" fmla="*/ 3278386 h 3280266"/>
                <a:gd name="connsiteX8" fmla="*/ 1971480 w 6219589"/>
                <a:gd name="connsiteY8" fmla="*/ 2411771 h 3280266"/>
                <a:gd name="connsiteX9" fmla="*/ 440 w 6219589"/>
                <a:gd name="connsiteY9" fmla="*/ 2035851 h 3280266"/>
                <a:gd name="connsiteX10" fmla="*/ 761302 w 6219589"/>
                <a:gd name="connsiteY10" fmla="*/ 1202782 h 3280266"/>
                <a:gd name="connsiteX0" fmla="*/ 761302 w 6219589"/>
                <a:gd name="connsiteY0" fmla="*/ 1202782 h 3280266"/>
                <a:gd name="connsiteX1" fmla="*/ 1138359 w 6219589"/>
                <a:gd name="connsiteY1" fmla="*/ 384850 h 3280266"/>
                <a:gd name="connsiteX2" fmla="*/ 3315170 w 6219589"/>
                <a:gd name="connsiteY2" fmla="*/ 938 h 3280266"/>
                <a:gd name="connsiteX3" fmla="*/ 4968679 w 6219589"/>
                <a:gd name="connsiteY3" fmla="*/ 278170 h 3280266"/>
                <a:gd name="connsiteX4" fmla="*/ 6010079 w 6219589"/>
                <a:gd name="connsiteY4" fmla="*/ 328971 h 3280266"/>
                <a:gd name="connsiteX5" fmla="*/ 6117958 w 6219589"/>
                <a:gd name="connsiteY5" fmla="*/ 1522822 h 3280266"/>
                <a:gd name="connsiteX6" fmla="*/ 4521639 w 6219589"/>
                <a:gd name="connsiteY6" fmla="*/ 2609890 h 3280266"/>
                <a:gd name="connsiteX7" fmla="*/ 3462490 w 6219589"/>
                <a:gd name="connsiteY7" fmla="*/ 3278386 h 3280266"/>
                <a:gd name="connsiteX8" fmla="*/ 1971480 w 6219589"/>
                <a:gd name="connsiteY8" fmla="*/ 2411771 h 3280266"/>
                <a:gd name="connsiteX9" fmla="*/ 440 w 6219589"/>
                <a:gd name="connsiteY9" fmla="*/ 2193331 h 3280266"/>
                <a:gd name="connsiteX10" fmla="*/ 761302 w 6219589"/>
                <a:gd name="connsiteY10" fmla="*/ 1202782 h 3280266"/>
                <a:gd name="connsiteX0" fmla="*/ 766844 w 6225131"/>
                <a:gd name="connsiteY0" fmla="*/ 1202782 h 3280266"/>
                <a:gd name="connsiteX1" fmla="*/ 1143901 w 6225131"/>
                <a:gd name="connsiteY1" fmla="*/ 384850 h 3280266"/>
                <a:gd name="connsiteX2" fmla="*/ 3320712 w 6225131"/>
                <a:gd name="connsiteY2" fmla="*/ 938 h 3280266"/>
                <a:gd name="connsiteX3" fmla="*/ 4974221 w 6225131"/>
                <a:gd name="connsiteY3" fmla="*/ 278170 h 3280266"/>
                <a:gd name="connsiteX4" fmla="*/ 6015621 w 6225131"/>
                <a:gd name="connsiteY4" fmla="*/ 328971 h 3280266"/>
                <a:gd name="connsiteX5" fmla="*/ 6123500 w 6225131"/>
                <a:gd name="connsiteY5" fmla="*/ 1522822 h 3280266"/>
                <a:gd name="connsiteX6" fmla="*/ 4527181 w 6225131"/>
                <a:gd name="connsiteY6" fmla="*/ 2609890 h 3280266"/>
                <a:gd name="connsiteX7" fmla="*/ 3468032 w 6225131"/>
                <a:gd name="connsiteY7" fmla="*/ 3278386 h 3280266"/>
                <a:gd name="connsiteX8" fmla="*/ 1977022 w 6225131"/>
                <a:gd name="connsiteY8" fmla="*/ 2411771 h 3280266"/>
                <a:gd name="connsiteX9" fmla="*/ 5982 w 6225131"/>
                <a:gd name="connsiteY9" fmla="*/ 2193331 h 3280266"/>
                <a:gd name="connsiteX10" fmla="*/ 766844 w 6225131"/>
                <a:gd name="connsiteY10" fmla="*/ 1202782 h 3280266"/>
                <a:gd name="connsiteX0" fmla="*/ 785049 w 6243336"/>
                <a:gd name="connsiteY0" fmla="*/ 1202782 h 3280266"/>
                <a:gd name="connsiteX1" fmla="*/ 1162106 w 6243336"/>
                <a:gd name="connsiteY1" fmla="*/ 384850 h 3280266"/>
                <a:gd name="connsiteX2" fmla="*/ 3338917 w 6243336"/>
                <a:gd name="connsiteY2" fmla="*/ 938 h 3280266"/>
                <a:gd name="connsiteX3" fmla="*/ 4992426 w 6243336"/>
                <a:gd name="connsiteY3" fmla="*/ 278170 h 3280266"/>
                <a:gd name="connsiteX4" fmla="*/ 6033826 w 6243336"/>
                <a:gd name="connsiteY4" fmla="*/ 328971 h 3280266"/>
                <a:gd name="connsiteX5" fmla="*/ 6141705 w 6243336"/>
                <a:gd name="connsiteY5" fmla="*/ 1522822 h 3280266"/>
                <a:gd name="connsiteX6" fmla="*/ 4545386 w 6243336"/>
                <a:gd name="connsiteY6" fmla="*/ 2609890 h 3280266"/>
                <a:gd name="connsiteX7" fmla="*/ 3486237 w 6243336"/>
                <a:gd name="connsiteY7" fmla="*/ 3278386 h 3280266"/>
                <a:gd name="connsiteX8" fmla="*/ 1995227 w 6243336"/>
                <a:gd name="connsiteY8" fmla="*/ 2411771 h 3280266"/>
                <a:gd name="connsiteX9" fmla="*/ 24187 w 6243336"/>
                <a:gd name="connsiteY9" fmla="*/ 2193331 h 3280266"/>
                <a:gd name="connsiteX10" fmla="*/ 785049 w 6243336"/>
                <a:gd name="connsiteY10" fmla="*/ 1202782 h 3280266"/>
                <a:gd name="connsiteX0" fmla="*/ 761022 w 6219309"/>
                <a:gd name="connsiteY0" fmla="*/ 1202782 h 3280266"/>
                <a:gd name="connsiteX1" fmla="*/ 1138079 w 6219309"/>
                <a:gd name="connsiteY1" fmla="*/ 384850 h 3280266"/>
                <a:gd name="connsiteX2" fmla="*/ 3314890 w 6219309"/>
                <a:gd name="connsiteY2" fmla="*/ 938 h 3280266"/>
                <a:gd name="connsiteX3" fmla="*/ 4968399 w 6219309"/>
                <a:gd name="connsiteY3" fmla="*/ 278170 h 3280266"/>
                <a:gd name="connsiteX4" fmla="*/ 6009799 w 6219309"/>
                <a:gd name="connsiteY4" fmla="*/ 328971 h 3280266"/>
                <a:gd name="connsiteX5" fmla="*/ 6117678 w 6219309"/>
                <a:gd name="connsiteY5" fmla="*/ 1522822 h 3280266"/>
                <a:gd name="connsiteX6" fmla="*/ 4521359 w 6219309"/>
                <a:gd name="connsiteY6" fmla="*/ 2609890 h 3280266"/>
                <a:gd name="connsiteX7" fmla="*/ 3462210 w 6219309"/>
                <a:gd name="connsiteY7" fmla="*/ 3278386 h 3280266"/>
                <a:gd name="connsiteX8" fmla="*/ 1971200 w 6219309"/>
                <a:gd name="connsiteY8" fmla="*/ 2411771 h 3280266"/>
                <a:gd name="connsiteX9" fmla="*/ 828199 w 6219309"/>
                <a:gd name="connsiteY9" fmla="*/ 2665770 h 3280266"/>
                <a:gd name="connsiteX10" fmla="*/ 160 w 6219309"/>
                <a:gd name="connsiteY10" fmla="*/ 2193331 h 3280266"/>
                <a:gd name="connsiteX11" fmla="*/ 761022 w 6219309"/>
                <a:gd name="connsiteY11" fmla="*/ 1202782 h 3280266"/>
                <a:gd name="connsiteX0" fmla="*/ 761022 w 6219309"/>
                <a:gd name="connsiteY0" fmla="*/ 1202782 h 3280266"/>
                <a:gd name="connsiteX1" fmla="*/ 1138079 w 6219309"/>
                <a:gd name="connsiteY1" fmla="*/ 384850 h 3280266"/>
                <a:gd name="connsiteX2" fmla="*/ 3314890 w 6219309"/>
                <a:gd name="connsiteY2" fmla="*/ 938 h 3280266"/>
                <a:gd name="connsiteX3" fmla="*/ 4968399 w 6219309"/>
                <a:gd name="connsiteY3" fmla="*/ 278170 h 3280266"/>
                <a:gd name="connsiteX4" fmla="*/ 6009799 w 6219309"/>
                <a:gd name="connsiteY4" fmla="*/ 328971 h 3280266"/>
                <a:gd name="connsiteX5" fmla="*/ 6117678 w 6219309"/>
                <a:gd name="connsiteY5" fmla="*/ 1522822 h 3280266"/>
                <a:gd name="connsiteX6" fmla="*/ 4521359 w 6219309"/>
                <a:gd name="connsiteY6" fmla="*/ 2609890 h 3280266"/>
                <a:gd name="connsiteX7" fmla="*/ 3462210 w 6219309"/>
                <a:gd name="connsiteY7" fmla="*/ 3278386 h 3280266"/>
                <a:gd name="connsiteX8" fmla="*/ 1971200 w 6219309"/>
                <a:gd name="connsiteY8" fmla="*/ 2411771 h 3280266"/>
                <a:gd name="connsiteX9" fmla="*/ 828199 w 6219309"/>
                <a:gd name="connsiteY9" fmla="*/ 2665770 h 3280266"/>
                <a:gd name="connsiteX10" fmla="*/ 160 w 6219309"/>
                <a:gd name="connsiteY10" fmla="*/ 2193331 h 3280266"/>
                <a:gd name="connsiteX11" fmla="*/ 761022 w 6219309"/>
                <a:gd name="connsiteY11" fmla="*/ 1202782 h 3280266"/>
                <a:gd name="connsiteX0" fmla="*/ 761022 w 6219309"/>
                <a:gd name="connsiteY0" fmla="*/ 1202782 h 3280266"/>
                <a:gd name="connsiteX1" fmla="*/ 1138079 w 6219309"/>
                <a:gd name="connsiteY1" fmla="*/ 384850 h 3280266"/>
                <a:gd name="connsiteX2" fmla="*/ 3314890 w 6219309"/>
                <a:gd name="connsiteY2" fmla="*/ 938 h 3280266"/>
                <a:gd name="connsiteX3" fmla="*/ 4968399 w 6219309"/>
                <a:gd name="connsiteY3" fmla="*/ 278170 h 3280266"/>
                <a:gd name="connsiteX4" fmla="*/ 6009799 w 6219309"/>
                <a:gd name="connsiteY4" fmla="*/ 328971 h 3280266"/>
                <a:gd name="connsiteX5" fmla="*/ 6117678 w 6219309"/>
                <a:gd name="connsiteY5" fmla="*/ 1522822 h 3280266"/>
                <a:gd name="connsiteX6" fmla="*/ 4521359 w 6219309"/>
                <a:gd name="connsiteY6" fmla="*/ 2609890 h 3280266"/>
                <a:gd name="connsiteX7" fmla="*/ 3462210 w 6219309"/>
                <a:gd name="connsiteY7" fmla="*/ 3278386 h 3280266"/>
                <a:gd name="connsiteX8" fmla="*/ 1971200 w 6219309"/>
                <a:gd name="connsiteY8" fmla="*/ 2411771 h 3280266"/>
                <a:gd name="connsiteX9" fmla="*/ 828199 w 6219309"/>
                <a:gd name="connsiteY9" fmla="*/ 2665770 h 3280266"/>
                <a:gd name="connsiteX10" fmla="*/ 160 w 6219309"/>
                <a:gd name="connsiteY10" fmla="*/ 2193331 h 3280266"/>
                <a:gd name="connsiteX11" fmla="*/ 761022 w 6219309"/>
                <a:gd name="connsiteY11" fmla="*/ 1202782 h 3280266"/>
                <a:gd name="connsiteX0" fmla="*/ 903406 w 6219453"/>
                <a:gd name="connsiteY0" fmla="*/ 1024982 h 3280266"/>
                <a:gd name="connsiteX1" fmla="*/ 1138223 w 6219453"/>
                <a:gd name="connsiteY1" fmla="*/ 384850 h 3280266"/>
                <a:gd name="connsiteX2" fmla="*/ 3315034 w 6219453"/>
                <a:gd name="connsiteY2" fmla="*/ 938 h 3280266"/>
                <a:gd name="connsiteX3" fmla="*/ 4968543 w 6219453"/>
                <a:gd name="connsiteY3" fmla="*/ 278170 h 3280266"/>
                <a:gd name="connsiteX4" fmla="*/ 6009943 w 6219453"/>
                <a:gd name="connsiteY4" fmla="*/ 328971 h 3280266"/>
                <a:gd name="connsiteX5" fmla="*/ 6117822 w 6219453"/>
                <a:gd name="connsiteY5" fmla="*/ 1522822 h 3280266"/>
                <a:gd name="connsiteX6" fmla="*/ 4521503 w 6219453"/>
                <a:gd name="connsiteY6" fmla="*/ 2609890 h 3280266"/>
                <a:gd name="connsiteX7" fmla="*/ 3462354 w 6219453"/>
                <a:gd name="connsiteY7" fmla="*/ 3278386 h 3280266"/>
                <a:gd name="connsiteX8" fmla="*/ 1971344 w 6219453"/>
                <a:gd name="connsiteY8" fmla="*/ 2411771 h 3280266"/>
                <a:gd name="connsiteX9" fmla="*/ 828343 w 6219453"/>
                <a:gd name="connsiteY9" fmla="*/ 2665770 h 3280266"/>
                <a:gd name="connsiteX10" fmla="*/ 304 w 6219453"/>
                <a:gd name="connsiteY10" fmla="*/ 2193331 h 3280266"/>
                <a:gd name="connsiteX11" fmla="*/ 903406 w 6219453"/>
                <a:gd name="connsiteY11" fmla="*/ 1024982 h 3280266"/>
                <a:gd name="connsiteX0" fmla="*/ 903406 w 6219453"/>
                <a:gd name="connsiteY0" fmla="*/ 1024229 h 3279513"/>
                <a:gd name="connsiteX1" fmla="*/ 1351583 w 6219453"/>
                <a:gd name="connsiteY1" fmla="*/ 323137 h 3279513"/>
                <a:gd name="connsiteX2" fmla="*/ 3315034 w 6219453"/>
                <a:gd name="connsiteY2" fmla="*/ 185 h 3279513"/>
                <a:gd name="connsiteX3" fmla="*/ 4968543 w 6219453"/>
                <a:gd name="connsiteY3" fmla="*/ 277417 h 3279513"/>
                <a:gd name="connsiteX4" fmla="*/ 6009943 w 6219453"/>
                <a:gd name="connsiteY4" fmla="*/ 328218 h 3279513"/>
                <a:gd name="connsiteX5" fmla="*/ 6117822 w 6219453"/>
                <a:gd name="connsiteY5" fmla="*/ 1522069 h 3279513"/>
                <a:gd name="connsiteX6" fmla="*/ 4521503 w 6219453"/>
                <a:gd name="connsiteY6" fmla="*/ 2609137 h 3279513"/>
                <a:gd name="connsiteX7" fmla="*/ 3462354 w 6219453"/>
                <a:gd name="connsiteY7" fmla="*/ 3277633 h 3279513"/>
                <a:gd name="connsiteX8" fmla="*/ 1971344 w 6219453"/>
                <a:gd name="connsiteY8" fmla="*/ 2411018 h 3279513"/>
                <a:gd name="connsiteX9" fmla="*/ 828343 w 6219453"/>
                <a:gd name="connsiteY9" fmla="*/ 2665017 h 3279513"/>
                <a:gd name="connsiteX10" fmla="*/ 304 w 6219453"/>
                <a:gd name="connsiteY10" fmla="*/ 2192578 h 3279513"/>
                <a:gd name="connsiteX11" fmla="*/ 903406 w 6219453"/>
                <a:gd name="connsiteY11" fmla="*/ 1024229 h 3279513"/>
                <a:gd name="connsiteX0" fmla="*/ 903406 w 6219453"/>
                <a:gd name="connsiteY0" fmla="*/ 1024229 h 3279513"/>
                <a:gd name="connsiteX1" fmla="*/ 1351583 w 6219453"/>
                <a:gd name="connsiteY1" fmla="*/ 323137 h 3279513"/>
                <a:gd name="connsiteX2" fmla="*/ 3315034 w 6219453"/>
                <a:gd name="connsiteY2" fmla="*/ 185 h 3279513"/>
                <a:gd name="connsiteX3" fmla="*/ 4968543 w 6219453"/>
                <a:gd name="connsiteY3" fmla="*/ 277417 h 3279513"/>
                <a:gd name="connsiteX4" fmla="*/ 6009943 w 6219453"/>
                <a:gd name="connsiteY4" fmla="*/ 328218 h 3279513"/>
                <a:gd name="connsiteX5" fmla="*/ 6117822 w 6219453"/>
                <a:gd name="connsiteY5" fmla="*/ 1522069 h 3279513"/>
                <a:gd name="connsiteX6" fmla="*/ 4521503 w 6219453"/>
                <a:gd name="connsiteY6" fmla="*/ 2609137 h 3279513"/>
                <a:gd name="connsiteX7" fmla="*/ 3462354 w 6219453"/>
                <a:gd name="connsiteY7" fmla="*/ 3277633 h 3279513"/>
                <a:gd name="connsiteX8" fmla="*/ 1971344 w 6219453"/>
                <a:gd name="connsiteY8" fmla="*/ 2411018 h 3279513"/>
                <a:gd name="connsiteX9" fmla="*/ 828343 w 6219453"/>
                <a:gd name="connsiteY9" fmla="*/ 2665017 h 3279513"/>
                <a:gd name="connsiteX10" fmla="*/ 304 w 6219453"/>
                <a:gd name="connsiteY10" fmla="*/ 2192578 h 3279513"/>
                <a:gd name="connsiteX11" fmla="*/ 903406 w 6219453"/>
                <a:gd name="connsiteY11" fmla="*/ 1024229 h 3279513"/>
                <a:gd name="connsiteX0" fmla="*/ 903406 w 6219453"/>
                <a:gd name="connsiteY0" fmla="*/ 1024229 h 3279513"/>
                <a:gd name="connsiteX1" fmla="*/ 1351583 w 6219453"/>
                <a:gd name="connsiteY1" fmla="*/ 323137 h 3279513"/>
                <a:gd name="connsiteX2" fmla="*/ 3315034 w 6219453"/>
                <a:gd name="connsiteY2" fmla="*/ 185 h 3279513"/>
                <a:gd name="connsiteX3" fmla="*/ 4968543 w 6219453"/>
                <a:gd name="connsiteY3" fmla="*/ 277417 h 3279513"/>
                <a:gd name="connsiteX4" fmla="*/ 6009943 w 6219453"/>
                <a:gd name="connsiteY4" fmla="*/ 328218 h 3279513"/>
                <a:gd name="connsiteX5" fmla="*/ 6117822 w 6219453"/>
                <a:gd name="connsiteY5" fmla="*/ 1522069 h 3279513"/>
                <a:gd name="connsiteX6" fmla="*/ 4521503 w 6219453"/>
                <a:gd name="connsiteY6" fmla="*/ 2609137 h 3279513"/>
                <a:gd name="connsiteX7" fmla="*/ 3462354 w 6219453"/>
                <a:gd name="connsiteY7" fmla="*/ 3277633 h 3279513"/>
                <a:gd name="connsiteX8" fmla="*/ 1971344 w 6219453"/>
                <a:gd name="connsiteY8" fmla="*/ 2411018 h 3279513"/>
                <a:gd name="connsiteX9" fmla="*/ 828343 w 6219453"/>
                <a:gd name="connsiteY9" fmla="*/ 2665017 h 3279513"/>
                <a:gd name="connsiteX10" fmla="*/ 304 w 6219453"/>
                <a:gd name="connsiteY10" fmla="*/ 2192578 h 3279513"/>
                <a:gd name="connsiteX11" fmla="*/ 903406 w 6219453"/>
                <a:gd name="connsiteY11" fmla="*/ 1024229 h 3279513"/>
                <a:gd name="connsiteX0" fmla="*/ 903406 w 6219453"/>
                <a:gd name="connsiteY0" fmla="*/ 1024654 h 3279938"/>
                <a:gd name="connsiteX1" fmla="*/ 1351583 w 6219453"/>
                <a:gd name="connsiteY1" fmla="*/ 323562 h 3279938"/>
                <a:gd name="connsiteX2" fmla="*/ 2286303 w 6219453"/>
                <a:gd name="connsiteY2" fmla="*/ 206722 h 3279938"/>
                <a:gd name="connsiteX3" fmla="*/ 3315034 w 6219453"/>
                <a:gd name="connsiteY3" fmla="*/ 610 h 3279938"/>
                <a:gd name="connsiteX4" fmla="*/ 4968543 w 6219453"/>
                <a:gd name="connsiteY4" fmla="*/ 277842 h 3279938"/>
                <a:gd name="connsiteX5" fmla="*/ 6009943 w 6219453"/>
                <a:gd name="connsiteY5" fmla="*/ 328643 h 3279938"/>
                <a:gd name="connsiteX6" fmla="*/ 6117822 w 6219453"/>
                <a:gd name="connsiteY6" fmla="*/ 1522494 h 3279938"/>
                <a:gd name="connsiteX7" fmla="*/ 4521503 w 6219453"/>
                <a:gd name="connsiteY7" fmla="*/ 2609562 h 3279938"/>
                <a:gd name="connsiteX8" fmla="*/ 3462354 w 6219453"/>
                <a:gd name="connsiteY8" fmla="*/ 3278058 h 3279938"/>
                <a:gd name="connsiteX9" fmla="*/ 1971344 w 6219453"/>
                <a:gd name="connsiteY9" fmla="*/ 2411443 h 3279938"/>
                <a:gd name="connsiteX10" fmla="*/ 828343 w 6219453"/>
                <a:gd name="connsiteY10" fmla="*/ 2665442 h 3279938"/>
                <a:gd name="connsiteX11" fmla="*/ 304 w 6219453"/>
                <a:gd name="connsiteY11" fmla="*/ 2193003 h 3279938"/>
                <a:gd name="connsiteX12" fmla="*/ 903406 w 6219453"/>
                <a:gd name="connsiteY12" fmla="*/ 1024654 h 3279938"/>
                <a:gd name="connsiteX0" fmla="*/ 903406 w 6219453"/>
                <a:gd name="connsiteY0" fmla="*/ 1024654 h 3279938"/>
                <a:gd name="connsiteX1" fmla="*/ 1351583 w 6219453"/>
                <a:gd name="connsiteY1" fmla="*/ 323562 h 3279938"/>
                <a:gd name="connsiteX2" fmla="*/ 2286303 w 6219453"/>
                <a:gd name="connsiteY2" fmla="*/ 206722 h 3279938"/>
                <a:gd name="connsiteX3" fmla="*/ 3315034 w 6219453"/>
                <a:gd name="connsiteY3" fmla="*/ 610 h 3279938"/>
                <a:gd name="connsiteX4" fmla="*/ 4968543 w 6219453"/>
                <a:gd name="connsiteY4" fmla="*/ 277842 h 3279938"/>
                <a:gd name="connsiteX5" fmla="*/ 6009943 w 6219453"/>
                <a:gd name="connsiteY5" fmla="*/ 328643 h 3279938"/>
                <a:gd name="connsiteX6" fmla="*/ 6117822 w 6219453"/>
                <a:gd name="connsiteY6" fmla="*/ 1522494 h 3279938"/>
                <a:gd name="connsiteX7" fmla="*/ 4521503 w 6219453"/>
                <a:gd name="connsiteY7" fmla="*/ 2609562 h 3279938"/>
                <a:gd name="connsiteX8" fmla="*/ 3462354 w 6219453"/>
                <a:gd name="connsiteY8" fmla="*/ 3278058 h 3279938"/>
                <a:gd name="connsiteX9" fmla="*/ 1971344 w 6219453"/>
                <a:gd name="connsiteY9" fmla="*/ 2411443 h 3279938"/>
                <a:gd name="connsiteX10" fmla="*/ 828343 w 6219453"/>
                <a:gd name="connsiteY10" fmla="*/ 2665442 h 3279938"/>
                <a:gd name="connsiteX11" fmla="*/ 304 w 6219453"/>
                <a:gd name="connsiteY11" fmla="*/ 2193003 h 3279938"/>
                <a:gd name="connsiteX12" fmla="*/ 903406 w 6219453"/>
                <a:gd name="connsiteY12" fmla="*/ 1024654 h 3279938"/>
                <a:gd name="connsiteX0" fmla="*/ 903406 w 6219453"/>
                <a:gd name="connsiteY0" fmla="*/ 1024654 h 3279938"/>
                <a:gd name="connsiteX1" fmla="*/ 1326183 w 6219453"/>
                <a:gd name="connsiteY1" fmla="*/ 298162 h 3279938"/>
                <a:gd name="connsiteX2" fmla="*/ 2286303 w 6219453"/>
                <a:gd name="connsiteY2" fmla="*/ 206722 h 3279938"/>
                <a:gd name="connsiteX3" fmla="*/ 3315034 w 6219453"/>
                <a:gd name="connsiteY3" fmla="*/ 610 h 3279938"/>
                <a:gd name="connsiteX4" fmla="*/ 4968543 w 6219453"/>
                <a:gd name="connsiteY4" fmla="*/ 277842 h 3279938"/>
                <a:gd name="connsiteX5" fmla="*/ 6009943 w 6219453"/>
                <a:gd name="connsiteY5" fmla="*/ 328643 h 3279938"/>
                <a:gd name="connsiteX6" fmla="*/ 6117822 w 6219453"/>
                <a:gd name="connsiteY6" fmla="*/ 1522494 h 3279938"/>
                <a:gd name="connsiteX7" fmla="*/ 4521503 w 6219453"/>
                <a:gd name="connsiteY7" fmla="*/ 2609562 h 3279938"/>
                <a:gd name="connsiteX8" fmla="*/ 3462354 w 6219453"/>
                <a:gd name="connsiteY8" fmla="*/ 3278058 h 3279938"/>
                <a:gd name="connsiteX9" fmla="*/ 1971344 w 6219453"/>
                <a:gd name="connsiteY9" fmla="*/ 2411443 h 3279938"/>
                <a:gd name="connsiteX10" fmla="*/ 828343 w 6219453"/>
                <a:gd name="connsiteY10" fmla="*/ 2665442 h 3279938"/>
                <a:gd name="connsiteX11" fmla="*/ 304 w 6219453"/>
                <a:gd name="connsiteY11" fmla="*/ 2193003 h 3279938"/>
                <a:gd name="connsiteX12" fmla="*/ 903406 w 6219453"/>
                <a:gd name="connsiteY12" fmla="*/ 1024654 h 3279938"/>
                <a:gd name="connsiteX0" fmla="*/ 918561 w 6234608"/>
                <a:gd name="connsiteY0" fmla="*/ 1024654 h 3279938"/>
                <a:gd name="connsiteX1" fmla="*/ 1341338 w 6234608"/>
                <a:gd name="connsiteY1" fmla="*/ 298162 h 3279938"/>
                <a:gd name="connsiteX2" fmla="*/ 2301458 w 6234608"/>
                <a:gd name="connsiteY2" fmla="*/ 206722 h 3279938"/>
                <a:gd name="connsiteX3" fmla="*/ 3330189 w 6234608"/>
                <a:gd name="connsiteY3" fmla="*/ 610 h 3279938"/>
                <a:gd name="connsiteX4" fmla="*/ 4983698 w 6234608"/>
                <a:gd name="connsiteY4" fmla="*/ 277842 h 3279938"/>
                <a:gd name="connsiteX5" fmla="*/ 6025098 w 6234608"/>
                <a:gd name="connsiteY5" fmla="*/ 328643 h 3279938"/>
                <a:gd name="connsiteX6" fmla="*/ 6132977 w 6234608"/>
                <a:gd name="connsiteY6" fmla="*/ 1522494 h 3279938"/>
                <a:gd name="connsiteX7" fmla="*/ 4536658 w 6234608"/>
                <a:gd name="connsiteY7" fmla="*/ 2609562 h 3279938"/>
                <a:gd name="connsiteX8" fmla="*/ 3477509 w 6234608"/>
                <a:gd name="connsiteY8" fmla="*/ 3278058 h 3279938"/>
                <a:gd name="connsiteX9" fmla="*/ 1986499 w 6234608"/>
                <a:gd name="connsiteY9" fmla="*/ 2411443 h 3279938"/>
                <a:gd name="connsiteX10" fmla="*/ 843498 w 6234608"/>
                <a:gd name="connsiteY10" fmla="*/ 2665442 h 3279938"/>
                <a:gd name="connsiteX11" fmla="*/ 219 w 6234608"/>
                <a:gd name="connsiteY11" fmla="*/ 2040603 h 3279938"/>
                <a:gd name="connsiteX12" fmla="*/ 918561 w 6234608"/>
                <a:gd name="connsiteY12" fmla="*/ 1024654 h 3279938"/>
                <a:gd name="connsiteX0" fmla="*/ 918561 w 6234608"/>
                <a:gd name="connsiteY0" fmla="*/ 1024654 h 3279938"/>
                <a:gd name="connsiteX1" fmla="*/ 1341338 w 6234608"/>
                <a:gd name="connsiteY1" fmla="*/ 298162 h 3279938"/>
                <a:gd name="connsiteX2" fmla="*/ 2301458 w 6234608"/>
                <a:gd name="connsiteY2" fmla="*/ 206722 h 3279938"/>
                <a:gd name="connsiteX3" fmla="*/ 3330189 w 6234608"/>
                <a:gd name="connsiteY3" fmla="*/ 610 h 3279938"/>
                <a:gd name="connsiteX4" fmla="*/ 4983698 w 6234608"/>
                <a:gd name="connsiteY4" fmla="*/ 277842 h 3279938"/>
                <a:gd name="connsiteX5" fmla="*/ 6025098 w 6234608"/>
                <a:gd name="connsiteY5" fmla="*/ 328643 h 3279938"/>
                <a:gd name="connsiteX6" fmla="*/ 6132977 w 6234608"/>
                <a:gd name="connsiteY6" fmla="*/ 1522494 h 3279938"/>
                <a:gd name="connsiteX7" fmla="*/ 4536658 w 6234608"/>
                <a:gd name="connsiteY7" fmla="*/ 2609562 h 3279938"/>
                <a:gd name="connsiteX8" fmla="*/ 3477509 w 6234608"/>
                <a:gd name="connsiteY8" fmla="*/ 3278058 h 3279938"/>
                <a:gd name="connsiteX9" fmla="*/ 1986499 w 6234608"/>
                <a:gd name="connsiteY9" fmla="*/ 2411443 h 3279938"/>
                <a:gd name="connsiteX10" fmla="*/ 843498 w 6234608"/>
                <a:gd name="connsiteY10" fmla="*/ 2665442 h 3279938"/>
                <a:gd name="connsiteX11" fmla="*/ 219 w 6234608"/>
                <a:gd name="connsiteY11" fmla="*/ 2040603 h 3279938"/>
                <a:gd name="connsiteX12" fmla="*/ 918561 w 6234608"/>
                <a:gd name="connsiteY12" fmla="*/ 1024654 h 3279938"/>
                <a:gd name="connsiteX0" fmla="*/ 761211 w 6234738"/>
                <a:gd name="connsiteY0" fmla="*/ 1202454 h 3279938"/>
                <a:gd name="connsiteX1" fmla="*/ 1341468 w 6234738"/>
                <a:gd name="connsiteY1" fmla="*/ 298162 h 3279938"/>
                <a:gd name="connsiteX2" fmla="*/ 2301588 w 6234738"/>
                <a:gd name="connsiteY2" fmla="*/ 206722 h 3279938"/>
                <a:gd name="connsiteX3" fmla="*/ 3330319 w 6234738"/>
                <a:gd name="connsiteY3" fmla="*/ 610 h 3279938"/>
                <a:gd name="connsiteX4" fmla="*/ 4983828 w 6234738"/>
                <a:gd name="connsiteY4" fmla="*/ 277842 h 3279938"/>
                <a:gd name="connsiteX5" fmla="*/ 6025228 w 6234738"/>
                <a:gd name="connsiteY5" fmla="*/ 328643 h 3279938"/>
                <a:gd name="connsiteX6" fmla="*/ 6133107 w 6234738"/>
                <a:gd name="connsiteY6" fmla="*/ 1522494 h 3279938"/>
                <a:gd name="connsiteX7" fmla="*/ 4536788 w 6234738"/>
                <a:gd name="connsiteY7" fmla="*/ 2609562 h 3279938"/>
                <a:gd name="connsiteX8" fmla="*/ 3477639 w 6234738"/>
                <a:gd name="connsiteY8" fmla="*/ 3278058 h 3279938"/>
                <a:gd name="connsiteX9" fmla="*/ 1986629 w 6234738"/>
                <a:gd name="connsiteY9" fmla="*/ 2411443 h 3279938"/>
                <a:gd name="connsiteX10" fmla="*/ 843628 w 6234738"/>
                <a:gd name="connsiteY10" fmla="*/ 2665442 h 3279938"/>
                <a:gd name="connsiteX11" fmla="*/ 349 w 6234738"/>
                <a:gd name="connsiteY11" fmla="*/ 2040603 h 3279938"/>
                <a:gd name="connsiteX12" fmla="*/ 761211 w 6234738"/>
                <a:gd name="connsiteY12" fmla="*/ 1202454 h 3279938"/>
                <a:gd name="connsiteX0" fmla="*/ 761102 w 6234629"/>
                <a:gd name="connsiteY0" fmla="*/ 1202454 h 3279938"/>
                <a:gd name="connsiteX1" fmla="*/ 1158479 w 6234629"/>
                <a:gd name="connsiteY1" fmla="*/ 404842 h 3279938"/>
                <a:gd name="connsiteX2" fmla="*/ 2301479 w 6234629"/>
                <a:gd name="connsiteY2" fmla="*/ 206722 h 3279938"/>
                <a:gd name="connsiteX3" fmla="*/ 3330210 w 6234629"/>
                <a:gd name="connsiteY3" fmla="*/ 610 h 3279938"/>
                <a:gd name="connsiteX4" fmla="*/ 4983719 w 6234629"/>
                <a:gd name="connsiteY4" fmla="*/ 277842 h 3279938"/>
                <a:gd name="connsiteX5" fmla="*/ 6025119 w 6234629"/>
                <a:gd name="connsiteY5" fmla="*/ 328643 h 3279938"/>
                <a:gd name="connsiteX6" fmla="*/ 6132998 w 6234629"/>
                <a:gd name="connsiteY6" fmla="*/ 1522494 h 3279938"/>
                <a:gd name="connsiteX7" fmla="*/ 4536679 w 6234629"/>
                <a:gd name="connsiteY7" fmla="*/ 2609562 h 3279938"/>
                <a:gd name="connsiteX8" fmla="*/ 3477530 w 6234629"/>
                <a:gd name="connsiteY8" fmla="*/ 3278058 h 3279938"/>
                <a:gd name="connsiteX9" fmla="*/ 1986520 w 6234629"/>
                <a:gd name="connsiteY9" fmla="*/ 2411443 h 3279938"/>
                <a:gd name="connsiteX10" fmla="*/ 843519 w 6234629"/>
                <a:gd name="connsiteY10" fmla="*/ 2665442 h 3279938"/>
                <a:gd name="connsiteX11" fmla="*/ 240 w 6234629"/>
                <a:gd name="connsiteY11" fmla="*/ 2040603 h 3279938"/>
                <a:gd name="connsiteX12" fmla="*/ 761102 w 6234629"/>
                <a:gd name="connsiteY12" fmla="*/ 1202454 h 3279938"/>
                <a:gd name="connsiteX0" fmla="*/ 761102 w 6234629"/>
                <a:gd name="connsiteY0" fmla="*/ 1202454 h 3279938"/>
                <a:gd name="connsiteX1" fmla="*/ 1158479 w 6234629"/>
                <a:gd name="connsiteY1" fmla="*/ 404842 h 3279938"/>
                <a:gd name="connsiteX2" fmla="*/ 2301479 w 6234629"/>
                <a:gd name="connsiteY2" fmla="*/ 206722 h 3279938"/>
                <a:gd name="connsiteX3" fmla="*/ 3330210 w 6234629"/>
                <a:gd name="connsiteY3" fmla="*/ 610 h 3279938"/>
                <a:gd name="connsiteX4" fmla="*/ 4983719 w 6234629"/>
                <a:gd name="connsiteY4" fmla="*/ 277842 h 3279938"/>
                <a:gd name="connsiteX5" fmla="*/ 6025119 w 6234629"/>
                <a:gd name="connsiteY5" fmla="*/ 328643 h 3279938"/>
                <a:gd name="connsiteX6" fmla="*/ 6132998 w 6234629"/>
                <a:gd name="connsiteY6" fmla="*/ 1522494 h 3279938"/>
                <a:gd name="connsiteX7" fmla="*/ 4536679 w 6234629"/>
                <a:gd name="connsiteY7" fmla="*/ 2609562 h 3279938"/>
                <a:gd name="connsiteX8" fmla="*/ 3477530 w 6234629"/>
                <a:gd name="connsiteY8" fmla="*/ 3278058 h 3279938"/>
                <a:gd name="connsiteX9" fmla="*/ 1986520 w 6234629"/>
                <a:gd name="connsiteY9" fmla="*/ 2411443 h 3279938"/>
                <a:gd name="connsiteX10" fmla="*/ 843519 w 6234629"/>
                <a:gd name="connsiteY10" fmla="*/ 2665442 h 3279938"/>
                <a:gd name="connsiteX11" fmla="*/ 240 w 6234629"/>
                <a:gd name="connsiteY11" fmla="*/ 2040603 h 3279938"/>
                <a:gd name="connsiteX12" fmla="*/ 761102 w 6234629"/>
                <a:gd name="connsiteY12" fmla="*/ 1202454 h 3279938"/>
                <a:gd name="connsiteX0" fmla="*/ 705242 w 6178769"/>
                <a:gd name="connsiteY0" fmla="*/ 1202454 h 3279938"/>
                <a:gd name="connsiteX1" fmla="*/ 1102619 w 6178769"/>
                <a:gd name="connsiteY1" fmla="*/ 404842 h 3279938"/>
                <a:gd name="connsiteX2" fmla="*/ 2245619 w 6178769"/>
                <a:gd name="connsiteY2" fmla="*/ 206722 h 3279938"/>
                <a:gd name="connsiteX3" fmla="*/ 3274350 w 6178769"/>
                <a:gd name="connsiteY3" fmla="*/ 610 h 3279938"/>
                <a:gd name="connsiteX4" fmla="*/ 4927859 w 6178769"/>
                <a:gd name="connsiteY4" fmla="*/ 277842 h 3279938"/>
                <a:gd name="connsiteX5" fmla="*/ 5969259 w 6178769"/>
                <a:gd name="connsiteY5" fmla="*/ 328643 h 3279938"/>
                <a:gd name="connsiteX6" fmla="*/ 6077138 w 6178769"/>
                <a:gd name="connsiteY6" fmla="*/ 1522494 h 3279938"/>
                <a:gd name="connsiteX7" fmla="*/ 4480819 w 6178769"/>
                <a:gd name="connsiteY7" fmla="*/ 2609562 h 3279938"/>
                <a:gd name="connsiteX8" fmla="*/ 3421670 w 6178769"/>
                <a:gd name="connsiteY8" fmla="*/ 3278058 h 3279938"/>
                <a:gd name="connsiteX9" fmla="*/ 1930660 w 6178769"/>
                <a:gd name="connsiteY9" fmla="*/ 2411443 h 3279938"/>
                <a:gd name="connsiteX10" fmla="*/ 787659 w 6178769"/>
                <a:gd name="connsiteY10" fmla="*/ 2665442 h 3279938"/>
                <a:gd name="connsiteX11" fmla="*/ 260 w 6178769"/>
                <a:gd name="connsiteY11" fmla="*/ 1771363 h 3279938"/>
                <a:gd name="connsiteX12" fmla="*/ 705242 w 6178769"/>
                <a:gd name="connsiteY12" fmla="*/ 1202454 h 3279938"/>
                <a:gd name="connsiteX0" fmla="*/ 816780 w 6178547"/>
                <a:gd name="connsiteY0" fmla="*/ 1126254 h 3279938"/>
                <a:gd name="connsiteX1" fmla="*/ 1102397 w 6178547"/>
                <a:gd name="connsiteY1" fmla="*/ 404842 h 3279938"/>
                <a:gd name="connsiteX2" fmla="*/ 2245397 w 6178547"/>
                <a:gd name="connsiteY2" fmla="*/ 206722 h 3279938"/>
                <a:gd name="connsiteX3" fmla="*/ 3274128 w 6178547"/>
                <a:gd name="connsiteY3" fmla="*/ 610 h 3279938"/>
                <a:gd name="connsiteX4" fmla="*/ 4927637 w 6178547"/>
                <a:gd name="connsiteY4" fmla="*/ 277842 h 3279938"/>
                <a:gd name="connsiteX5" fmla="*/ 5969037 w 6178547"/>
                <a:gd name="connsiteY5" fmla="*/ 328643 h 3279938"/>
                <a:gd name="connsiteX6" fmla="*/ 6076916 w 6178547"/>
                <a:gd name="connsiteY6" fmla="*/ 1522494 h 3279938"/>
                <a:gd name="connsiteX7" fmla="*/ 4480597 w 6178547"/>
                <a:gd name="connsiteY7" fmla="*/ 2609562 h 3279938"/>
                <a:gd name="connsiteX8" fmla="*/ 3421448 w 6178547"/>
                <a:gd name="connsiteY8" fmla="*/ 3278058 h 3279938"/>
                <a:gd name="connsiteX9" fmla="*/ 1930438 w 6178547"/>
                <a:gd name="connsiteY9" fmla="*/ 2411443 h 3279938"/>
                <a:gd name="connsiteX10" fmla="*/ 787437 w 6178547"/>
                <a:gd name="connsiteY10" fmla="*/ 2665442 h 3279938"/>
                <a:gd name="connsiteX11" fmla="*/ 38 w 6178547"/>
                <a:gd name="connsiteY11" fmla="*/ 1771363 h 3279938"/>
                <a:gd name="connsiteX12" fmla="*/ 816780 w 6178547"/>
                <a:gd name="connsiteY12" fmla="*/ 1126254 h 3279938"/>
                <a:gd name="connsiteX0" fmla="*/ 887526 w 6249293"/>
                <a:gd name="connsiteY0" fmla="*/ 1126254 h 3279938"/>
                <a:gd name="connsiteX1" fmla="*/ 1173143 w 6249293"/>
                <a:gd name="connsiteY1" fmla="*/ 404842 h 3279938"/>
                <a:gd name="connsiteX2" fmla="*/ 2316143 w 6249293"/>
                <a:gd name="connsiteY2" fmla="*/ 206722 h 3279938"/>
                <a:gd name="connsiteX3" fmla="*/ 3344874 w 6249293"/>
                <a:gd name="connsiteY3" fmla="*/ 610 h 3279938"/>
                <a:gd name="connsiteX4" fmla="*/ 4998383 w 6249293"/>
                <a:gd name="connsiteY4" fmla="*/ 277842 h 3279938"/>
                <a:gd name="connsiteX5" fmla="*/ 6039783 w 6249293"/>
                <a:gd name="connsiteY5" fmla="*/ 328643 h 3279938"/>
                <a:gd name="connsiteX6" fmla="*/ 6147662 w 6249293"/>
                <a:gd name="connsiteY6" fmla="*/ 1522494 h 3279938"/>
                <a:gd name="connsiteX7" fmla="*/ 4551343 w 6249293"/>
                <a:gd name="connsiteY7" fmla="*/ 2609562 h 3279938"/>
                <a:gd name="connsiteX8" fmla="*/ 3492194 w 6249293"/>
                <a:gd name="connsiteY8" fmla="*/ 3278058 h 3279938"/>
                <a:gd name="connsiteX9" fmla="*/ 2001184 w 6249293"/>
                <a:gd name="connsiteY9" fmla="*/ 2411443 h 3279938"/>
                <a:gd name="connsiteX10" fmla="*/ 858183 w 6249293"/>
                <a:gd name="connsiteY10" fmla="*/ 2665442 h 3279938"/>
                <a:gd name="connsiteX11" fmla="*/ 131743 w 6249293"/>
                <a:gd name="connsiteY11" fmla="*/ 2350482 h 3279938"/>
                <a:gd name="connsiteX12" fmla="*/ 70784 w 6249293"/>
                <a:gd name="connsiteY12" fmla="*/ 1771363 h 3279938"/>
                <a:gd name="connsiteX13" fmla="*/ 887526 w 6249293"/>
                <a:gd name="connsiteY13" fmla="*/ 1126254 h 3279938"/>
                <a:gd name="connsiteX0" fmla="*/ 874632 w 6236399"/>
                <a:gd name="connsiteY0" fmla="*/ 1126254 h 3279938"/>
                <a:gd name="connsiteX1" fmla="*/ 1160249 w 6236399"/>
                <a:gd name="connsiteY1" fmla="*/ 404842 h 3279938"/>
                <a:gd name="connsiteX2" fmla="*/ 2303249 w 6236399"/>
                <a:gd name="connsiteY2" fmla="*/ 206722 h 3279938"/>
                <a:gd name="connsiteX3" fmla="*/ 3331980 w 6236399"/>
                <a:gd name="connsiteY3" fmla="*/ 610 h 3279938"/>
                <a:gd name="connsiteX4" fmla="*/ 4985489 w 6236399"/>
                <a:gd name="connsiteY4" fmla="*/ 277842 h 3279938"/>
                <a:gd name="connsiteX5" fmla="*/ 6026889 w 6236399"/>
                <a:gd name="connsiteY5" fmla="*/ 328643 h 3279938"/>
                <a:gd name="connsiteX6" fmla="*/ 6134768 w 6236399"/>
                <a:gd name="connsiteY6" fmla="*/ 1522494 h 3279938"/>
                <a:gd name="connsiteX7" fmla="*/ 4538449 w 6236399"/>
                <a:gd name="connsiteY7" fmla="*/ 2609562 h 3279938"/>
                <a:gd name="connsiteX8" fmla="*/ 3479300 w 6236399"/>
                <a:gd name="connsiteY8" fmla="*/ 3278058 h 3279938"/>
                <a:gd name="connsiteX9" fmla="*/ 1988290 w 6236399"/>
                <a:gd name="connsiteY9" fmla="*/ 2411443 h 3279938"/>
                <a:gd name="connsiteX10" fmla="*/ 845289 w 6236399"/>
                <a:gd name="connsiteY10" fmla="*/ 2665442 h 3279938"/>
                <a:gd name="connsiteX11" fmla="*/ 118849 w 6236399"/>
                <a:gd name="connsiteY11" fmla="*/ 2350482 h 3279938"/>
                <a:gd name="connsiteX12" fmla="*/ 78210 w 6236399"/>
                <a:gd name="connsiteY12" fmla="*/ 1695163 h 3279938"/>
                <a:gd name="connsiteX13" fmla="*/ 874632 w 6236399"/>
                <a:gd name="connsiteY13" fmla="*/ 1126254 h 3279938"/>
                <a:gd name="connsiteX0" fmla="*/ 874632 w 6236399"/>
                <a:gd name="connsiteY0" fmla="*/ 1126254 h 3279938"/>
                <a:gd name="connsiteX1" fmla="*/ 1160249 w 6236399"/>
                <a:gd name="connsiteY1" fmla="*/ 404842 h 3279938"/>
                <a:gd name="connsiteX2" fmla="*/ 2303249 w 6236399"/>
                <a:gd name="connsiteY2" fmla="*/ 206722 h 3279938"/>
                <a:gd name="connsiteX3" fmla="*/ 3331980 w 6236399"/>
                <a:gd name="connsiteY3" fmla="*/ 610 h 3279938"/>
                <a:gd name="connsiteX4" fmla="*/ 4985489 w 6236399"/>
                <a:gd name="connsiteY4" fmla="*/ 277842 h 3279938"/>
                <a:gd name="connsiteX5" fmla="*/ 6026889 w 6236399"/>
                <a:gd name="connsiteY5" fmla="*/ 328643 h 3279938"/>
                <a:gd name="connsiteX6" fmla="*/ 6134768 w 6236399"/>
                <a:gd name="connsiteY6" fmla="*/ 1522494 h 3279938"/>
                <a:gd name="connsiteX7" fmla="*/ 4538449 w 6236399"/>
                <a:gd name="connsiteY7" fmla="*/ 2609562 h 3279938"/>
                <a:gd name="connsiteX8" fmla="*/ 3479300 w 6236399"/>
                <a:gd name="connsiteY8" fmla="*/ 3278058 h 3279938"/>
                <a:gd name="connsiteX9" fmla="*/ 1988290 w 6236399"/>
                <a:gd name="connsiteY9" fmla="*/ 2411443 h 3279938"/>
                <a:gd name="connsiteX10" fmla="*/ 845289 w 6236399"/>
                <a:gd name="connsiteY10" fmla="*/ 2665442 h 3279938"/>
                <a:gd name="connsiteX11" fmla="*/ 118849 w 6236399"/>
                <a:gd name="connsiteY11" fmla="*/ 2350482 h 3279938"/>
                <a:gd name="connsiteX12" fmla="*/ 78210 w 6236399"/>
                <a:gd name="connsiteY12" fmla="*/ 1659603 h 3279938"/>
                <a:gd name="connsiteX13" fmla="*/ 874632 w 6236399"/>
                <a:gd name="connsiteY13" fmla="*/ 1126254 h 3279938"/>
                <a:gd name="connsiteX0" fmla="*/ 874632 w 6236399"/>
                <a:gd name="connsiteY0" fmla="*/ 1126254 h 3279938"/>
                <a:gd name="connsiteX1" fmla="*/ 1160249 w 6236399"/>
                <a:gd name="connsiteY1" fmla="*/ 404842 h 3279938"/>
                <a:gd name="connsiteX2" fmla="*/ 2303249 w 6236399"/>
                <a:gd name="connsiteY2" fmla="*/ 206722 h 3279938"/>
                <a:gd name="connsiteX3" fmla="*/ 3331980 w 6236399"/>
                <a:gd name="connsiteY3" fmla="*/ 610 h 3279938"/>
                <a:gd name="connsiteX4" fmla="*/ 4985489 w 6236399"/>
                <a:gd name="connsiteY4" fmla="*/ 277842 h 3279938"/>
                <a:gd name="connsiteX5" fmla="*/ 6026889 w 6236399"/>
                <a:gd name="connsiteY5" fmla="*/ 328643 h 3279938"/>
                <a:gd name="connsiteX6" fmla="*/ 6134768 w 6236399"/>
                <a:gd name="connsiteY6" fmla="*/ 1522494 h 3279938"/>
                <a:gd name="connsiteX7" fmla="*/ 4538449 w 6236399"/>
                <a:gd name="connsiteY7" fmla="*/ 2609562 h 3279938"/>
                <a:gd name="connsiteX8" fmla="*/ 3479300 w 6236399"/>
                <a:gd name="connsiteY8" fmla="*/ 3278058 h 3279938"/>
                <a:gd name="connsiteX9" fmla="*/ 1988290 w 6236399"/>
                <a:gd name="connsiteY9" fmla="*/ 2411443 h 3279938"/>
                <a:gd name="connsiteX10" fmla="*/ 667489 w 6236399"/>
                <a:gd name="connsiteY10" fmla="*/ 2685762 h 3279938"/>
                <a:gd name="connsiteX11" fmla="*/ 118849 w 6236399"/>
                <a:gd name="connsiteY11" fmla="*/ 2350482 h 3279938"/>
                <a:gd name="connsiteX12" fmla="*/ 78210 w 6236399"/>
                <a:gd name="connsiteY12" fmla="*/ 1659603 h 3279938"/>
                <a:gd name="connsiteX13" fmla="*/ 874632 w 6236399"/>
                <a:gd name="connsiteY13" fmla="*/ 1126254 h 3279938"/>
                <a:gd name="connsiteX0" fmla="*/ 874632 w 6236399"/>
                <a:gd name="connsiteY0" fmla="*/ 1126254 h 3279938"/>
                <a:gd name="connsiteX1" fmla="*/ 1160249 w 6236399"/>
                <a:gd name="connsiteY1" fmla="*/ 404842 h 3279938"/>
                <a:gd name="connsiteX2" fmla="*/ 2303249 w 6236399"/>
                <a:gd name="connsiteY2" fmla="*/ 206722 h 3279938"/>
                <a:gd name="connsiteX3" fmla="*/ 3331980 w 6236399"/>
                <a:gd name="connsiteY3" fmla="*/ 610 h 3279938"/>
                <a:gd name="connsiteX4" fmla="*/ 4985489 w 6236399"/>
                <a:gd name="connsiteY4" fmla="*/ 277842 h 3279938"/>
                <a:gd name="connsiteX5" fmla="*/ 6026889 w 6236399"/>
                <a:gd name="connsiteY5" fmla="*/ 328643 h 3279938"/>
                <a:gd name="connsiteX6" fmla="*/ 6134768 w 6236399"/>
                <a:gd name="connsiteY6" fmla="*/ 1522494 h 3279938"/>
                <a:gd name="connsiteX7" fmla="*/ 4538449 w 6236399"/>
                <a:gd name="connsiteY7" fmla="*/ 2609562 h 3279938"/>
                <a:gd name="connsiteX8" fmla="*/ 3479300 w 6236399"/>
                <a:gd name="connsiteY8" fmla="*/ 3278058 h 3279938"/>
                <a:gd name="connsiteX9" fmla="*/ 1988290 w 6236399"/>
                <a:gd name="connsiteY9" fmla="*/ 2411443 h 3279938"/>
                <a:gd name="connsiteX10" fmla="*/ 667489 w 6236399"/>
                <a:gd name="connsiteY10" fmla="*/ 2685762 h 3279938"/>
                <a:gd name="connsiteX11" fmla="*/ 118849 w 6236399"/>
                <a:gd name="connsiteY11" fmla="*/ 2350482 h 3279938"/>
                <a:gd name="connsiteX12" fmla="*/ 78210 w 6236399"/>
                <a:gd name="connsiteY12" fmla="*/ 1659603 h 3279938"/>
                <a:gd name="connsiteX13" fmla="*/ 874632 w 6236399"/>
                <a:gd name="connsiteY13" fmla="*/ 1126254 h 3279938"/>
                <a:gd name="connsiteX0" fmla="*/ 874632 w 6236399"/>
                <a:gd name="connsiteY0" fmla="*/ 1126254 h 3279938"/>
                <a:gd name="connsiteX1" fmla="*/ 1160249 w 6236399"/>
                <a:gd name="connsiteY1" fmla="*/ 404842 h 3279938"/>
                <a:gd name="connsiteX2" fmla="*/ 2303249 w 6236399"/>
                <a:gd name="connsiteY2" fmla="*/ 206722 h 3279938"/>
                <a:gd name="connsiteX3" fmla="*/ 3331980 w 6236399"/>
                <a:gd name="connsiteY3" fmla="*/ 610 h 3279938"/>
                <a:gd name="connsiteX4" fmla="*/ 4985489 w 6236399"/>
                <a:gd name="connsiteY4" fmla="*/ 277842 h 3279938"/>
                <a:gd name="connsiteX5" fmla="*/ 6026889 w 6236399"/>
                <a:gd name="connsiteY5" fmla="*/ 328643 h 3279938"/>
                <a:gd name="connsiteX6" fmla="*/ 6134768 w 6236399"/>
                <a:gd name="connsiteY6" fmla="*/ 1522494 h 3279938"/>
                <a:gd name="connsiteX7" fmla="*/ 4538449 w 6236399"/>
                <a:gd name="connsiteY7" fmla="*/ 2609562 h 3279938"/>
                <a:gd name="connsiteX8" fmla="*/ 3479300 w 6236399"/>
                <a:gd name="connsiteY8" fmla="*/ 3278058 h 3279938"/>
                <a:gd name="connsiteX9" fmla="*/ 1988290 w 6236399"/>
                <a:gd name="connsiteY9" fmla="*/ 2411443 h 3279938"/>
                <a:gd name="connsiteX10" fmla="*/ 667489 w 6236399"/>
                <a:gd name="connsiteY10" fmla="*/ 2685762 h 3279938"/>
                <a:gd name="connsiteX11" fmla="*/ 118849 w 6236399"/>
                <a:gd name="connsiteY11" fmla="*/ 2350482 h 3279938"/>
                <a:gd name="connsiteX12" fmla="*/ 78210 w 6236399"/>
                <a:gd name="connsiteY12" fmla="*/ 1659603 h 3279938"/>
                <a:gd name="connsiteX13" fmla="*/ 874632 w 6236399"/>
                <a:gd name="connsiteY13" fmla="*/ 1126254 h 3279938"/>
                <a:gd name="connsiteX0" fmla="*/ 874632 w 6236399"/>
                <a:gd name="connsiteY0" fmla="*/ 1126254 h 3279355"/>
                <a:gd name="connsiteX1" fmla="*/ 1160249 w 6236399"/>
                <a:gd name="connsiteY1" fmla="*/ 404842 h 3279355"/>
                <a:gd name="connsiteX2" fmla="*/ 2303249 w 6236399"/>
                <a:gd name="connsiteY2" fmla="*/ 206722 h 3279355"/>
                <a:gd name="connsiteX3" fmla="*/ 3331980 w 6236399"/>
                <a:gd name="connsiteY3" fmla="*/ 610 h 3279355"/>
                <a:gd name="connsiteX4" fmla="*/ 4985489 w 6236399"/>
                <a:gd name="connsiteY4" fmla="*/ 277842 h 3279355"/>
                <a:gd name="connsiteX5" fmla="*/ 6026889 w 6236399"/>
                <a:gd name="connsiteY5" fmla="*/ 328643 h 3279355"/>
                <a:gd name="connsiteX6" fmla="*/ 6134768 w 6236399"/>
                <a:gd name="connsiteY6" fmla="*/ 1522494 h 3279355"/>
                <a:gd name="connsiteX7" fmla="*/ 4538449 w 6236399"/>
                <a:gd name="connsiteY7" fmla="*/ 2609562 h 3279355"/>
                <a:gd name="connsiteX8" fmla="*/ 3479300 w 6236399"/>
                <a:gd name="connsiteY8" fmla="*/ 3278058 h 3279355"/>
                <a:gd name="connsiteX9" fmla="*/ 2216890 w 6236399"/>
                <a:gd name="connsiteY9" fmla="*/ 2447003 h 3279355"/>
                <a:gd name="connsiteX10" fmla="*/ 667489 w 6236399"/>
                <a:gd name="connsiteY10" fmla="*/ 2685762 h 3279355"/>
                <a:gd name="connsiteX11" fmla="*/ 118849 w 6236399"/>
                <a:gd name="connsiteY11" fmla="*/ 2350482 h 3279355"/>
                <a:gd name="connsiteX12" fmla="*/ 78210 w 6236399"/>
                <a:gd name="connsiteY12" fmla="*/ 1659603 h 3279355"/>
                <a:gd name="connsiteX13" fmla="*/ 874632 w 6236399"/>
                <a:gd name="connsiteY13" fmla="*/ 1126254 h 3279355"/>
                <a:gd name="connsiteX0" fmla="*/ 874632 w 6236399"/>
                <a:gd name="connsiteY0" fmla="*/ 1126254 h 3228730"/>
                <a:gd name="connsiteX1" fmla="*/ 1160249 w 6236399"/>
                <a:gd name="connsiteY1" fmla="*/ 404842 h 3228730"/>
                <a:gd name="connsiteX2" fmla="*/ 2303249 w 6236399"/>
                <a:gd name="connsiteY2" fmla="*/ 206722 h 3228730"/>
                <a:gd name="connsiteX3" fmla="*/ 3331980 w 6236399"/>
                <a:gd name="connsiteY3" fmla="*/ 610 h 3228730"/>
                <a:gd name="connsiteX4" fmla="*/ 4985489 w 6236399"/>
                <a:gd name="connsiteY4" fmla="*/ 277842 h 3228730"/>
                <a:gd name="connsiteX5" fmla="*/ 6026889 w 6236399"/>
                <a:gd name="connsiteY5" fmla="*/ 328643 h 3228730"/>
                <a:gd name="connsiteX6" fmla="*/ 6134768 w 6236399"/>
                <a:gd name="connsiteY6" fmla="*/ 1522494 h 3228730"/>
                <a:gd name="connsiteX7" fmla="*/ 4538449 w 6236399"/>
                <a:gd name="connsiteY7" fmla="*/ 2609562 h 3228730"/>
                <a:gd name="connsiteX8" fmla="*/ 3174500 w 6236399"/>
                <a:gd name="connsiteY8" fmla="*/ 3227258 h 3228730"/>
                <a:gd name="connsiteX9" fmla="*/ 2216890 w 6236399"/>
                <a:gd name="connsiteY9" fmla="*/ 2447003 h 3228730"/>
                <a:gd name="connsiteX10" fmla="*/ 667489 w 6236399"/>
                <a:gd name="connsiteY10" fmla="*/ 2685762 h 3228730"/>
                <a:gd name="connsiteX11" fmla="*/ 118849 w 6236399"/>
                <a:gd name="connsiteY11" fmla="*/ 2350482 h 3228730"/>
                <a:gd name="connsiteX12" fmla="*/ 78210 w 6236399"/>
                <a:gd name="connsiteY12" fmla="*/ 1659603 h 3228730"/>
                <a:gd name="connsiteX13" fmla="*/ 874632 w 6236399"/>
                <a:gd name="connsiteY13" fmla="*/ 1126254 h 3228730"/>
                <a:gd name="connsiteX0" fmla="*/ 874632 w 6236399"/>
                <a:gd name="connsiteY0" fmla="*/ 1126254 h 3268438"/>
                <a:gd name="connsiteX1" fmla="*/ 1160249 w 6236399"/>
                <a:gd name="connsiteY1" fmla="*/ 404842 h 3268438"/>
                <a:gd name="connsiteX2" fmla="*/ 2303249 w 6236399"/>
                <a:gd name="connsiteY2" fmla="*/ 206722 h 3268438"/>
                <a:gd name="connsiteX3" fmla="*/ 3331980 w 6236399"/>
                <a:gd name="connsiteY3" fmla="*/ 610 h 3268438"/>
                <a:gd name="connsiteX4" fmla="*/ 4985489 w 6236399"/>
                <a:gd name="connsiteY4" fmla="*/ 277842 h 3268438"/>
                <a:gd name="connsiteX5" fmla="*/ 6026889 w 6236399"/>
                <a:gd name="connsiteY5" fmla="*/ 328643 h 3268438"/>
                <a:gd name="connsiteX6" fmla="*/ 6134768 w 6236399"/>
                <a:gd name="connsiteY6" fmla="*/ 1522494 h 3268438"/>
                <a:gd name="connsiteX7" fmla="*/ 4538449 w 6236399"/>
                <a:gd name="connsiteY7" fmla="*/ 2609562 h 3268438"/>
                <a:gd name="connsiteX8" fmla="*/ 3944089 w 6236399"/>
                <a:gd name="connsiteY8" fmla="*/ 3102323 h 3268438"/>
                <a:gd name="connsiteX9" fmla="*/ 3174500 w 6236399"/>
                <a:gd name="connsiteY9" fmla="*/ 3227258 h 3268438"/>
                <a:gd name="connsiteX10" fmla="*/ 2216890 w 6236399"/>
                <a:gd name="connsiteY10" fmla="*/ 2447003 h 3268438"/>
                <a:gd name="connsiteX11" fmla="*/ 667489 w 6236399"/>
                <a:gd name="connsiteY11" fmla="*/ 2685762 h 3268438"/>
                <a:gd name="connsiteX12" fmla="*/ 118849 w 6236399"/>
                <a:gd name="connsiteY12" fmla="*/ 2350482 h 3268438"/>
                <a:gd name="connsiteX13" fmla="*/ 78210 w 6236399"/>
                <a:gd name="connsiteY13" fmla="*/ 1659603 h 3268438"/>
                <a:gd name="connsiteX14" fmla="*/ 874632 w 6236399"/>
                <a:gd name="connsiteY14" fmla="*/ 1126254 h 3268438"/>
                <a:gd name="connsiteX0" fmla="*/ 874632 w 6236399"/>
                <a:gd name="connsiteY0" fmla="*/ 1126254 h 3268438"/>
                <a:gd name="connsiteX1" fmla="*/ 1160249 w 6236399"/>
                <a:gd name="connsiteY1" fmla="*/ 404842 h 3268438"/>
                <a:gd name="connsiteX2" fmla="*/ 2303249 w 6236399"/>
                <a:gd name="connsiteY2" fmla="*/ 206722 h 3268438"/>
                <a:gd name="connsiteX3" fmla="*/ 3331980 w 6236399"/>
                <a:gd name="connsiteY3" fmla="*/ 610 h 3268438"/>
                <a:gd name="connsiteX4" fmla="*/ 4985489 w 6236399"/>
                <a:gd name="connsiteY4" fmla="*/ 277842 h 3268438"/>
                <a:gd name="connsiteX5" fmla="*/ 6026889 w 6236399"/>
                <a:gd name="connsiteY5" fmla="*/ 328643 h 3268438"/>
                <a:gd name="connsiteX6" fmla="*/ 6134768 w 6236399"/>
                <a:gd name="connsiteY6" fmla="*/ 1522494 h 3268438"/>
                <a:gd name="connsiteX7" fmla="*/ 4538449 w 6236399"/>
                <a:gd name="connsiteY7" fmla="*/ 2609562 h 3268438"/>
                <a:gd name="connsiteX8" fmla="*/ 3944089 w 6236399"/>
                <a:gd name="connsiteY8" fmla="*/ 3102323 h 3268438"/>
                <a:gd name="connsiteX9" fmla="*/ 3174500 w 6236399"/>
                <a:gd name="connsiteY9" fmla="*/ 3227258 h 3268438"/>
                <a:gd name="connsiteX10" fmla="*/ 2216890 w 6236399"/>
                <a:gd name="connsiteY10" fmla="*/ 2447003 h 3268438"/>
                <a:gd name="connsiteX11" fmla="*/ 667489 w 6236399"/>
                <a:gd name="connsiteY11" fmla="*/ 2685762 h 3268438"/>
                <a:gd name="connsiteX12" fmla="*/ 118849 w 6236399"/>
                <a:gd name="connsiteY12" fmla="*/ 2350482 h 3268438"/>
                <a:gd name="connsiteX13" fmla="*/ 78210 w 6236399"/>
                <a:gd name="connsiteY13" fmla="*/ 1659603 h 3268438"/>
                <a:gd name="connsiteX14" fmla="*/ 874632 w 6236399"/>
                <a:gd name="connsiteY14" fmla="*/ 1126254 h 3268438"/>
                <a:gd name="connsiteX0" fmla="*/ 874632 w 6236399"/>
                <a:gd name="connsiteY0" fmla="*/ 1126254 h 3280965"/>
                <a:gd name="connsiteX1" fmla="*/ 1160249 w 6236399"/>
                <a:gd name="connsiteY1" fmla="*/ 404842 h 3280965"/>
                <a:gd name="connsiteX2" fmla="*/ 2303249 w 6236399"/>
                <a:gd name="connsiteY2" fmla="*/ 206722 h 3280965"/>
                <a:gd name="connsiteX3" fmla="*/ 3331980 w 6236399"/>
                <a:gd name="connsiteY3" fmla="*/ 610 h 3280965"/>
                <a:gd name="connsiteX4" fmla="*/ 4985489 w 6236399"/>
                <a:gd name="connsiteY4" fmla="*/ 277842 h 3280965"/>
                <a:gd name="connsiteX5" fmla="*/ 6026889 w 6236399"/>
                <a:gd name="connsiteY5" fmla="*/ 328643 h 3280965"/>
                <a:gd name="connsiteX6" fmla="*/ 6134768 w 6236399"/>
                <a:gd name="connsiteY6" fmla="*/ 1522494 h 3280965"/>
                <a:gd name="connsiteX7" fmla="*/ 4538449 w 6236399"/>
                <a:gd name="connsiteY7" fmla="*/ 2609562 h 3280965"/>
                <a:gd name="connsiteX8" fmla="*/ 3944089 w 6236399"/>
                <a:gd name="connsiteY8" fmla="*/ 3102323 h 3280965"/>
                <a:gd name="connsiteX9" fmla="*/ 3174500 w 6236399"/>
                <a:gd name="connsiteY9" fmla="*/ 3227258 h 3280965"/>
                <a:gd name="connsiteX10" fmla="*/ 2216890 w 6236399"/>
                <a:gd name="connsiteY10" fmla="*/ 2447003 h 3280965"/>
                <a:gd name="connsiteX11" fmla="*/ 667489 w 6236399"/>
                <a:gd name="connsiteY11" fmla="*/ 2685762 h 3280965"/>
                <a:gd name="connsiteX12" fmla="*/ 118849 w 6236399"/>
                <a:gd name="connsiteY12" fmla="*/ 2350482 h 3280965"/>
                <a:gd name="connsiteX13" fmla="*/ 78210 w 6236399"/>
                <a:gd name="connsiteY13" fmla="*/ 1659603 h 3280965"/>
                <a:gd name="connsiteX14" fmla="*/ 874632 w 6236399"/>
                <a:gd name="connsiteY14" fmla="*/ 1126254 h 3280965"/>
                <a:gd name="connsiteX0" fmla="*/ 874632 w 6236399"/>
                <a:gd name="connsiteY0" fmla="*/ 1126254 h 3215040"/>
                <a:gd name="connsiteX1" fmla="*/ 1160249 w 6236399"/>
                <a:gd name="connsiteY1" fmla="*/ 404842 h 3215040"/>
                <a:gd name="connsiteX2" fmla="*/ 2303249 w 6236399"/>
                <a:gd name="connsiteY2" fmla="*/ 206722 h 3215040"/>
                <a:gd name="connsiteX3" fmla="*/ 3331980 w 6236399"/>
                <a:gd name="connsiteY3" fmla="*/ 610 h 3215040"/>
                <a:gd name="connsiteX4" fmla="*/ 4985489 w 6236399"/>
                <a:gd name="connsiteY4" fmla="*/ 277842 h 3215040"/>
                <a:gd name="connsiteX5" fmla="*/ 6026889 w 6236399"/>
                <a:gd name="connsiteY5" fmla="*/ 328643 h 3215040"/>
                <a:gd name="connsiteX6" fmla="*/ 6134768 w 6236399"/>
                <a:gd name="connsiteY6" fmla="*/ 1522494 h 3215040"/>
                <a:gd name="connsiteX7" fmla="*/ 4538449 w 6236399"/>
                <a:gd name="connsiteY7" fmla="*/ 2609562 h 3215040"/>
                <a:gd name="connsiteX8" fmla="*/ 3944089 w 6236399"/>
                <a:gd name="connsiteY8" fmla="*/ 3102323 h 3215040"/>
                <a:gd name="connsiteX9" fmla="*/ 3042420 w 6236399"/>
                <a:gd name="connsiteY9" fmla="*/ 3161218 h 3215040"/>
                <a:gd name="connsiteX10" fmla="*/ 2216890 w 6236399"/>
                <a:gd name="connsiteY10" fmla="*/ 2447003 h 3215040"/>
                <a:gd name="connsiteX11" fmla="*/ 667489 w 6236399"/>
                <a:gd name="connsiteY11" fmla="*/ 2685762 h 3215040"/>
                <a:gd name="connsiteX12" fmla="*/ 118849 w 6236399"/>
                <a:gd name="connsiteY12" fmla="*/ 2350482 h 3215040"/>
                <a:gd name="connsiteX13" fmla="*/ 78210 w 6236399"/>
                <a:gd name="connsiteY13" fmla="*/ 1659603 h 3215040"/>
                <a:gd name="connsiteX14" fmla="*/ 874632 w 6236399"/>
                <a:gd name="connsiteY14" fmla="*/ 1126254 h 3215040"/>
                <a:gd name="connsiteX0" fmla="*/ 874632 w 6236399"/>
                <a:gd name="connsiteY0" fmla="*/ 1126254 h 3272152"/>
                <a:gd name="connsiteX1" fmla="*/ 1160249 w 6236399"/>
                <a:gd name="connsiteY1" fmla="*/ 404842 h 3272152"/>
                <a:gd name="connsiteX2" fmla="*/ 2303249 w 6236399"/>
                <a:gd name="connsiteY2" fmla="*/ 206722 h 3272152"/>
                <a:gd name="connsiteX3" fmla="*/ 3331980 w 6236399"/>
                <a:gd name="connsiteY3" fmla="*/ 610 h 3272152"/>
                <a:gd name="connsiteX4" fmla="*/ 4985489 w 6236399"/>
                <a:gd name="connsiteY4" fmla="*/ 277842 h 3272152"/>
                <a:gd name="connsiteX5" fmla="*/ 6026889 w 6236399"/>
                <a:gd name="connsiteY5" fmla="*/ 328643 h 3272152"/>
                <a:gd name="connsiteX6" fmla="*/ 6134768 w 6236399"/>
                <a:gd name="connsiteY6" fmla="*/ 1522494 h 3272152"/>
                <a:gd name="connsiteX7" fmla="*/ 4538449 w 6236399"/>
                <a:gd name="connsiteY7" fmla="*/ 2609562 h 3272152"/>
                <a:gd name="connsiteX8" fmla="*/ 3817089 w 6236399"/>
                <a:gd name="connsiteY8" fmla="*/ 3214083 h 3272152"/>
                <a:gd name="connsiteX9" fmla="*/ 3042420 w 6236399"/>
                <a:gd name="connsiteY9" fmla="*/ 3161218 h 3272152"/>
                <a:gd name="connsiteX10" fmla="*/ 2216890 w 6236399"/>
                <a:gd name="connsiteY10" fmla="*/ 2447003 h 3272152"/>
                <a:gd name="connsiteX11" fmla="*/ 667489 w 6236399"/>
                <a:gd name="connsiteY11" fmla="*/ 2685762 h 3272152"/>
                <a:gd name="connsiteX12" fmla="*/ 118849 w 6236399"/>
                <a:gd name="connsiteY12" fmla="*/ 2350482 h 3272152"/>
                <a:gd name="connsiteX13" fmla="*/ 78210 w 6236399"/>
                <a:gd name="connsiteY13" fmla="*/ 1659603 h 3272152"/>
                <a:gd name="connsiteX14" fmla="*/ 874632 w 6236399"/>
                <a:gd name="connsiteY14" fmla="*/ 1126254 h 3272152"/>
                <a:gd name="connsiteX0" fmla="*/ 874632 w 6236399"/>
                <a:gd name="connsiteY0" fmla="*/ 1126254 h 3262259"/>
                <a:gd name="connsiteX1" fmla="*/ 1160249 w 6236399"/>
                <a:gd name="connsiteY1" fmla="*/ 404842 h 3262259"/>
                <a:gd name="connsiteX2" fmla="*/ 2303249 w 6236399"/>
                <a:gd name="connsiteY2" fmla="*/ 206722 h 3262259"/>
                <a:gd name="connsiteX3" fmla="*/ 3331980 w 6236399"/>
                <a:gd name="connsiteY3" fmla="*/ 610 h 3262259"/>
                <a:gd name="connsiteX4" fmla="*/ 4985489 w 6236399"/>
                <a:gd name="connsiteY4" fmla="*/ 277842 h 3262259"/>
                <a:gd name="connsiteX5" fmla="*/ 6026889 w 6236399"/>
                <a:gd name="connsiteY5" fmla="*/ 328643 h 3262259"/>
                <a:gd name="connsiteX6" fmla="*/ 6134768 w 6236399"/>
                <a:gd name="connsiteY6" fmla="*/ 1522494 h 3262259"/>
                <a:gd name="connsiteX7" fmla="*/ 4538449 w 6236399"/>
                <a:gd name="connsiteY7" fmla="*/ 2609562 h 3262259"/>
                <a:gd name="connsiteX8" fmla="*/ 3776449 w 6236399"/>
                <a:gd name="connsiteY8" fmla="*/ 3198843 h 3262259"/>
                <a:gd name="connsiteX9" fmla="*/ 3042420 w 6236399"/>
                <a:gd name="connsiteY9" fmla="*/ 3161218 h 3262259"/>
                <a:gd name="connsiteX10" fmla="*/ 2216890 w 6236399"/>
                <a:gd name="connsiteY10" fmla="*/ 2447003 h 3262259"/>
                <a:gd name="connsiteX11" fmla="*/ 667489 w 6236399"/>
                <a:gd name="connsiteY11" fmla="*/ 2685762 h 3262259"/>
                <a:gd name="connsiteX12" fmla="*/ 118849 w 6236399"/>
                <a:gd name="connsiteY12" fmla="*/ 2350482 h 3262259"/>
                <a:gd name="connsiteX13" fmla="*/ 78210 w 6236399"/>
                <a:gd name="connsiteY13" fmla="*/ 1659603 h 3262259"/>
                <a:gd name="connsiteX14" fmla="*/ 874632 w 6236399"/>
                <a:gd name="connsiteY14" fmla="*/ 1126254 h 3262259"/>
                <a:gd name="connsiteX0" fmla="*/ 874632 w 6194208"/>
                <a:gd name="connsiteY0" fmla="*/ 1126254 h 3262259"/>
                <a:gd name="connsiteX1" fmla="*/ 1160249 w 6194208"/>
                <a:gd name="connsiteY1" fmla="*/ 404842 h 3262259"/>
                <a:gd name="connsiteX2" fmla="*/ 2303249 w 6194208"/>
                <a:gd name="connsiteY2" fmla="*/ 206722 h 3262259"/>
                <a:gd name="connsiteX3" fmla="*/ 3331980 w 6194208"/>
                <a:gd name="connsiteY3" fmla="*/ 610 h 3262259"/>
                <a:gd name="connsiteX4" fmla="*/ 4985489 w 6194208"/>
                <a:gd name="connsiteY4" fmla="*/ 277842 h 3262259"/>
                <a:gd name="connsiteX5" fmla="*/ 6026889 w 6194208"/>
                <a:gd name="connsiteY5" fmla="*/ 328643 h 3262259"/>
                <a:gd name="connsiteX6" fmla="*/ 6134768 w 6194208"/>
                <a:gd name="connsiteY6" fmla="*/ 1522494 h 3262259"/>
                <a:gd name="connsiteX7" fmla="*/ 5930369 w 6194208"/>
                <a:gd name="connsiteY7" fmla="*/ 2198084 h 3262259"/>
                <a:gd name="connsiteX8" fmla="*/ 4538449 w 6194208"/>
                <a:gd name="connsiteY8" fmla="*/ 2609562 h 3262259"/>
                <a:gd name="connsiteX9" fmla="*/ 3776449 w 6194208"/>
                <a:gd name="connsiteY9" fmla="*/ 3198843 h 3262259"/>
                <a:gd name="connsiteX10" fmla="*/ 3042420 w 6194208"/>
                <a:gd name="connsiteY10" fmla="*/ 3161218 h 3262259"/>
                <a:gd name="connsiteX11" fmla="*/ 2216890 w 6194208"/>
                <a:gd name="connsiteY11" fmla="*/ 2447003 h 3262259"/>
                <a:gd name="connsiteX12" fmla="*/ 667489 w 6194208"/>
                <a:gd name="connsiteY12" fmla="*/ 2685762 h 3262259"/>
                <a:gd name="connsiteX13" fmla="*/ 118849 w 6194208"/>
                <a:gd name="connsiteY13" fmla="*/ 2350482 h 3262259"/>
                <a:gd name="connsiteX14" fmla="*/ 78210 w 6194208"/>
                <a:gd name="connsiteY14" fmla="*/ 1659603 h 3262259"/>
                <a:gd name="connsiteX15" fmla="*/ 874632 w 6194208"/>
                <a:gd name="connsiteY15" fmla="*/ 1126254 h 3262259"/>
                <a:gd name="connsiteX0" fmla="*/ 874632 w 6194208"/>
                <a:gd name="connsiteY0" fmla="*/ 1126254 h 3262259"/>
                <a:gd name="connsiteX1" fmla="*/ 1160249 w 6194208"/>
                <a:gd name="connsiteY1" fmla="*/ 404842 h 3262259"/>
                <a:gd name="connsiteX2" fmla="*/ 2303249 w 6194208"/>
                <a:gd name="connsiteY2" fmla="*/ 206722 h 3262259"/>
                <a:gd name="connsiteX3" fmla="*/ 3331980 w 6194208"/>
                <a:gd name="connsiteY3" fmla="*/ 610 h 3262259"/>
                <a:gd name="connsiteX4" fmla="*/ 4985489 w 6194208"/>
                <a:gd name="connsiteY4" fmla="*/ 277842 h 3262259"/>
                <a:gd name="connsiteX5" fmla="*/ 6026889 w 6194208"/>
                <a:gd name="connsiteY5" fmla="*/ 328643 h 3262259"/>
                <a:gd name="connsiteX6" fmla="*/ 6134768 w 6194208"/>
                <a:gd name="connsiteY6" fmla="*/ 1522494 h 3262259"/>
                <a:gd name="connsiteX7" fmla="*/ 5930369 w 6194208"/>
                <a:gd name="connsiteY7" fmla="*/ 2198084 h 3262259"/>
                <a:gd name="connsiteX8" fmla="*/ 4538449 w 6194208"/>
                <a:gd name="connsiteY8" fmla="*/ 2609562 h 3262259"/>
                <a:gd name="connsiteX9" fmla="*/ 3776449 w 6194208"/>
                <a:gd name="connsiteY9" fmla="*/ 3198843 h 3262259"/>
                <a:gd name="connsiteX10" fmla="*/ 3042420 w 6194208"/>
                <a:gd name="connsiteY10" fmla="*/ 3161218 h 3262259"/>
                <a:gd name="connsiteX11" fmla="*/ 2216890 w 6194208"/>
                <a:gd name="connsiteY11" fmla="*/ 2447003 h 3262259"/>
                <a:gd name="connsiteX12" fmla="*/ 667489 w 6194208"/>
                <a:gd name="connsiteY12" fmla="*/ 2685762 h 3262259"/>
                <a:gd name="connsiteX13" fmla="*/ 118849 w 6194208"/>
                <a:gd name="connsiteY13" fmla="*/ 2350482 h 3262259"/>
                <a:gd name="connsiteX14" fmla="*/ 78210 w 6194208"/>
                <a:gd name="connsiteY14" fmla="*/ 1659603 h 3262259"/>
                <a:gd name="connsiteX15" fmla="*/ 874632 w 6194208"/>
                <a:gd name="connsiteY15" fmla="*/ 1126254 h 3262259"/>
                <a:gd name="connsiteX0" fmla="*/ 874632 w 6194208"/>
                <a:gd name="connsiteY0" fmla="*/ 1126254 h 3262259"/>
                <a:gd name="connsiteX1" fmla="*/ 1160249 w 6194208"/>
                <a:gd name="connsiteY1" fmla="*/ 404842 h 3262259"/>
                <a:gd name="connsiteX2" fmla="*/ 2303249 w 6194208"/>
                <a:gd name="connsiteY2" fmla="*/ 206722 h 3262259"/>
                <a:gd name="connsiteX3" fmla="*/ 3331980 w 6194208"/>
                <a:gd name="connsiteY3" fmla="*/ 610 h 3262259"/>
                <a:gd name="connsiteX4" fmla="*/ 4985489 w 6194208"/>
                <a:gd name="connsiteY4" fmla="*/ 277842 h 3262259"/>
                <a:gd name="connsiteX5" fmla="*/ 6026889 w 6194208"/>
                <a:gd name="connsiteY5" fmla="*/ 328643 h 3262259"/>
                <a:gd name="connsiteX6" fmla="*/ 6134768 w 6194208"/>
                <a:gd name="connsiteY6" fmla="*/ 1522494 h 3262259"/>
                <a:gd name="connsiteX7" fmla="*/ 5930369 w 6194208"/>
                <a:gd name="connsiteY7" fmla="*/ 2198084 h 3262259"/>
                <a:gd name="connsiteX8" fmla="*/ 4538449 w 6194208"/>
                <a:gd name="connsiteY8" fmla="*/ 2609562 h 3262259"/>
                <a:gd name="connsiteX9" fmla="*/ 3776449 w 6194208"/>
                <a:gd name="connsiteY9" fmla="*/ 3198843 h 3262259"/>
                <a:gd name="connsiteX10" fmla="*/ 3042420 w 6194208"/>
                <a:gd name="connsiteY10" fmla="*/ 3161218 h 3262259"/>
                <a:gd name="connsiteX11" fmla="*/ 2216890 w 6194208"/>
                <a:gd name="connsiteY11" fmla="*/ 2447003 h 3262259"/>
                <a:gd name="connsiteX12" fmla="*/ 667489 w 6194208"/>
                <a:gd name="connsiteY12" fmla="*/ 2685762 h 3262259"/>
                <a:gd name="connsiteX13" fmla="*/ 118849 w 6194208"/>
                <a:gd name="connsiteY13" fmla="*/ 2350482 h 3262259"/>
                <a:gd name="connsiteX14" fmla="*/ 78210 w 6194208"/>
                <a:gd name="connsiteY14" fmla="*/ 1659603 h 3262259"/>
                <a:gd name="connsiteX15" fmla="*/ 874632 w 6194208"/>
                <a:gd name="connsiteY15" fmla="*/ 1126254 h 3262259"/>
                <a:gd name="connsiteX0" fmla="*/ 874632 w 6194208"/>
                <a:gd name="connsiteY0" fmla="*/ 1126254 h 3262259"/>
                <a:gd name="connsiteX1" fmla="*/ 1160249 w 6194208"/>
                <a:gd name="connsiteY1" fmla="*/ 404842 h 3262259"/>
                <a:gd name="connsiteX2" fmla="*/ 2303249 w 6194208"/>
                <a:gd name="connsiteY2" fmla="*/ 206722 h 3262259"/>
                <a:gd name="connsiteX3" fmla="*/ 3331980 w 6194208"/>
                <a:gd name="connsiteY3" fmla="*/ 610 h 3262259"/>
                <a:gd name="connsiteX4" fmla="*/ 4985489 w 6194208"/>
                <a:gd name="connsiteY4" fmla="*/ 277842 h 3262259"/>
                <a:gd name="connsiteX5" fmla="*/ 6026889 w 6194208"/>
                <a:gd name="connsiteY5" fmla="*/ 328643 h 3262259"/>
                <a:gd name="connsiteX6" fmla="*/ 6134768 w 6194208"/>
                <a:gd name="connsiteY6" fmla="*/ 1522494 h 3262259"/>
                <a:gd name="connsiteX7" fmla="*/ 5930369 w 6194208"/>
                <a:gd name="connsiteY7" fmla="*/ 2198084 h 3262259"/>
                <a:gd name="connsiteX8" fmla="*/ 4538449 w 6194208"/>
                <a:gd name="connsiteY8" fmla="*/ 2609562 h 3262259"/>
                <a:gd name="connsiteX9" fmla="*/ 3776449 w 6194208"/>
                <a:gd name="connsiteY9" fmla="*/ 3198843 h 3262259"/>
                <a:gd name="connsiteX10" fmla="*/ 3042420 w 6194208"/>
                <a:gd name="connsiteY10" fmla="*/ 3161218 h 3262259"/>
                <a:gd name="connsiteX11" fmla="*/ 2216890 w 6194208"/>
                <a:gd name="connsiteY11" fmla="*/ 2447003 h 3262259"/>
                <a:gd name="connsiteX12" fmla="*/ 667489 w 6194208"/>
                <a:gd name="connsiteY12" fmla="*/ 2685762 h 3262259"/>
                <a:gd name="connsiteX13" fmla="*/ 118849 w 6194208"/>
                <a:gd name="connsiteY13" fmla="*/ 2350482 h 3262259"/>
                <a:gd name="connsiteX14" fmla="*/ 78210 w 6194208"/>
                <a:gd name="connsiteY14" fmla="*/ 1659603 h 3262259"/>
                <a:gd name="connsiteX15" fmla="*/ 874632 w 6194208"/>
                <a:gd name="connsiteY15" fmla="*/ 1126254 h 3262259"/>
                <a:gd name="connsiteX0" fmla="*/ 874632 w 6194208"/>
                <a:gd name="connsiteY0" fmla="*/ 1126254 h 3262259"/>
                <a:gd name="connsiteX1" fmla="*/ 1160249 w 6194208"/>
                <a:gd name="connsiteY1" fmla="*/ 404842 h 3262259"/>
                <a:gd name="connsiteX2" fmla="*/ 2303249 w 6194208"/>
                <a:gd name="connsiteY2" fmla="*/ 206722 h 3262259"/>
                <a:gd name="connsiteX3" fmla="*/ 3331980 w 6194208"/>
                <a:gd name="connsiteY3" fmla="*/ 610 h 3262259"/>
                <a:gd name="connsiteX4" fmla="*/ 4985489 w 6194208"/>
                <a:gd name="connsiteY4" fmla="*/ 277842 h 3262259"/>
                <a:gd name="connsiteX5" fmla="*/ 6026889 w 6194208"/>
                <a:gd name="connsiteY5" fmla="*/ 328643 h 3262259"/>
                <a:gd name="connsiteX6" fmla="*/ 6134768 w 6194208"/>
                <a:gd name="connsiteY6" fmla="*/ 1522494 h 3262259"/>
                <a:gd name="connsiteX7" fmla="*/ 5930369 w 6194208"/>
                <a:gd name="connsiteY7" fmla="*/ 2198084 h 3262259"/>
                <a:gd name="connsiteX8" fmla="*/ 4538449 w 6194208"/>
                <a:gd name="connsiteY8" fmla="*/ 2609562 h 3262259"/>
                <a:gd name="connsiteX9" fmla="*/ 3776449 w 6194208"/>
                <a:gd name="connsiteY9" fmla="*/ 3198843 h 3262259"/>
                <a:gd name="connsiteX10" fmla="*/ 3042420 w 6194208"/>
                <a:gd name="connsiteY10" fmla="*/ 3161218 h 3262259"/>
                <a:gd name="connsiteX11" fmla="*/ 2216890 w 6194208"/>
                <a:gd name="connsiteY11" fmla="*/ 2447003 h 3262259"/>
                <a:gd name="connsiteX12" fmla="*/ 667489 w 6194208"/>
                <a:gd name="connsiteY12" fmla="*/ 2685762 h 3262259"/>
                <a:gd name="connsiteX13" fmla="*/ 118849 w 6194208"/>
                <a:gd name="connsiteY13" fmla="*/ 2350482 h 3262259"/>
                <a:gd name="connsiteX14" fmla="*/ 78210 w 6194208"/>
                <a:gd name="connsiteY14" fmla="*/ 1659603 h 3262259"/>
                <a:gd name="connsiteX15" fmla="*/ 874632 w 6194208"/>
                <a:gd name="connsiteY15" fmla="*/ 1126254 h 3262259"/>
                <a:gd name="connsiteX0" fmla="*/ 874632 w 6201875"/>
                <a:gd name="connsiteY0" fmla="*/ 1126254 h 3262259"/>
                <a:gd name="connsiteX1" fmla="*/ 1160249 w 6201875"/>
                <a:gd name="connsiteY1" fmla="*/ 404842 h 3262259"/>
                <a:gd name="connsiteX2" fmla="*/ 2303249 w 6201875"/>
                <a:gd name="connsiteY2" fmla="*/ 206722 h 3262259"/>
                <a:gd name="connsiteX3" fmla="*/ 3331980 w 6201875"/>
                <a:gd name="connsiteY3" fmla="*/ 610 h 3262259"/>
                <a:gd name="connsiteX4" fmla="*/ 4985489 w 6201875"/>
                <a:gd name="connsiteY4" fmla="*/ 277842 h 3262259"/>
                <a:gd name="connsiteX5" fmla="*/ 6026889 w 6201875"/>
                <a:gd name="connsiteY5" fmla="*/ 328643 h 3262259"/>
                <a:gd name="connsiteX6" fmla="*/ 6134768 w 6201875"/>
                <a:gd name="connsiteY6" fmla="*/ 1522494 h 3262259"/>
                <a:gd name="connsiteX7" fmla="*/ 5930369 w 6201875"/>
                <a:gd name="connsiteY7" fmla="*/ 2198084 h 3262259"/>
                <a:gd name="connsiteX8" fmla="*/ 4538449 w 6201875"/>
                <a:gd name="connsiteY8" fmla="*/ 2609562 h 3262259"/>
                <a:gd name="connsiteX9" fmla="*/ 3776449 w 6201875"/>
                <a:gd name="connsiteY9" fmla="*/ 3198843 h 3262259"/>
                <a:gd name="connsiteX10" fmla="*/ 3042420 w 6201875"/>
                <a:gd name="connsiteY10" fmla="*/ 3161218 h 3262259"/>
                <a:gd name="connsiteX11" fmla="*/ 2216890 w 6201875"/>
                <a:gd name="connsiteY11" fmla="*/ 2447003 h 3262259"/>
                <a:gd name="connsiteX12" fmla="*/ 667489 w 6201875"/>
                <a:gd name="connsiteY12" fmla="*/ 2685762 h 3262259"/>
                <a:gd name="connsiteX13" fmla="*/ 118849 w 6201875"/>
                <a:gd name="connsiteY13" fmla="*/ 2350482 h 3262259"/>
                <a:gd name="connsiteX14" fmla="*/ 78210 w 6201875"/>
                <a:gd name="connsiteY14" fmla="*/ 1659603 h 3262259"/>
                <a:gd name="connsiteX15" fmla="*/ 874632 w 6201875"/>
                <a:gd name="connsiteY15" fmla="*/ 1126254 h 3262259"/>
                <a:gd name="connsiteX0" fmla="*/ 874632 w 6213944"/>
                <a:gd name="connsiteY0" fmla="*/ 1126254 h 3262259"/>
                <a:gd name="connsiteX1" fmla="*/ 1160249 w 6213944"/>
                <a:gd name="connsiteY1" fmla="*/ 404842 h 3262259"/>
                <a:gd name="connsiteX2" fmla="*/ 2303249 w 6213944"/>
                <a:gd name="connsiteY2" fmla="*/ 206722 h 3262259"/>
                <a:gd name="connsiteX3" fmla="*/ 3331980 w 6213944"/>
                <a:gd name="connsiteY3" fmla="*/ 610 h 3262259"/>
                <a:gd name="connsiteX4" fmla="*/ 4985489 w 6213944"/>
                <a:gd name="connsiteY4" fmla="*/ 277842 h 3262259"/>
                <a:gd name="connsiteX5" fmla="*/ 6026889 w 6213944"/>
                <a:gd name="connsiteY5" fmla="*/ 328643 h 3262259"/>
                <a:gd name="connsiteX6" fmla="*/ 6150008 w 6213944"/>
                <a:gd name="connsiteY6" fmla="*/ 1486934 h 3262259"/>
                <a:gd name="connsiteX7" fmla="*/ 5930369 w 6213944"/>
                <a:gd name="connsiteY7" fmla="*/ 2198084 h 3262259"/>
                <a:gd name="connsiteX8" fmla="*/ 4538449 w 6213944"/>
                <a:gd name="connsiteY8" fmla="*/ 2609562 h 3262259"/>
                <a:gd name="connsiteX9" fmla="*/ 3776449 w 6213944"/>
                <a:gd name="connsiteY9" fmla="*/ 3198843 h 3262259"/>
                <a:gd name="connsiteX10" fmla="*/ 3042420 w 6213944"/>
                <a:gd name="connsiteY10" fmla="*/ 3161218 h 3262259"/>
                <a:gd name="connsiteX11" fmla="*/ 2216890 w 6213944"/>
                <a:gd name="connsiteY11" fmla="*/ 2447003 h 3262259"/>
                <a:gd name="connsiteX12" fmla="*/ 667489 w 6213944"/>
                <a:gd name="connsiteY12" fmla="*/ 2685762 h 3262259"/>
                <a:gd name="connsiteX13" fmla="*/ 118849 w 6213944"/>
                <a:gd name="connsiteY13" fmla="*/ 2350482 h 3262259"/>
                <a:gd name="connsiteX14" fmla="*/ 78210 w 6213944"/>
                <a:gd name="connsiteY14" fmla="*/ 1659603 h 3262259"/>
                <a:gd name="connsiteX15" fmla="*/ 874632 w 6213944"/>
                <a:gd name="connsiteY15" fmla="*/ 1126254 h 3262259"/>
                <a:gd name="connsiteX0" fmla="*/ 874632 w 6225245"/>
                <a:gd name="connsiteY0" fmla="*/ 1126254 h 3262259"/>
                <a:gd name="connsiteX1" fmla="*/ 1160249 w 6225245"/>
                <a:gd name="connsiteY1" fmla="*/ 404842 h 3262259"/>
                <a:gd name="connsiteX2" fmla="*/ 2303249 w 6225245"/>
                <a:gd name="connsiteY2" fmla="*/ 206722 h 3262259"/>
                <a:gd name="connsiteX3" fmla="*/ 3331980 w 6225245"/>
                <a:gd name="connsiteY3" fmla="*/ 610 h 3262259"/>
                <a:gd name="connsiteX4" fmla="*/ 4985489 w 6225245"/>
                <a:gd name="connsiteY4" fmla="*/ 277842 h 3262259"/>
                <a:gd name="connsiteX5" fmla="*/ 6026889 w 6225245"/>
                <a:gd name="connsiteY5" fmla="*/ 328643 h 3262259"/>
                <a:gd name="connsiteX6" fmla="*/ 6219928 w 6225245"/>
                <a:gd name="connsiteY6" fmla="*/ 714724 h 3262259"/>
                <a:gd name="connsiteX7" fmla="*/ 6150008 w 6225245"/>
                <a:gd name="connsiteY7" fmla="*/ 1486934 h 3262259"/>
                <a:gd name="connsiteX8" fmla="*/ 5930369 w 6225245"/>
                <a:gd name="connsiteY8" fmla="*/ 2198084 h 3262259"/>
                <a:gd name="connsiteX9" fmla="*/ 4538449 w 6225245"/>
                <a:gd name="connsiteY9" fmla="*/ 2609562 h 3262259"/>
                <a:gd name="connsiteX10" fmla="*/ 3776449 w 6225245"/>
                <a:gd name="connsiteY10" fmla="*/ 3198843 h 3262259"/>
                <a:gd name="connsiteX11" fmla="*/ 3042420 w 6225245"/>
                <a:gd name="connsiteY11" fmla="*/ 3161218 h 3262259"/>
                <a:gd name="connsiteX12" fmla="*/ 2216890 w 6225245"/>
                <a:gd name="connsiteY12" fmla="*/ 2447003 h 3262259"/>
                <a:gd name="connsiteX13" fmla="*/ 667489 w 6225245"/>
                <a:gd name="connsiteY13" fmla="*/ 2685762 h 3262259"/>
                <a:gd name="connsiteX14" fmla="*/ 118849 w 6225245"/>
                <a:gd name="connsiteY14" fmla="*/ 2350482 h 3262259"/>
                <a:gd name="connsiteX15" fmla="*/ 78210 w 6225245"/>
                <a:gd name="connsiteY15" fmla="*/ 1659603 h 3262259"/>
                <a:gd name="connsiteX16" fmla="*/ 874632 w 6225245"/>
                <a:gd name="connsiteY16" fmla="*/ 1126254 h 3262259"/>
                <a:gd name="connsiteX0" fmla="*/ 874632 w 6225245"/>
                <a:gd name="connsiteY0" fmla="*/ 1126254 h 3262259"/>
                <a:gd name="connsiteX1" fmla="*/ 1160249 w 6225245"/>
                <a:gd name="connsiteY1" fmla="*/ 404842 h 3262259"/>
                <a:gd name="connsiteX2" fmla="*/ 2303249 w 6225245"/>
                <a:gd name="connsiteY2" fmla="*/ 206722 h 3262259"/>
                <a:gd name="connsiteX3" fmla="*/ 3331980 w 6225245"/>
                <a:gd name="connsiteY3" fmla="*/ 610 h 3262259"/>
                <a:gd name="connsiteX4" fmla="*/ 4985489 w 6225245"/>
                <a:gd name="connsiteY4" fmla="*/ 277842 h 3262259"/>
                <a:gd name="connsiteX5" fmla="*/ 6026889 w 6225245"/>
                <a:gd name="connsiteY5" fmla="*/ 328643 h 3262259"/>
                <a:gd name="connsiteX6" fmla="*/ 6219928 w 6225245"/>
                <a:gd name="connsiteY6" fmla="*/ 714724 h 3262259"/>
                <a:gd name="connsiteX7" fmla="*/ 6150008 w 6225245"/>
                <a:gd name="connsiteY7" fmla="*/ 1486934 h 3262259"/>
                <a:gd name="connsiteX8" fmla="*/ 5930369 w 6225245"/>
                <a:gd name="connsiteY8" fmla="*/ 2198084 h 3262259"/>
                <a:gd name="connsiteX9" fmla="*/ 4538449 w 6225245"/>
                <a:gd name="connsiteY9" fmla="*/ 2609562 h 3262259"/>
                <a:gd name="connsiteX10" fmla="*/ 3776449 w 6225245"/>
                <a:gd name="connsiteY10" fmla="*/ 3198843 h 3262259"/>
                <a:gd name="connsiteX11" fmla="*/ 3042420 w 6225245"/>
                <a:gd name="connsiteY11" fmla="*/ 3161218 h 3262259"/>
                <a:gd name="connsiteX12" fmla="*/ 2216890 w 6225245"/>
                <a:gd name="connsiteY12" fmla="*/ 2447003 h 3262259"/>
                <a:gd name="connsiteX13" fmla="*/ 667489 w 6225245"/>
                <a:gd name="connsiteY13" fmla="*/ 2685762 h 3262259"/>
                <a:gd name="connsiteX14" fmla="*/ 118849 w 6225245"/>
                <a:gd name="connsiteY14" fmla="*/ 2350482 h 3262259"/>
                <a:gd name="connsiteX15" fmla="*/ 78210 w 6225245"/>
                <a:gd name="connsiteY15" fmla="*/ 1659603 h 3262259"/>
                <a:gd name="connsiteX16" fmla="*/ 874632 w 6225245"/>
                <a:gd name="connsiteY16" fmla="*/ 1126254 h 3262259"/>
                <a:gd name="connsiteX0" fmla="*/ 874632 w 6221207"/>
                <a:gd name="connsiteY0" fmla="*/ 1126254 h 3262259"/>
                <a:gd name="connsiteX1" fmla="*/ 1160249 w 6221207"/>
                <a:gd name="connsiteY1" fmla="*/ 404842 h 3262259"/>
                <a:gd name="connsiteX2" fmla="*/ 2303249 w 6221207"/>
                <a:gd name="connsiteY2" fmla="*/ 206722 h 3262259"/>
                <a:gd name="connsiteX3" fmla="*/ 3331980 w 6221207"/>
                <a:gd name="connsiteY3" fmla="*/ 610 h 3262259"/>
                <a:gd name="connsiteX4" fmla="*/ 4985489 w 6221207"/>
                <a:gd name="connsiteY4" fmla="*/ 277842 h 3262259"/>
                <a:gd name="connsiteX5" fmla="*/ 6026889 w 6221207"/>
                <a:gd name="connsiteY5" fmla="*/ 328643 h 3262259"/>
                <a:gd name="connsiteX6" fmla="*/ 6219928 w 6221207"/>
                <a:gd name="connsiteY6" fmla="*/ 714724 h 3262259"/>
                <a:gd name="connsiteX7" fmla="*/ 6150008 w 6221207"/>
                <a:gd name="connsiteY7" fmla="*/ 1486934 h 3262259"/>
                <a:gd name="connsiteX8" fmla="*/ 5930369 w 6221207"/>
                <a:gd name="connsiteY8" fmla="*/ 2198084 h 3262259"/>
                <a:gd name="connsiteX9" fmla="*/ 4538449 w 6221207"/>
                <a:gd name="connsiteY9" fmla="*/ 2609562 h 3262259"/>
                <a:gd name="connsiteX10" fmla="*/ 3776449 w 6221207"/>
                <a:gd name="connsiteY10" fmla="*/ 3198843 h 3262259"/>
                <a:gd name="connsiteX11" fmla="*/ 3042420 w 6221207"/>
                <a:gd name="connsiteY11" fmla="*/ 3161218 h 3262259"/>
                <a:gd name="connsiteX12" fmla="*/ 2216890 w 6221207"/>
                <a:gd name="connsiteY12" fmla="*/ 2447003 h 3262259"/>
                <a:gd name="connsiteX13" fmla="*/ 667489 w 6221207"/>
                <a:gd name="connsiteY13" fmla="*/ 2685762 h 3262259"/>
                <a:gd name="connsiteX14" fmla="*/ 118849 w 6221207"/>
                <a:gd name="connsiteY14" fmla="*/ 2350482 h 3262259"/>
                <a:gd name="connsiteX15" fmla="*/ 78210 w 6221207"/>
                <a:gd name="connsiteY15" fmla="*/ 1659603 h 3262259"/>
                <a:gd name="connsiteX16" fmla="*/ 874632 w 6221207"/>
                <a:gd name="connsiteY16" fmla="*/ 1126254 h 3262259"/>
                <a:gd name="connsiteX0" fmla="*/ 874632 w 6225245"/>
                <a:gd name="connsiteY0" fmla="*/ 1126254 h 3262259"/>
                <a:gd name="connsiteX1" fmla="*/ 1160249 w 6225245"/>
                <a:gd name="connsiteY1" fmla="*/ 404842 h 3262259"/>
                <a:gd name="connsiteX2" fmla="*/ 2303249 w 6225245"/>
                <a:gd name="connsiteY2" fmla="*/ 206722 h 3262259"/>
                <a:gd name="connsiteX3" fmla="*/ 3331980 w 6225245"/>
                <a:gd name="connsiteY3" fmla="*/ 610 h 3262259"/>
                <a:gd name="connsiteX4" fmla="*/ 4985489 w 6225245"/>
                <a:gd name="connsiteY4" fmla="*/ 277842 h 3262259"/>
                <a:gd name="connsiteX5" fmla="*/ 6026889 w 6225245"/>
                <a:gd name="connsiteY5" fmla="*/ 328643 h 3262259"/>
                <a:gd name="connsiteX6" fmla="*/ 6219928 w 6225245"/>
                <a:gd name="connsiteY6" fmla="*/ 745204 h 3262259"/>
                <a:gd name="connsiteX7" fmla="*/ 6150008 w 6225245"/>
                <a:gd name="connsiteY7" fmla="*/ 1486934 h 3262259"/>
                <a:gd name="connsiteX8" fmla="*/ 5930369 w 6225245"/>
                <a:gd name="connsiteY8" fmla="*/ 2198084 h 3262259"/>
                <a:gd name="connsiteX9" fmla="*/ 4538449 w 6225245"/>
                <a:gd name="connsiteY9" fmla="*/ 2609562 h 3262259"/>
                <a:gd name="connsiteX10" fmla="*/ 3776449 w 6225245"/>
                <a:gd name="connsiteY10" fmla="*/ 3198843 h 3262259"/>
                <a:gd name="connsiteX11" fmla="*/ 3042420 w 6225245"/>
                <a:gd name="connsiteY11" fmla="*/ 3161218 h 3262259"/>
                <a:gd name="connsiteX12" fmla="*/ 2216890 w 6225245"/>
                <a:gd name="connsiteY12" fmla="*/ 2447003 h 3262259"/>
                <a:gd name="connsiteX13" fmla="*/ 667489 w 6225245"/>
                <a:gd name="connsiteY13" fmla="*/ 2685762 h 3262259"/>
                <a:gd name="connsiteX14" fmla="*/ 118849 w 6225245"/>
                <a:gd name="connsiteY14" fmla="*/ 2350482 h 3262259"/>
                <a:gd name="connsiteX15" fmla="*/ 78210 w 6225245"/>
                <a:gd name="connsiteY15" fmla="*/ 1659603 h 3262259"/>
                <a:gd name="connsiteX16" fmla="*/ 874632 w 6225245"/>
                <a:gd name="connsiteY16" fmla="*/ 1126254 h 3262259"/>
                <a:gd name="connsiteX0" fmla="*/ 874632 w 6233095"/>
                <a:gd name="connsiteY0" fmla="*/ 1126254 h 3262259"/>
                <a:gd name="connsiteX1" fmla="*/ 1160249 w 6233095"/>
                <a:gd name="connsiteY1" fmla="*/ 404842 h 3262259"/>
                <a:gd name="connsiteX2" fmla="*/ 2303249 w 6233095"/>
                <a:gd name="connsiteY2" fmla="*/ 206722 h 3262259"/>
                <a:gd name="connsiteX3" fmla="*/ 3331980 w 6233095"/>
                <a:gd name="connsiteY3" fmla="*/ 610 h 3262259"/>
                <a:gd name="connsiteX4" fmla="*/ 4985489 w 6233095"/>
                <a:gd name="connsiteY4" fmla="*/ 277842 h 3262259"/>
                <a:gd name="connsiteX5" fmla="*/ 6026889 w 6233095"/>
                <a:gd name="connsiteY5" fmla="*/ 328643 h 3262259"/>
                <a:gd name="connsiteX6" fmla="*/ 6219928 w 6233095"/>
                <a:gd name="connsiteY6" fmla="*/ 745204 h 3262259"/>
                <a:gd name="connsiteX7" fmla="*/ 6150008 w 6233095"/>
                <a:gd name="connsiteY7" fmla="*/ 1486934 h 3262259"/>
                <a:gd name="connsiteX8" fmla="*/ 5930369 w 6233095"/>
                <a:gd name="connsiteY8" fmla="*/ 2198084 h 3262259"/>
                <a:gd name="connsiteX9" fmla="*/ 4538449 w 6233095"/>
                <a:gd name="connsiteY9" fmla="*/ 2609562 h 3262259"/>
                <a:gd name="connsiteX10" fmla="*/ 3776449 w 6233095"/>
                <a:gd name="connsiteY10" fmla="*/ 3198843 h 3262259"/>
                <a:gd name="connsiteX11" fmla="*/ 3042420 w 6233095"/>
                <a:gd name="connsiteY11" fmla="*/ 3161218 h 3262259"/>
                <a:gd name="connsiteX12" fmla="*/ 2216890 w 6233095"/>
                <a:gd name="connsiteY12" fmla="*/ 2447003 h 3262259"/>
                <a:gd name="connsiteX13" fmla="*/ 667489 w 6233095"/>
                <a:gd name="connsiteY13" fmla="*/ 2685762 h 3262259"/>
                <a:gd name="connsiteX14" fmla="*/ 118849 w 6233095"/>
                <a:gd name="connsiteY14" fmla="*/ 2350482 h 3262259"/>
                <a:gd name="connsiteX15" fmla="*/ 78210 w 6233095"/>
                <a:gd name="connsiteY15" fmla="*/ 1659603 h 3262259"/>
                <a:gd name="connsiteX16" fmla="*/ 874632 w 6233095"/>
                <a:gd name="connsiteY16" fmla="*/ 1126254 h 3262259"/>
                <a:gd name="connsiteX0" fmla="*/ 874632 w 6233095"/>
                <a:gd name="connsiteY0" fmla="*/ 1126254 h 3262259"/>
                <a:gd name="connsiteX1" fmla="*/ 1160249 w 6233095"/>
                <a:gd name="connsiteY1" fmla="*/ 404842 h 3262259"/>
                <a:gd name="connsiteX2" fmla="*/ 2303249 w 6233095"/>
                <a:gd name="connsiteY2" fmla="*/ 206722 h 3262259"/>
                <a:gd name="connsiteX3" fmla="*/ 3331980 w 6233095"/>
                <a:gd name="connsiteY3" fmla="*/ 610 h 3262259"/>
                <a:gd name="connsiteX4" fmla="*/ 4985489 w 6233095"/>
                <a:gd name="connsiteY4" fmla="*/ 277842 h 3262259"/>
                <a:gd name="connsiteX5" fmla="*/ 5889729 w 6233095"/>
                <a:gd name="connsiteY5" fmla="*/ 252443 h 3262259"/>
                <a:gd name="connsiteX6" fmla="*/ 6219928 w 6233095"/>
                <a:gd name="connsiteY6" fmla="*/ 745204 h 3262259"/>
                <a:gd name="connsiteX7" fmla="*/ 6150008 w 6233095"/>
                <a:gd name="connsiteY7" fmla="*/ 1486934 h 3262259"/>
                <a:gd name="connsiteX8" fmla="*/ 5930369 w 6233095"/>
                <a:gd name="connsiteY8" fmla="*/ 2198084 h 3262259"/>
                <a:gd name="connsiteX9" fmla="*/ 4538449 w 6233095"/>
                <a:gd name="connsiteY9" fmla="*/ 2609562 h 3262259"/>
                <a:gd name="connsiteX10" fmla="*/ 3776449 w 6233095"/>
                <a:gd name="connsiteY10" fmla="*/ 3198843 h 3262259"/>
                <a:gd name="connsiteX11" fmla="*/ 3042420 w 6233095"/>
                <a:gd name="connsiteY11" fmla="*/ 3161218 h 3262259"/>
                <a:gd name="connsiteX12" fmla="*/ 2216890 w 6233095"/>
                <a:gd name="connsiteY12" fmla="*/ 2447003 h 3262259"/>
                <a:gd name="connsiteX13" fmla="*/ 667489 w 6233095"/>
                <a:gd name="connsiteY13" fmla="*/ 2685762 h 3262259"/>
                <a:gd name="connsiteX14" fmla="*/ 118849 w 6233095"/>
                <a:gd name="connsiteY14" fmla="*/ 2350482 h 3262259"/>
                <a:gd name="connsiteX15" fmla="*/ 78210 w 6233095"/>
                <a:gd name="connsiteY15" fmla="*/ 1659603 h 3262259"/>
                <a:gd name="connsiteX16" fmla="*/ 874632 w 6233095"/>
                <a:gd name="connsiteY16" fmla="*/ 1126254 h 3262259"/>
                <a:gd name="connsiteX0" fmla="*/ 874632 w 6233095"/>
                <a:gd name="connsiteY0" fmla="*/ 1126254 h 3262259"/>
                <a:gd name="connsiteX1" fmla="*/ 1160249 w 6233095"/>
                <a:gd name="connsiteY1" fmla="*/ 404842 h 3262259"/>
                <a:gd name="connsiteX2" fmla="*/ 2303249 w 6233095"/>
                <a:gd name="connsiteY2" fmla="*/ 206722 h 3262259"/>
                <a:gd name="connsiteX3" fmla="*/ 3331980 w 6233095"/>
                <a:gd name="connsiteY3" fmla="*/ 610 h 3262259"/>
                <a:gd name="connsiteX4" fmla="*/ 4985489 w 6233095"/>
                <a:gd name="connsiteY4" fmla="*/ 277842 h 3262259"/>
                <a:gd name="connsiteX5" fmla="*/ 5889729 w 6233095"/>
                <a:gd name="connsiteY5" fmla="*/ 252443 h 3262259"/>
                <a:gd name="connsiteX6" fmla="*/ 6219928 w 6233095"/>
                <a:gd name="connsiteY6" fmla="*/ 745204 h 3262259"/>
                <a:gd name="connsiteX7" fmla="*/ 6150008 w 6233095"/>
                <a:gd name="connsiteY7" fmla="*/ 1486934 h 3262259"/>
                <a:gd name="connsiteX8" fmla="*/ 5930369 w 6233095"/>
                <a:gd name="connsiteY8" fmla="*/ 2198084 h 3262259"/>
                <a:gd name="connsiteX9" fmla="*/ 4538449 w 6233095"/>
                <a:gd name="connsiteY9" fmla="*/ 2609562 h 3262259"/>
                <a:gd name="connsiteX10" fmla="*/ 3776449 w 6233095"/>
                <a:gd name="connsiteY10" fmla="*/ 3198843 h 3262259"/>
                <a:gd name="connsiteX11" fmla="*/ 3042420 w 6233095"/>
                <a:gd name="connsiteY11" fmla="*/ 3161218 h 3262259"/>
                <a:gd name="connsiteX12" fmla="*/ 2216890 w 6233095"/>
                <a:gd name="connsiteY12" fmla="*/ 2447003 h 3262259"/>
                <a:gd name="connsiteX13" fmla="*/ 667489 w 6233095"/>
                <a:gd name="connsiteY13" fmla="*/ 2685762 h 3262259"/>
                <a:gd name="connsiteX14" fmla="*/ 118849 w 6233095"/>
                <a:gd name="connsiteY14" fmla="*/ 2350482 h 3262259"/>
                <a:gd name="connsiteX15" fmla="*/ 78210 w 6233095"/>
                <a:gd name="connsiteY15" fmla="*/ 1659603 h 3262259"/>
                <a:gd name="connsiteX16" fmla="*/ 874632 w 6233095"/>
                <a:gd name="connsiteY16" fmla="*/ 1126254 h 3262259"/>
                <a:gd name="connsiteX0" fmla="*/ 874632 w 6233095"/>
                <a:gd name="connsiteY0" fmla="*/ 1126254 h 3262259"/>
                <a:gd name="connsiteX1" fmla="*/ 1160249 w 6233095"/>
                <a:gd name="connsiteY1" fmla="*/ 404842 h 3262259"/>
                <a:gd name="connsiteX2" fmla="*/ 2303249 w 6233095"/>
                <a:gd name="connsiteY2" fmla="*/ 206722 h 3262259"/>
                <a:gd name="connsiteX3" fmla="*/ 3331980 w 6233095"/>
                <a:gd name="connsiteY3" fmla="*/ 610 h 3262259"/>
                <a:gd name="connsiteX4" fmla="*/ 4985489 w 6233095"/>
                <a:gd name="connsiteY4" fmla="*/ 277842 h 3262259"/>
                <a:gd name="connsiteX5" fmla="*/ 5889729 w 6233095"/>
                <a:gd name="connsiteY5" fmla="*/ 252443 h 3262259"/>
                <a:gd name="connsiteX6" fmla="*/ 6219928 w 6233095"/>
                <a:gd name="connsiteY6" fmla="*/ 745204 h 3262259"/>
                <a:gd name="connsiteX7" fmla="*/ 6150008 w 6233095"/>
                <a:gd name="connsiteY7" fmla="*/ 1486934 h 3262259"/>
                <a:gd name="connsiteX8" fmla="*/ 5930369 w 6233095"/>
                <a:gd name="connsiteY8" fmla="*/ 2198084 h 3262259"/>
                <a:gd name="connsiteX9" fmla="*/ 4538449 w 6233095"/>
                <a:gd name="connsiteY9" fmla="*/ 2609562 h 3262259"/>
                <a:gd name="connsiteX10" fmla="*/ 3776449 w 6233095"/>
                <a:gd name="connsiteY10" fmla="*/ 3198843 h 3262259"/>
                <a:gd name="connsiteX11" fmla="*/ 3042420 w 6233095"/>
                <a:gd name="connsiteY11" fmla="*/ 3161218 h 3262259"/>
                <a:gd name="connsiteX12" fmla="*/ 2216890 w 6233095"/>
                <a:gd name="connsiteY12" fmla="*/ 2447003 h 3262259"/>
                <a:gd name="connsiteX13" fmla="*/ 667489 w 6233095"/>
                <a:gd name="connsiteY13" fmla="*/ 2685762 h 3262259"/>
                <a:gd name="connsiteX14" fmla="*/ 118849 w 6233095"/>
                <a:gd name="connsiteY14" fmla="*/ 2350482 h 3262259"/>
                <a:gd name="connsiteX15" fmla="*/ 78210 w 6233095"/>
                <a:gd name="connsiteY15" fmla="*/ 1659603 h 3262259"/>
                <a:gd name="connsiteX16" fmla="*/ 874632 w 6233095"/>
                <a:gd name="connsiteY16" fmla="*/ 1126254 h 3262259"/>
                <a:gd name="connsiteX0" fmla="*/ 874632 w 6233095"/>
                <a:gd name="connsiteY0" fmla="*/ 1126254 h 3262259"/>
                <a:gd name="connsiteX1" fmla="*/ 1160249 w 6233095"/>
                <a:gd name="connsiteY1" fmla="*/ 404842 h 3262259"/>
                <a:gd name="connsiteX2" fmla="*/ 2303249 w 6233095"/>
                <a:gd name="connsiteY2" fmla="*/ 206722 h 3262259"/>
                <a:gd name="connsiteX3" fmla="*/ 3331980 w 6233095"/>
                <a:gd name="connsiteY3" fmla="*/ 610 h 3262259"/>
                <a:gd name="connsiteX4" fmla="*/ 4985489 w 6233095"/>
                <a:gd name="connsiteY4" fmla="*/ 277842 h 3262259"/>
                <a:gd name="connsiteX5" fmla="*/ 5889729 w 6233095"/>
                <a:gd name="connsiteY5" fmla="*/ 252443 h 3262259"/>
                <a:gd name="connsiteX6" fmla="*/ 6219928 w 6233095"/>
                <a:gd name="connsiteY6" fmla="*/ 745204 h 3262259"/>
                <a:gd name="connsiteX7" fmla="*/ 6150008 w 6233095"/>
                <a:gd name="connsiteY7" fmla="*/ 1486934 h 3262259"/>
                <a:gd name="connsiteX8" fmla="*/ 5930369 w 6233095"/>
                <a:gd name="connsiteY8" fmla="*/ 2198084 h 3262259"/>
                <a:gd name="connsiteX9" fmla="*/ 4538449 w 6233095"/>
                <a:gd name="connsiteY9" fmla="*/ 2609562 h 3262259"/>
                <a:gd name="connsiteX10" fmla="*/ 3776449 w 6233095"/>
                <a:gd name="connsiteY10" fmla="*/ 3198843 h 3262259"/>
                <a:gd name="connsiteX11" fmla="*/ 3042420 w 6233095"/>
                <a:gd name="connsiteY11" fmla="*/ 3161218 h 3262259"/>
                <a:gd name="connsiteX12" fmla="*/ 2216890 w 6233095"/>
                <a:gd name="connsiteY12" fmla="*/ 2447003 h 3262259"/>
                <a:gd name="connsiteX13" fmla="*/ 667489 w 6233095"/>
                <a:gd name="connsiteY13" fmla="*/ 2685762 h 3262259"/>
                <a:gd name="connsiteX14" fmla="*/ 118849 w 6233095"/>
                <a:gd name="connsiteY14" fmla="*/ 2350482 h 3262259"/>
                <a:gd name="connsiteX15" fmla="*/ 78210 w 6233095"/>
                <a:gd name="connsiteY15" fmla="*/ 1659603 h 3262259"/>
                <a:gd name="connsiteX16" fmla="*/ 874632 w 6233095"/>
                <a:gd name="connsiteY16" fmla="*/ 1126254 h 3262259"/>
                <a:gd name="connsiteX0" fmla="*/ 874632 w 6233095"/>
                <a:gd name="connsiteY0" fmla="*/ 1126254 h 3262259"/>
                <a:gd name="connsiteX1" fmla="*/ 1160249 w 6233095"/>
                <a:gd name="connsiteY1" fmla="*/ 404842 h 3262259"/>
                <a:gd name="connsiteX2" fmla="*/ 2303249 w 6233095"/>
                <a:gd name="connsiteY2" fmla="*/ 206722 h 3262259"/>
                <a:gd name="connsiteX3" fmla="*/ 3331980 w 6233095"/>
                <a:gd name="connsiteY3" fmla="*/ 610 h 3262259"/>
                <a:gd name="connsiteX4" fmla="*/ 4985489 w 6233095"/>
                <a:gd name="connsiteY4" fmla="*/ 277842 h 3262259"/>
                <a:gd name="connsiteX5" fmla="*/ 5889729 w 6233095"/>
                <a:gd name="connsiteY5" fmla="*/ 252443 h 3262259"/>
                <a:gd name="connsiteX6" fmla="*/ 6219928 w 6233095"/>
                <a:gd name="connsiteY6" fmla="*/ 745204 h 3262259"/>
                <a:gd name="connsiteX7" fmla="*/ 6150008 w 6233095"/>
                <a:gd name="connsiteY7" fmla="*/ 1486934 h 3262259"/>
                <a:gd name="connsiteX8" fmla="*/ 5930369 w 6233095"/>
                <a:gd name="connsiteY8" fmla="*/ 2198084 h 3262259"/>
                <a:gd name="connsiteX9" fmla="*/ 4538449 w 6233095"/>
                <a:gd name="connsiteY9" fmla="*/ 2609562 h 3262259"/>
                <a:gd name="connsiteX10" fmla="*/ 3776449 w 6233095"/>
                <a:gd name="connsiteY10" fmla="*/ 3198843 h 3262259"/>
                <a:gd name="connsiteX11" fmla="*/ 3042420 w 6233095"/>
                <a:gd name="connsiteY11" fmla="*/ 3161218 h 3262259"/>
                <a:gd name="connsiteX12" fmla="*/ 2216890 w 6233095"/>
                <a:gd name="connsiteY12" fmla="*/ 2447003 h 3262259"/>
                <a:gd name="connsiteX13" fmla="*/ 667489 w 6233095"/>
                <a:gd name="connsiteY13" fmla="*/ 2685762 h 3262259"/>
                <a:gd name="connsiteX14" fmla="*/ 118849 w 6233095"/>
                <a:gd name="connsiteY14" fmla="*/ 2350482 h 3262259"/>
                <a:gd name="connsiteX15" fmla="*/ 78210 w 6233095"/>
                <a:gd name="connsiteY15" fmla="*/ 1659603 h 3262259"/>
                <a:gd name="connsiteX16" fmla="*/ 874632 w 6233095"/>
                <a:gd name="connsiteY16" fmla="*/ 1126254 h 3262259"/>
                <a:gd name="connsiteX0" fmla="*/ 874632 w 6233095"/>
                <a:gd name="connsiteY0" fmla="*/ 1126254 h 3262259"/>
                <a:gd name="connsiteX1" fmla="*/ 1160249 w 6233095"/>
                <a:gd name="connsiteY1" fmla="*/ 404842 h 3262259"/>
                <a:gd name="connsiteX2" fmla="*/ 2303249 w 6233095"/>
                <a:gd name="connsiteY2" fmla="*/ 206722 h 3262259"/>
                <a:gd name="connsiteX3" fmla="*/ 3331980 w 6233095"/>
                <a:gd name="connsiteY3" fmla="*/ 610 h 3262259"/>
                <a:gd name="connsiteX4" fmla="*/ 4985489 w 6233095"/>
                <a:gd name="connsiteY4" fmla="*/ 277842 h 3262259"/>
                <a:gd name="connsiteX5" fmla="*/ 5889729 w 6233095"/>
                <a:gd name="connsiteY5" fmla="*/ 252443 h 3262259"/>
                <a:gd name="connsiteX6" fmla="*/ 6219928 w 6233095"/>
                <a:gd name="connsiteY6" fmla="*/ 745204 h 3262259"/>
                <a:gd name="connsiteX7" fmla="*/ 6150008 w 6233095"/>
                <a:gd name="connsiteY7" fmla="*/ 1486934 h 3262259"/>
                <a:gd name="connsiteX8" fmla="*/ 5930369 w 6233095"/>
                <a:gd name="connsiteY8" fmla="*/ 2198084 h 3262259"/>
                <a:gd name="connsiteX9" fmla="*/ 4538449 w 6233095"/>
                <a:gd name="connsiteY9" fmla="*/ 2609562 h 3262259"/>
                <a:gd name="connsiteX10" fmla="*/ 3776449 w 6233095"/>
                <a:gd name="connsiteY10" fmla="*/ 3198843 h 3262259"/>
                <a:gd name="connsiteX11" fmla="*/ 3042420 w 6233095"/>
                <a:gd name="connsiteY11" fmla="*/ 3161218 h 3262259"/>
                <a:gd name="connsiteX12" fmla="*/ 2216890 w 6233095"/>
                <a:gd name="connsiteY12" fmla="*/ 2447003 h 3262259"/>
                <a:gd name="connsiteX13" fmla="*/ 667489 w 6233095"/>
                <a:gd name="connsiteY13" fmla="*/ 2685762 h 3262259"/>
                <a:gd name="connsiteX14" fmla="*/ 118849 w 6233095"/>
                <a:gd name="connsiteY14" fmla="*/ 2350482 h 3262259"/>
                <a:gd name="connsiteX15" fmla="*/ 78210 w 6233095"/>
                <a:gd name="connsiteY15" fmla="*/ 1659603 h 3262259"/>
                <a:gd name="connsiteX16" fmla="*/ 874632 w 6233095"/>
                <a:gd name="connsiteY16" fmla="*/ 1126254 h 3262259"/>
                <a:gd name="connsiteX0" fmla="*/ 874632 w 6233095"/>
                <a:gd name="connsiteY0" fmla="*/ 1125908 h 3261913"/>
                <a:gd name="connsiteX1" fmla="*/ 1160249 w 6233095"/>
                <a:gd name="connsiteY1" fmla="*/ 404496 h 3261913"/>
                <a:gd name="connsiteX2" fmla="*/ 2303249 w 6233095"/>
                <a:gd name="connsiteY2" fmla="*/ 206376 h 3261913"/>
                <a:gd name="connsiteX3" fmla="*/ 3331980 w 6233095"/>
                <a:gd name="connsiteY3" fmla="*/ 264 h 3261913"/>
                <a:gd name="connsiteX4" fmla="*/ 4838169 w 6233095"/>
                <a:gd name="connsiteY4" fmla="*/ 252096 h 3261913"/>
                <a:gd name="connsiteX5" fmla="*/ 5889729 w 6233095"/>
                <a:gd name="connsiteY5" fmla="*/ 252097 h 3261913"/>
                <a:gd name="connsiteX6" fmla="*/ 6219928 w 6233095"/>
                <a:gd name="connsiteY6" fmla="*/ 744858 h 3261913"/>
                <a:gd name="connsiteX7" fmla="*/ 6150008 w 6233095"/>
                <a:gd name="connsiteY7" fmla="*/ 1486588 h 3261913"/>
                <a:gd name="connsiteX8" fmla="*/ 5930369 w 6233095"/>
                <a:gd name="connsiteY8" fmla="*/ 2197738 h 3261913"/>
                <a:gd name="connsiteX9" fmla="*/ 4538449 w 6233095"/>
                <a:gd name="connsiteY9" fmla="*/ 2609216 h 3261913"/>
                <a:gd name="connsiteX10" fmla="*/ 3776449 w 6233095"/>
                <a:gd name="connsiteY10" fmla="*/ 3198497 h 3261913"/>
                <a:gd name="connsiteX11" fmla="*/ 3042420 w 6233095"/>
                <a:gd name="connsiteY11" fmla="*/ 3160872 h 3261913"/>
                <a:gd name="connsiteX12" fmla="*/ 2216890 w 6233095"/>
                <a:gd name="connsiteY12" fmla="*/ 2446657 h 3261913"/>
                <a:gd name="connsiteX13" fmla="*/ 667489 w 6233095"/>
                <a:gd name="connsiteY13" fmla="*/ 2685416 h 3261913"/>
                <a:gd name="connsiteX14" fmla="*/ 118849 w 6233095"/>
                <a:gd name="connsiteY14" fmla="*/ 2350136 h 3261913"/>
                <a:gd name="connsiteX15" fmla="*/ 78210 w 6233095"/>
                <a:gd name="connsiteY15" fmla="*/ 1659257 h 3261913"/>
                <a:gd name="connsiteX16" fmla="*/ 874632 w 6233095"/>
                <a:gd name="connsiteY16" fmla="*/ 1125908 h 3261913"/>
                <a:gd name="connsiteX0" fmla="*/ 874632 w 6233095"/>
                <a:gd name="connsiteY0" fmla="*/ 1125908 h 3263055"/>
                <a:gd name="connsiteX1" fmla="*/ 1160249 w 6233095"/>
                <a:gd name="connsiteY1" fmla="*/ 404496 h 3263055"/>
                <a:gd name="connsiteX2" fmla="*/ 2303249 w 6233095"/>
                <a:gd name="connsiteY2" fmla="*/ 206376 h 3263055"/>
                <a:gd name="connsiteX3" fmla="*/ 3331980 w 6233095"/>
                <a:gd name="connsiteY3" fmla="*/ 264 h 3263055"/>
                <a:gd name="connsiteX4" fmla="*/ 4838169 w 6233095"/>
                <a:gd name="connsiteY4" fmla="*/ 252096 h 3263055"/>
                <a:gd name="connsiteX5" fmla="*/ 5889729 w 6233095"/>
                <a:gd name="connsiteY5" fmla="*/ 252097 h 3263055"/>
                <a:gd name="connsiteX6" fmla="*/ 6219928 w 6233095"/>
                <a:gd name="connsiteY6" fmla="*/ 744858 h 3263055"/>
                <a:gd name="connsiteX7" fmla="*/ 6150008 w 6233095"/>
                <a:gd name="connsiteY7" fmla="*/ 1486588 h 3263055"/>
                <a:gd name="connsiteX8" fmla="*/ 5930369 w 6233095"/>
                <a:gd name="connsiteY8" fmla="*/ 2197738 h 3263055"/>
                <a:gd name="connsiteX9" fmla="*/ 4538449 w 6233095"/>
                <a:gd name="connsiteY9" fmla="*/ 2609216 h 3263055"/>
                <a:gd name="connsiteX10" fmla="*/ 3776449 w 6233095"/>
                <a:gd name="connsiteY10" fmla="*/ 3198497 h 3263055"/>
                <a:gd name="connsiteX11" fmla="*/ 3042420 w 6233095"/>
                <a:gd name="connsiteY11" fmla="*/ 3160872 h 3263055"/>
                <a:gd name="connsiteX12" fmla="*/ 2135610 w 6233095"/>
                <a:gd name="connsiteY12" fmla="*/ 2426337 h 3263055"/>
                <a:gd name="connsiteX13" fmla="*/ 667489 w 6233095"/>
                <a:gd name="connsiteY13" fmla="*/ 2685416 h 3263055"/>
                <a:gd name="connsiteX14" fmla="*/ 118849 w 6233095"/>
                <a:gd name="connsiteY14" fmla="*/ 2350136 h 3263055"/>
                <a:gd name="connsiteX15" fmla="*/ 78210 w 6233095"/>
                <a:gd name="connsiteY15" fmla="*/ 1659257 h 3263055"/>
                <a:gd name="connsiteX16" fmla="*/ 874632 w 6233095"/>
                <a:gd name="connsiteY16" fmla="*/ 1125908 h 3263055"/>
                <a:gd name="connsiteX0" fmla="*/ 874632 w 6233095"/>
                <a:gd name="connsiteY0" fmla="*/ 1125908 h 3263055"/>
                <a:gd name="connsiteX1" fmla="*/ 1276487 w 6233095"/>
                <a:gd name="connsiteY1" fmla="*/ 408370 h 3263055"/>
                <a:gd name="connsiteX2" fmla="*/ 2303249 w 6233095"/>
                <a:gd name="connsiteY2" fmla="*/ 206376 h 3263055"/>
                <a:gd name="connsiteX3" fmla="*/ 3331980 w 6233095"/>
                <a:gd name="connsiteY3" fmla="*/ 264 h 3263055"/>
                <a:gd name="connsiteX4" fmla="*/ 4838169 w 6233095"/>
                <a:gd name="connsiteY4" fmla="*/ 252096 h 3263055"/>
                <a:gd name="connsiteX5" fmla="*/ 5889729 w 6233095"/>
                <a:gd name="connsiteY5" fmla="*/ 252097 h 3263055"/>
                <a:gd name="connsiteX6" fmla="*/ 6219928 w 6233095"/>
                <a:gd name="connsiteY6" fmla="*/ 744858 h 3263055"/>
                <a:gd name="connsiteX7" fmla="*/ 6150008 w 6233095"/>
                <a:gd name="connsiteY7" fmla="*/ 1486588 h 3263055"/>
                <a:gd name="connsiteX8" fmla="*/ 5930369 w 6233095"/>
                <a:gd name="connsiteY8" fmla="*/ 2197738 h 3263055"/>
                <a:gd name="connsiteX9" fmla="*/ 4538449 w 6233095"/>
                <a:gd name="connsiteY9" fmla="*/ 2609216 h 3263055"/>
                <a:gd name="connsiteX10" fmla="*/ 3776449 w 6233095"/>
                <a:gd name="connsiteY10" fmla="*/ 3198497 h 3263055"/>
                <a:gd name="connsiteX11" fmla="*/ 3042420 w 6233095"/>
                <a:gd name="connsiteY11" fmla="*/ 3160872 h 3263055"/>
                <a:gd name="connsiteX12" fmla="*/ 2135610 w 6233095"/>
                <a:gd name="connsiteY12" fmla="*/ 2426337 h 3263055"/>
                <a:gd name="connsiteX13" fmla="*/ 667489 w 6233095"/>
                <a:gd name="connsiteY13" fmla="*/ 2685416 h 3263055"/>
                <a:gd name="connsiteX14" fmla="*/ 118849 w 6233095"/>
                <a:gd name="connsiteY14" fmla="*/ 2350136 h 3263055"/>
                <a:gd name="connsiteX15" fmla="*/ 78210 w 6233095"/>
                <a:gd name="connsiteY15" fmla="*/ 1659257 h 3263055"/>
                <a:gd name="connsiteX16" fmla="*/ 874632 w 6233095"/>
                <a:gd name="connsiteY16" fmla="*/ 1125908 h 3263055"/>
                <a:gd name="connsiteX0" fmla="*/ 874632 w 6233095"/>
                <a:gd name="connsiteY0" fmla="*/ 1125908 h 3263055"/>
                <a:gd name="connsiteX1" fmla="*/ 1353979 w 6233095"/>
                <a:gd name="connsiteY1" fmla="*/ 447116 h 3263055"/>
                <a:gd name="connsiteX2" fmla="*/ 2303249 w 6233095"/>
                <a:gd name="connsiteY2" fmla="*/ 206376 h 3263055"/>
                <a:gd name="connsiteX3" fmla="*/ 3331980 w 6233095"/>
                <a:gd name="connsiteY3" fmla="*/ 264 h 3263055"/>
                <a:gd name="connsiteX4" fmla="*/ 4838169 w 6233095"/>
                <a:gd name="connsiteY4" fmla="*/ 252096 h 3263055"/>
                <a:gd name="connsiteX5" fmla="*/ 5889729 w 6233095"/>
                <a:gd name="connsiteY5" fmla="*/ 252097 h 3263055"/>
                <a:gd name="connsiteX6" fmla="*/ 6219928 w 6233095"/>
                <a:gd name="connsiteY6" fmla="*/ 744858 h 3263055"/>
                <a:gd name="connsiteX7" fmla="*/ 6150008 w 6233095"/>
                <a:gd name="connsiteY7" fmla="*/ 1486588 h 3263055"/>
                <a:gd name="connsiteX8" fmla="*/ 5930369 w 6233095"/>
                <a:gd name="connsiteY8" fmla="*/ 2197738 h 3263055"/>
                <a:gd name="connsiteX9" fmla="*/ 4538449 w 6233095"/>
                <a:gd name="connsiteY9" fmla="*/ 2609216 h 3263055"/>
                <a:gd name="connsiteX10" fmla="*/ 3776449 w 6233095"/>
                <a:gd name="connsiteY10" fmla="*/ 3198497 h 3263055"/>
                <a:gd name="connsiteX11" fmla="*/ 3042420 w 6233095"/>
                <a:gd name="connsiteY11" fmla="*/ 3160872 h 3263055"/>
                <a:gd name="connsiteX12" fmla="*/ 2135610 w 6233095"/>
                <a:gd name="connsiteY12" fmla="*/ 2426337 h 3263055"/>
                <a:gd name="connsiteX13" fmla="*/ 667489 w 6233095"/>
                <a:gd name="connsiteY13" fmla="*/ 2685416 h 3263055"/>
                <a:gd name="connsiteX14" fmla="*/ 118849 w 6233095"/>
                <a:gd name="connsiteY14" fmla="*/ 2350136 h 3263055"/>
                <a:gd name="connsiteX15" fmla="*/ 78210 w 6233095"/>
                <a:gd name="connsiteY15" fmla="*/ 1659257 h 3263055"/>
                <a:gd name="connsiteX16" fmla="*/ 874632 w 6233095"/>
                <a:gd name="connsiteY16" fmla="*/ 1125908 h 3263055"/>
                <a:gd name="connsiteX0" fmla="*/ 874632 w 6233095"/>
                <a:gd name="connsiteY0" fmla="*/ 1125908 h 3263055"/>
                <a:gd name="connsiteX1" fmla="*/ 1353979 w 6233095"/>
                <a:gd name="connsiteY1" fmla="*/ 447116 h 3263055"/>
                <a:gd name="connsiteX2" fmla="*/ 2303249 w 6233095"/>
                <a:gd name="connsiteY2" fmla="*/ 206376 h 3263055"/>
                <a:gd name="connsiteX3" fmla="*/ 3331980 w 6233095"/>
                <a:gd name="connsiteY3" fmla="*/ 264 h 3263055"/>
                <a:gd name="connsiteX4" fmla="*/ 4838169 w 6233095"/>
                <a:gd name="connsiteY4" fmla="*/ 252096 h 3263055"/>
                <a:gd name="connsiteX5" fmla="*/ 5889729 w 6233095"/>
                <a:gd name="connsiteY5" fmla="*/ 252097 h 3263055"/>
                <a:gd name="connsiteX6" fmla="*/ 6219928 w 6233095"/>
                <a:gd name="connsiteY6" fmla="*/ 744858 h 3263055"/>
                <a:gd name="connsiteX7" fmla="*/ 6150008 w 6233095"/>
                <a:gd name="connsiteY7" fmla="*/ 1486588 h 3263055"/>
                <a:gd name="connsiteX8" fmla="*/ 5930369 w 6233095"/>
                <a:gd name="connsiteY8" fmla="*/ 2197738 h 3263055"/>
                <a:gd name="connsiteX9" fmla="*/ 4538449 w 6233095"/>
                <a:gd name="connsiteY9" fmla="*/ 2609216 h 3263055"/>
                <a:gd name="connsiteX10" fmla="*/ 3776449 w 6233095"/>
                <a:gd name="connsiteY10" fmla="*/ 3198497 h 3263055"/>
                <a:gd name="connsiteX11" fmla="*/ 3042420 w 6233095"/>
                <a:gd name="connsiteY11" fmla="*/ 3160872 h 3263055"/>
                <a:gd name="connsiteX12" fmla="*/ 2135610 w 6233095"/>
                <a:gd name="connsiteY12" fmla="*/ 2426337 h 3263055"/>
                <a:gd name="connsiteX13" fmla="*/ 667489 w 6233095"/>
                <a:gd name="connsiteY13" fmla="*/ 2685416 h 3263055"/>
                <a:gd name="connsiteX14" fmla="*/ 118849 w 6233095"/>
                <a:gd name="connsiteY14" fmla="*/ 2350136 h 3263055"/>
                <a:gd name="connsiteX15" fmla="*/ 78210 w 6233095"/>
                <a:gd name="connsiteY15" fmla="*/ 1659257 h 3263055"/>
                <a:gd name="connsiteX16" fmla="*/ 874632 w 6233095"/>
                <a:gd name="connsiteY16" fmla="*/ 1125908 h 3263055"/>
                <a:gd name="connsiteX0" fmla="*/ 874632 w 6233095"/>
                <a:gd name="connsiteY0" fmla="*/ 1125908 h 3263055"/>
                <a:gd name="connsiteX1" fmla="*/ 1353979 w 6233095"/>
                <a:gd name="connsiteY1" fmla="*/ 447116 h 3263055"/>
                <a:gd name="connsiteX2" fmla="*/ 2303249 w 6233095"/>
                <a:gd name="connsiteY2" fmla="*/ 206376 h 3263055"/>
                <a:gd name="connsiteX3" fmla="*/ 3331980 w 6233095"/>
                <a:gd name="connsiteY3" fmla="*/ 264 h 3263055"/>
                <a:gd name="connsiteX4" fmla="*/ 4838169 w 6233095"/>
                <a:gd name="connsiteY4" fmla="*/ 252096 h 3263055"/>
                <a:gd name="connsiteX5" fmla="*/ 5889729 w 6233095"/>
                <a:gd name="connsiteY5" fmla="*/ 252097 h 3263055"/>
                <a:gd name="connsiteX6" fmla="*/ 6219928 w 6233095"/>
                <a:gd name="connsiteY6" fmla="*/ 744858 h 3263055"/>
                <a:gd name="connsiteX7" fmla="*/ 6150008 w 6233095"/>
                <a:gd name="connsiteY7" fmla="*/ 1486588 h 3263055"/>
                <a:gd name="connsiteX8" fmla="*/ 5930369 w 6233095"/>
                <a:gd name="connsiteY8" fmla="*/ 2197738 h 3263055"/>
                <a:gd name="connsiteX9" fmla="*/ 4538449 w 6233095"/>
                <a:gd name="connsiteY9" fmla="*/ 2609216 h 3263055"/>
                <a:gd name="connsiteX10" fmla="*/ 3776449 w 6233095"/>
                <a:gd name="connsiteY10" fmla="*/ 3198497 h 3263055"/>
                <a:gd name="connsiteX11" fmla="*/ 3042420 w 6233095"/>
                <a:gd name="connsiteY11" fmla="*/ 3160872 h 3263055"/>
                <a:gd name="connsiteX12" fmla="*/ 2135610 w 6233095"/>
                <a:gd name="connsiteY12" fmla="*/ 2426337 h 3263055"/>
                <a:gd name="connsiteX13" fmla="*/ 667489 w 6233095"/>
                <a:gd name="connsiteY13" fmla="*/ 2685416 h 3263055"/>
                <a:gd name="connsiteX14" fmla="*/ 118849 w 6233095"/>
                <a:gd name="connsiteY14" fmla="*/ 2350136 h 3263055"/>
                <a:gd name="connsiteX15" fmla="*/ 78210 w 6233095"/>
                <a:gd name="connsiteY15" fmla="*/ 1659257 h 3263055"/>
                <a:gd name="connsiteX16" fmla="*/ 874632 w 6233095"/>
                <a:gd name="connsiteY16" fmla="*/ 1125908 h 3263055"/>
                <a:gd name="connsiteX0" fmla="*/ 874632 w 6233095"/>
                <a:gd name="connsiteY0" fmla="*/ 1125908 h 3263055"/>
                <a:gd name="connsiteX1" fmla="*/ 1353979 w 6233095"/>
                <a:gd name="connsiteY1" fmla="*/ 447116 h 3263055"/>
                <a:gd name="connsiteX2" fmla="*/ 2225757 w 6233095"/>
                <a:gd name="connsiteY2" fmla="*/ 206376 h 3263055"/>
                <a:gd name="connsiteX3" fmla="*/ 3331980 w 6233095"/>
                <a:gd name="connsiteY3" fmla="*/ 264 h 3263055"/>
                <a:gd name="connsiteX4" fmla="*/ 4838169 w 6233095"/>
                <a:gd name="connsiteY4" fmla="*/ 252096 h 3263055"/>
                <a:gd name="connsiteX5" fmla="*/ 5889729 w 6233095"/>
                <a:gd name="connsiteY5" fmla="*/ 252097 h 3263055"/>
                <a:gd name="connsiteX6" fmla="*/ 6219928 w 6233095"/>
                <a:gd name="connsiteY6" fmla="*/ 744858 h 3263055"/>
                <a:gd name="connsiteX7" fmla="*/ 6150008 w 6233095"/>
                <a:gd name="connsiteY7" fmla="*/ 1486588 h 3263055"/>
                <a:gd name="connsiteX8" fmla="*/ 5930369 w 6233095"/>
                <a:gd name="connsiteY8" fmla="*/ 2197738 h 3263055"/>
                <a:gd name="connsiteX9" fmla="*/ 4538449 w 6233095"/>
                <a:gd name="connsiteY9" fmla="*/ 2609216 h 3263055"/>
                <a:gd name="connsiteX10" fmla="*/ 3776449 w 6233095"/>
                <a:gd name="connsiteY10" fmla="*/ 3198497 h 3263055"/>
                <a:gd name="connsiteX11" fmla="*/ 3042420 w 6233095"/>
                <a:gd name="connsiteY11" fmla="*/ 3160872 h 3263055"/>
                <a:gd name="connsiteX12" fmla="*/ 2135610 w 6233095"/>
                <a:gd name="connsiteY12" fmla="*/ 2426337 h 3263055"/>
                <a:gd name="connsiteX13" fmla="*/ 667489 w 6233095"/>
                <a:gd name="connsiteY13" fmla="*/ 2685416 h 3263055"/>
                <a:gd name="connsiteX14" fmla="*/ 118849 w 6233095"/>
                <a:gd name="connsiteY14" fmla="*/ 2350136 h 3263055"/>
                <a:gd name="connsiteX15" fmla="*/ 78210 w 6233095"/>
                <a:gd name="connsiteY15" fmla="*/ 1659257 h 3263055"/>
                <a:gd name="connsiteX16" fmla="*/ 874632 w 6233095"/>
                <a:gd name="connsiteY16" fmla="*/ 1125908 h 3263055"/>
                <a:gd name="connsiteX0" fmla="*/ 874632 w 6233095"/>
                <a:gd name="connsiteY0" fmla="*/ 1125843 h 3262990"/>
                <a:gd name="connsiteX1" fmla="*/ 1353979 w 6233095"/>
                <a:gd name="connsiteY1" fmla="*/ 447051 h 3262990"/>
                <a:gd name="connsiteX2" fmla="*/ 2225757 w 6233095"/>
                <a:gd name="connsiteY2" fmla="*/ 206311 h 3262990"/>
                <a:gd name="connsiteX3" fmla="*/ 3331980 w 6233095"/>
                <a:gd name="connsiteY3" fmla="*/ 199 h 3262990"/>
                <a:gd name="connsiteX4" fmla="*/ 4838169 w 6233095"/>
                <a:gd name="connsiteY4" fmla="*/ 252031 h 3262990"/>
                <a:gd name="connsiteX5" fmla="*/ 5889729 w 6233095"/>
                <a:gd name="connsiteY5" fmla="*/ 252032 h 3262990"/>
                <a:gd name="connsiteX6" fmla="*/ 6219928 w 6233095"/>
                <a:gd name="connsiteY6" fmla="*/ 744793 h 3262990"/>
                <a:gd name="connsiteX7" fmla="*/ 6150008 w 6233095"/>
                <a:gd name="connsiteY7" fmla="*/ 1486523 h 3262990"/>
                <a:gd name="connsiteX8" fmla="*/ 5930369 w 6233095"/>
                <a:gd name="connsiteY8" fmla="*/ 2197673 h 3262990"/>
                <a:gd name="connsiteX9" fmla="*/ 4538449 w 6233095"/>
                <a:gd name="connsiteY9" fmla="*/ 2609151 h 3262990"/>
                <a:gd name="connsiteX10" fmla="*/ 3776449 w 6233095"/>
                <a:gd name="connsiteY10" fmla="*/ 3198432 h 3262990"/>
                <a:gd name="connsiteX11" fmla="*/ 3042420 w 6233095"/>
                <a:gd name="connsiteY11" fmla="*/ 3160807 h 3262990"/>
                <a:gd name="connsiteX12" fmla="*/ 2135610 w 6233095"/>
                <a:gd name="connsiteY12" fmla="*/ 2426272 h 3262990"/>
                <a:gd name="connsiteX13" fmla="*/ 667489 w 6233095"/>
                <a:gd name="connsiteY13" fmla="*/ 2685351 h 3262990"/>
                <a:gd name="connsiteX14" fmla="*/ 118849 w 6233095"/>
                <a:gd name="connsiteY14" fmla="*/ 2350071 h 3262990"/>
                <a:gd name="connsiteX15" fmla="*/ 78210 w 6233095"/>
                <a:gd name="connsiteY15" fmla="*/ 1659192 h 3262990"/>
                <a:gd name="connsiteX16" fmla="*/ 874632 w 6233095"/>
                <a:gd name="connsiteY16" fmla="*/ 1125843 h 3262990"/>
                <a:gd name="connsiteX0" fmla="*/ 874632 w 6233095"/>
                <a:gd name="connsiteY0" fmla="*/ 1125843 h 3262990"/>
                <a:gd name="connsiteX1" fmla="*/ 1353979 w 6233095"/>
                <a:gd name="connsiteY1" fmla="*/ 447051 h 3262990"/>
                <a:gd name="connsiteX2" fmla="*/ 2078523 w 6233095"/>
                <a:gd name="connsiteY2" fmla="*/ 206311 h 3262990"/>
                <a:gd name="connsiteX3" fmla="*/ 3331980 w 6233095"/>
                <a:gd name="connsiteY3" fmla="*/ 199 h 3262990"/>
                <a:gd name="connsiteX4" fmla="*/ 4838169 w 6233095"/>
                <a:gd name="connsiteY4" fmla="*/ 252031 h 3262990"/>
                <a:gd name="connsiteX5" fmla="*/ 5889729 w 6233095"/>
                <a:gd name="connsiteY5" fmla="*/ 252032 h 3262990"/>
                <a:gd name="connsiteX6" fmla="*/ 6219928 w 6233095"/>
                <a:gd name="connsiteY6" fmla="*/ 744793 h 3262990"/>
                <a:gd name="connsiteX7" fmla="*/ 6150008 w 6233095"/>
                <a:gd name="connsiteY7" fmla="*/ 1486523 h 3262990"/>
                <a:gd name="connsiteX8" fmla="*/ 5930369 w 6233095"/>
                <a:gd name="connsiteY8" fmla="*/ 2197673 h 3262990"/>
                <a:gd name="connsiteX9" fmla="*/ 4538449 w 6233095"/>
                <a:gd name="connsiteY9" fmla="*/ 2609151 h 3262990"/>
                <a:gd name="connsiteX10" fmla="*/ 3776449 w 6233095"/>
                <a:gd name="connsiteY10" fmla="*/ 3198432 h 3262990"/>
                <a:gd name="connsiteX11" fmla="*/ 3042420 w 6233095"/>
                <a:gd name="connsiteY11" fmla="*/ 3160807 h 3262990"/>
                <a:gd name="connsiteX12" fmla="*/ 2135610 w 6233095"/>
                <a:gd name="connsiteY12" fmla="*/ 2426272 h 3262990"/>
                <a:gd name="connsiteX13" fmla="*/ 667489 w 6233095"/>
                <a:gd name="connsiteY13" fmla="*/ 2685351 h 3262990"/>
                <a:gd name="connsiteX14" fmla="*/ 118849 w 6233095"/>
                <a:gd name="connsiteY14" fmla="*/ 2350071 h 3262990"/>
                <a:gd name="connsiteX15" fmla="*/ 78210 w 6233095"/>
                <a:gd name="connsiteY15" fmla="*/ 1659192 h 3262990"/>
                <a:gd name="connsiteX16" fmla="*/ 874632 w 6233095"/>
                <a:gd name="connsiteY16" fmla="*/ 1125843 h 3262990"/>
                <a:gd name="connsiteX0" fmla="*/ 874632 w 6233095"/>
                <a:gd name="connsiteY0" fmla="*/ 1125944 h 3263091"/>
                <a:gd name="connsiteX1" fmla="*/ 1260989 w 6233095"/>
                <a:gd name="connsiteY1" fmla="*/ 447152 h 3263091"/>
                <a:gd name="connsiteX2" fmla="*/ 2078523 w 6233095"/>
                <a:gd name="connsiteY2" fmla="*/ 206412 h 3263091"/>
                <a:gd name="connsiteX3" fmla="*/ 3331980 w 6233095"/>
                <a:gd name="connsiteY3" fmla="*/ 300 h 3263091"/>
                <a:gd name="connsiteX4" fmla="*/ 4838169 w 6233095"/>
                <a:gd name="connsiteY4" fmla="*/ 252132 h 3263091"/>
                <a:gd name="connsiteX5" fmla="*/ 5889729 w 6233095"/>
                <a:gd name="connsiteY5" fmla="*/ 252133 h 3263091"/>
                <a:gd name="connsiteX6" fmla="*/ 6219928 w 6233095"/>
                <a:gd name="connsiteY6" fmla="*/ 744894 h 3263091"/>
                <a:gd name="connsiteX7" fmla="*/ 6150008 w 6233095"/>
                <a:gd name="connsiteY7" fmla="*/ 1486624 h 3263091"/>
                <a:gd name="connsiteX8" fmla="*/ 5930369 w 6233095"/>
                <a:gd name="connsiteY8" fmla="*/ 2197774 h 3263091"/>
                <a:gd name="connsiteX9" fmla="*/ 4538449 w 6233095"/>
                <a:gd name="connsiteY9" fmla="*/ 2609252 h 3263091"/>
                <a:gd name="connsiteX10" fmla="*/ 3776449 w 6233095"/>
                <a:gd name="connsiteY10" fmla="*/ 3198533 h 3263091"/>
                <a:gd name="connsiteX11" fmla="*/ 3042420 w 6233095"/>
                <a:gd name="connsiteY11" fmla="*/ 3160908 h 3263091"/>
                <a:gd name="connsiteX12" fmla="*/ 2135610 w 6233095"/>
                <a:gd name="connsiteY12" fmla="*/ 2426373 h 3263091"/>
                <a:gd name="connsiteX13" fmla="*/ 667489 w 6233095"/>
                <a:gd name="connsiteY13" fmla="*/ 2685452 h 3263091"/>
                <a:gd name="connsiteX14" fmla="*/ 118849 w 6233095"/>
                <a:gd name="connsiteY14" fmla="*/ 2350172 h 3263091"/>
                <a:gd name="connsiteX15" fmla="*/ 78210 w 6233095"/>
                <a:gd name="connsiteY15" fmla="*/ 1659293 h 3263091"/>
                <a:gd name="connsiteX16" fmla="*/ 874632 w 6233095"/>
                <a:gd name="connsiteY16" fmla="*/ 1125944 h 3263091"/>
                <a:gd name="connsiteX0" fmla="*/ 874632 w 6233095"/>
                <a:gd name="connsiteY0" fmla="*/ 1125944 h 3262873"/>
                <a:gd name="connsiteX1" fmla="*/ 1260989 w 6233095"/>
                <a:gd name="connsiteY1" fmla="*/ 447152 h 3262873"/>
                <a:gd name="connsiteX2" fmla="*/ 2078523 w 6233095"/>
                <a:gd name="connsiteY2" fmla="*/ 206412 h 3262873"/>
                <a:gd name="connsiteX3" fmla="*/ 3331980 w 6233095"/>
                <a:gd name="connsiteY3" fmla="*/ 300 h 3262873"/>
                <a:gd name="connsiteX4" fmla="*/ 4838169 w 6233095"/>
                <a:gd name="connsiteY4" fmla="*/ 252132 h 3262873"/>
                <a:gd name="connsiteX5" fmla="*/ 5889729 w 6233095"/>
                <a:gd name="connsiteY5" fmla="*/ 252133 h 3262873"/>
                <a:gd name="connsiteX6" fmla="*/ 6219928 w 6233095"/>
                <a:gd name="connsiteY6" fmla="*/ 744894 h 3262873"/>
                <a:gd name="connsiteX7" fmla="*/ 6150008 w 6233095"/>
                <a:gd name="connsiteY7" fmla="*/ 1486624 h 3262873"/>
                <a:gd name="connsiteX8" fmla="*/ 5930369 w 6233095"/>
                <a:gd name="connsiteY8" fmla="*/ 2197774 h 3262873"/>
                <a:gd name="connsiteX9" fmla="*/ 4538449 w 6233095"/>
                <a:gd name="connsiteY9" fmla="*/ 2609252 h 3262873"/>
                <a:gd name="connsiteX10" fmla="*/ 3776449 w 6233095"/>
                <a:gd name="connsiteY10" fmla="*/ 3198533 h 3262873"/>
                <a:gd name="connsiteX11" fmla="*/ 3042420 w 6233095"/>
                <a:gd name="connsiteY11" fmla="*/ 3160908 h 3262873"/>
                <a:gd name="connsiteX12" fmla="*/ 2282844 w 6233095"/>
                <a:gd name="connsiteY12" fmla="*/ 2430248 h 3262873"/>
                <a:gd name="connsiteX13" fmla="*/ 667489 w 6233095"/>
                <a:gd name="connsiteY13" fmla="*/ 2685452 h 3262873"/>
                <a:gd name="connsiteX14" fmla="*/ 118849 w 6233095"/>
                <a:gd name="connsiteY14" fmla="*/ 2350172 h 3262873"/>
                <a:gd name="connsiteX15" fmla="*/ 78210 w 6233095"/>
                <a:gd name="connsiteY15" fmla="*/ 1659293 h 3262873"/>
                <a:gd name="connsiteX16" fmla="*/ 874632 w 6233095"/>
                <a:gd name="connsiteY16" fmla="*/ 1125944 h 3262873"/>
                <a:gd name="connsiteX0" fmla="*/ 874632 w 6233095"/>
                <a:gd name="connsiteY0" fmla="*/ 1125944 h 3262873"/>
                <a:gd name="connsiteX1" fmla="*/ 1260989 w 6233095"/>
                <a:gd name="connsiteY1" fmla="*/ 447152 h 3262873"/>
                <a:gd name="connsiteX2" fmla="*/ 2078523 w 6233095"/>
                <a:gd name="connsiteY2" fmla="*/ 206412 h 3262873"/>
                <a:gd name="connsiteX3" fmla="*/ 3331980 w 6233095"/>
                <a:gd name="connsiteY3" fmla="*/ 300 h 3262873"/>
                <a:gd name="connsiteX4" fmla="*/ 4838169 w 6233095"/>
                <a:gd name="connsiteY4" fmla="*/ 252132 h 3262873"/>
                <a:gd name="connsiteX5" fmla="*/ 5889729 w 6233095"/>
                <a:gd name="connsiteY5" fmla="*/ 252133 h 3262873"/>
                <a:gd name="connsiteX6" fmla="*/ 6219928 w 6233095"/>
                <a:gd name="connsiteY6" fmla="*/ 744894 h 3262873"/>
                <a:gd name="connsiteX7" fmla="*/ 6150008 w 6233095"/>
                <a:gd name="connsiteY7" fmla="*/ 1486624 h 3262873"/>
                <a:gd name="connsiteX8" fmla="*/ 5930369 w 6233095"/>
                <a:gd name="connsiteY8" fmla="*/ 2197774 h 3262873"/>
                <a:gd name="connsiteX9" fmla="*/ 4538449 w 6233095"/>
                <a:gd name="connsiteY9" fmla="*/ 2609252 h 3262873"/>
                <a:gd name="connsiteX10" fmla="*/ 3776449 w 6233095"/>
                <a:gd name="connsiteY10" fmla="*/ 3198533 h 3262873"/>
                <a:gd name="connsiteX11" fmla="*/ 3154783 w 6233095"/>
                <a:gd name="connsiteY11" fmla="*/ 3160908 h 3262873"/>
                <a:gd name="connsiteX12" fmla="*/ 2282844 w 6233095"/>
                <a:gd name="connsiteY12" fmla="*/ 2430248 h 3262873"/>
                <a:gd name="connsiteX13" fmla="*/ 667489 w 6233095"/>
                <a:gd name="connsiteY13" fmla="*/ 2685452 h 3262873"/>
                <a:gd name="connsiteX14" fmla="*/ 118849 w 6233095"/>
                <a:gd name="connsiteY14" fmla="*/ 2350172 h 3262873"/>
                <a:gd name="connsiteX15" fmla="*/ 78210 w 6233095"/>
                <a:gd name="connsiteY15" fmla="*/ 1659293 h 3262873"/>
                <a:gd name="connsiteX16" fmla="*/ 874632 w 6233095"/>
                <a:gd name="connsiteY16" fmla="*/ 1125944 h 3262873"/>
                <a:gd name="connsiteX0" fmla="*/ 874632 w 6343442"/>
                <a:gd name="connsiteY0" fmla="*/ 1125944 h 3262873"/>
                <a:gd name="connsiteX1" fmla="*/ 1260989 w 6343442"/>
                <a:gd name="connsiteY1" fmla="*/ 447152 h 3262873"/>
                <a:gd name="connsiteX2" fmla="*/ 2078523 w 6343442"/>
                <a:gd name="connsiteY2" fmla="*/ 206412 h 3262873"/>
                <a:gd name="connsiteX3" fmla="*/ 3331980 w 6343442"/>
                <a:gd name="connsiteY3" fmla="*/ 300 h 3262873"/>
                <a:gd name="connsiteX4" fmla="*/ 4838169 w 6343442"/>
                <a:gd name="connsiteY4" fmla="*/ 252132 h 3262873"/>
                <a:gd name="connsiteX5" fmla="*/ 5889729 w 6343442"/>
                <a:gd name="connsiteY5" fmla="*/ 252133 h 3262873"/>
                <a:gd name="connsiteX6" fmla="*/ 6336165 w 6343442"/>
                <a:gd name="connsiteY6" fmla="*/ 756517 h 3262873"/>
                <a:gd name="connsiteX7" fmla="*/ 6150008 w 6343442"/>
                <a:gd name="connsiteY7" fmla="*/ 1486624 h 3262873"/>
                <a:gd name="connsiteX8" fmla="*/ 5930369 w 6343442"/>
                <a:gd name="connsiteY8" fmla="*/ 2197774 h 3262873"/>
                <a:gd name="connsiteX9" fmla="*/ 4538449 w 6343442"/>
                <a:gd name="connsiteY9" fmla="*/ 2609252 h 3262873"/>
                <a:gd name="connsiteX10" fmla="*/ 3776449 w 6343442"/>
                <a:gd name="connsiteY10" fmla="*/ 3198533 h 3262873"/>
                <a:gd name="connsiteX11" fmla="*/ 3154783 w 6343442"/>
                <a:gd name="connsiteY11" fmla="*/ 3160908 h 3262873"/>
                <a:gd name="connsiteX12" fmla="*/ 2282844 w 6343442"/>
                <a:gd name="connsiteY12" fmla="*/ 2430248 h 3262873"/>
                <a:gd name="connsiteX13" fmla="*/ 667489 w 6343442"/>
                <a:gd name="connsiteY13" fmla="*/ 2685452 h 3262873"/>
                <a:gd name="connsiteX14" fmla="*/ 118849 w 6343442"/>
                <a:gd name="connsiteY14" fmla="*/ 2350172 h 3262873"/>
                <a:gd name="connsiteX15" fmla="*/ 78210 w 6343442"/>
                <a:gd name="connsiteY15" fmla="*/ 1659293 h 3262873"/>
                <a:gd name="connsiteX16" fmla="*/ 874632 w 6343442"/>
                <a:gd name="connsiteY16" fmla="*/ 1125944 h 3262873"/>
                <a:gd name="connsiteX0" fmla="*/ 874632 w 6339895"/>
                <a:gd name="connsiteY0" fmla="*/ 1125944 h 3262873"/>
                <a:gd name="connsiteX1" fmla="*/ 1260989 w 6339895"/>
                <a:gd name="connsiteY1" fmla="*/ 447152 h 3262873"/>
                <a:gd name="connsiteX2" fmla="*/ 2078523 w 6339895"/>
                <a:gd name="connsiteY2" fmla="*/ 206412 h 3262873"/>
                <a:gd name="connsiteX3" fmla="*/ 3331980 w 6339895"/>
                <a:gd name="connsiteY3" fmla="*/ 300 h 3262873"/>
                <a:gd name="connsiteX4" fmla="*/ 4838169 w 6339895"/>
                <a:gd name="connsiteY4" fmla="*/ 252132 h 3262873"/>
                <a:gd name="connsiteX5" fmla="*/ 5889729 w 6339895"/>
                <a:gd name="connsiteY5" fmla="*/ 252133 h 3262873"/>
                <a:gd name="connsiteX6" fmla="*/ 6336165 w 6339895"/>
                <a:gd name="connsiteY6" fmla="*/ 756517 h 3262873"/>
                <a:gd name="connsiteX7" fmla="*/ 6150008 w 6339895"/>
                <a:gd name="connsiteY7" fmla="*/ 1486624 h 3262873"/>
                <a:gd name="connsiteX8" fmla="*/ 5930369 w 6339895"/>
                <a:gd name="connsiteY8" fmla="*/ 2197774 h 3262873"/>
                <a:gd name="connsiteX9" fmla="*/ 4538449 w 6339895"/>
                <a:gd name="connsiteY9" fmla="*/ 2609252 h 3262873"/>
                <a:gd name="connsiteX10" fmla="*/ 3776449 w 6339895"/>
                <a:gd name="connsiteY10" fmla="*/ 3198533 h 3262873"/>
                <a:gd name="connsiteX11" fmla="*/ 3154783 w 6339895"/>
                <a:gd name="connsiteY11" fmla="*/ 3160908 h 3262873"/>
                <a:gd name="connsiteX12" fmla="*/ 2282844 w 6339895"/>
                <a:gd name="connsiteY12" fmla="*/ 2430248 h 3262873"/>
                <a:gd name="connsiteX13" fmla="*/ 667489 w 6339895"/>
                <a:gd name="connsiteY13" fmla="*/ 2685452 h 3262873"/>
                <a:gd name="connsiteX14" fmla="*/ 118849 w 6339895"/>
                <a:gd name="connsiteY14" fmla="*/ 2350172 h 3262873"/>
                <a:gd name="connsiteX15" fmla="*/ 78210 w 6339895"/>
                <a:gd name="connsiteY15" fmla="*/ 1659293 h 3262873"/>
                <a:gd name="connsiteX16" fmla="*/ 874632 w 6339895"/>
                <a:gd name="connsiteY16" fmla="*/ 1125944 h 3262873"/>
                <a:gd name="connsiteX0" fmla="*/ 874632 w 6339584"/>
                <a:gd name="connsiteY0" fmla="*/ 1125944 h 3262873"/>
                <a:gd name="connsiteX1" fmla="*/ 1260989 w 6339584"/>
                <a:gd name="connsiteY1" fmla="*/ 447152 h 3262873"/>
                <a:gd name="connsiteX2" fmla="*/ 2078523 w 6339584"/>
                <a:gd name="connsiteY2" fmla="*/ 206412 h 3262873"/>
                <a:gd name="connsiteX3" fmla="*/ 3331980 w 6339584"/>
                <a:gd name="connsiteY3" fmla="*/ 300 h 3262873"/>
                <a:gd name="connsiteX4" fmla="*/ 4838169 w 6339584"/>
                <a:gd name="connsiteY4" fmla="*/ 252132 h 3262873"/>
                <a:gd name="connsiteX5" fmla="*/ 5889729 w 6339584"/>
                <a:gd name="connsiteY5" fmla="*/ 252133 h 3262873"/>
                <a:gd name="connsiteX6" fmla="*/ 6336165 w 6339584"/>
                <a:gd name="connsiteY6" fmla="*/ 756517 h 3262873"/>
                <a:gd name="connsiteX7" fmla="*/ 6150008 w 6339584"/>
                <a:gd name="connsiteY7" fmla="*/ 1486624 h 3262873"/>
                <a:gd name="connsiteX8" fmla="*/ 5930369 w 6339584"/>
                <a:gd name="connsiteY8" fmla="*/ 2197774 h 3262873"/>
                <a:gd name="connsiteX9" fmla="*/ 4538449 w 6339584"/>
                <a:gd name="connsiteY9" fmla="*/ 2609252 h 3262873"/>
                <a:gd name="connsiteX10" fmla="*/ 3776449 w 6339584"/>
                <a:gd name="connsiteY10" fmla="*/ 3198533 h 3262873"/>
                <a:gd name="connsiteX11" fmla="*/ 3154783 w 6339584"/>
                <a:gd name="connsiteY11" fmla="*/ 3160908 h 3262873"/>
                <a:gd name="connsiteX12" fmla="*/ 2282844 w 6339584"/>
                <a:gd name="connsiteY12" fmla="*/ 2430248 h 3262873"/>
                <a:gd name="connsiteX13" fmla="*/ 667489 w 6339584"/>
                <a:gd name="connsiteY13" fmla="*/ 2685452 h 3262873"/>
                <a:gd name="connsiteX14" fmla="*/ 118849 w 6339584"/>
                <a:gd name="connsiteY14" fmla="*/ 2350172 h 3262873"/>
                <a:gd name="connsiteX15" fmla="*/ 78210 w 6339584"/>
                <a:gd name="connsiteY15" fmla="*/ 1659293 h 3262873"/>
                <a:gd name="connsiteX16" fmla="*/ 874632 w 6339584"/>
                <a:gd name="connsiteY16" fmla="*/ 1125944 h 3262873"/>
                <a:gd name="connsiteX0" fmla="*/ 874632 w 6339584"/>
                <a:gd name="connsiteY0" fmla="*/ 1125944 h 3266840"/>
                <a:gd name="connsiteX1" fmla="*/ 1260989 w 6339584"/>
                <a:gd name="connsiteY1" fmla="*/ 447152 h 3266840"/>
                <a:gd name="connsiteX2" fmla="*/ 2078523 w 6339584"/>
                <a:gd name="connsiteY2" fmla="*/ 206412 h 3266840"/>
                <a:gd name="connsiteX3" fmla="*/ 3331980 w 6339584"/>
                <a:gd name="connsiteY3" fmla="*/ 300 h 3266840"/>
                <a:gd name="connsiteX4" fmla="*/ 4838169 w 6339584"/>
                <a:gd name="connsiteY4" fmla="*/ 252132 h 3266840"/>
                <a:gd name="connsiteX5" fmla="*/ 5889729 w 6339584"/>
                <a:gd name="connsiteY5" fmla="*/ 252133 h 3266840"/>
                <a:gd name="connsiteX6" fmla="*/ 6336165 w 6339584"/>
                <a:gd name="connsiteY6" fmla="*/ 756517 h 3266840"/>
                <a:gd name="connsiteX7" fmla="*/ 6150008 w 6339584"/>
                <a:gd name="connsiteY7" fmla="*/ 1486624 h 3266840"/>
                <a:gd name="connsiteX8" fmla="*/ 5930369 w 6339584"/>
                <a:gd name="connsiteY8" fmla="*/ 2197774 h 3266840"/>
                <a:gd name="connsiteX9" fmla="*/ 4538449 w 6339584"/>
                <a:gd name="connsiteY9" fmla="*/ 2609252 h 3266840"/>
                <a:gd name="connsiteX10" fmla="*/ 3776449 w 6339584"/>
                <a:gd name="connsiteY10" fmla="*/ 3198533 h 3266840"/>
                <a:gd name="connsiteX11" fmla="*/ 3232274 w 6339584"/>
                <a:gd name="connsiteY11" fmla="*/ 3168657 h 3266840"/>
                <a:gd name="connsiteX12" fmla="*/ 2282844 w 6339584"/>
                <a:gd name="connsiteY12" fmla="*/ 2430248 h 3266840"/>
                <a:gd name="connsiteX13" fmla="*/ 667489 w 6339584"/>
                <a:gd name="connsiteY13" fmla="*/ 2685452 h 3266840"/>
                <a:gd name="connsiteX14" fmla="*/ 118849 w 6339584"/>
                <a:gd name="connsiteY14" fmla="*/ 2350172 h 3266840"/>
                <a:gd name="connsiteX15" fmla="*/ 78210 w 6339584"/>
                <a:gd name="connsiteY15" fmla="*/ 1659293 h 3266840"/>
                <a:gd name="connsiteX16" fmla="*/ 874632 w 6339584"/>
                <a:gd name="connsiteY16" fmla="*/ 1125944 h 3266840"/>
                <a:gd name="connsiteX0" fmla="*/ 874632 w 6339584"/>
                <a:gd name="connsiteY0" fmla="*/ 1125883 h 3266779"/>
                <a:gd name="connsiteX1" fmla="*/ 1260989 w 6339584"/>
                <a:gd name="connsiteY1" fmla="*/ 447091 h 3266779"/>
                <a:gd name="connsiteX2" fmla="*/ 1573364 w 6339584"/>
                <a:gd name="connsiteY2" fmla="*/ 221334 h 3266779"/>
                <a:gd name="connsiteX3" fmla="*/ 2078523 w 6339584"/>
                <a:gd name="connsiteY3" fmla="*/ 206351 h 3266779"/>
                <a:gd name="connsiteX4" fmla="*/ 3331980 w 6339584"/>
                <a:gd name="connsiteY4" fmla="*/ 239 h 3266779"/>
                <a:gd name="connsiteX5" fmla="*/ 4838169 w 6339584"/>
                <a:gd name="connsiteY5" fmla="*/ 252071 h 3266779"/>
                <a:gd name="connsiteX6" fmla="*/ 5889729 w 6339584"/>
                <a:gd name="connsiteY6" fmla="*/ 252072 h 3266779"/>
                <a:gd name="connsiteX7" fmla="*/ 6336165 w 6339584"/>
                <a:gd name="connsiteY7" fmla="*/ 756456 h 3266779"/>
                <a:gd name="connsiteX8" fmla="*/ 6150008 w 6339584"/>
                <a:gd name="connsiteY8" fmla="*/ 1486563 h 3266779"/>
                <a:gd name="connsiteX9" fmla="*/ 5930369 w 6339584"/>
                <a:gd name="connsiteY9" fmla="*/ 2197713 h 3266779"/>
                <a:gd name="connsiteX10" fmla="*/ 4538449 w 6339584"/>
                <a:gd name="connsiteY10" fmla="*/ 2609191 h 3266779"/>
                <a:gd name="connsiteX11" fmla="*/ 3776449 w 6339584"/>
                <a:gd name="connsiteY11" fmla="*/ 3198472 h 3266779"/>
                <a:gd name="connsiteX12" fmla="*/ 3232274 w 6339584"/>
                <a:gd name="connsiteY12" fmla="*/ 3168596 h 3266779"/>
                <a:gd name="connsiteX13" fmla="*/ 2282844 w 6339584"/>
                <a:gd name="connsiteY13" fmla="*/ 2430187 h 3266779"/>
                <a:gd name="connsiteX14" fmla="*/ 667489 w 6339584"/>
                <a:gd name="connsiteY14" fmla="*/ 2685391 h 3266779"/>
                <a:gd name="connsiteX15" fmla="*/ 118849 w 6339584"/>
                <a:gd name="connsiteY15" fmla="*/ 2350111 h 3266779"/>
                <a:gd name="connsiteX16" fmla="*/ 78210 w 6339584"/>
                <a:gd name="connsiteY16" fmla="*/ 1659232 h 3266779"/>
                <a:gd name="connsiteX17" fmla="*/ 874632 w 6339584"/>
                <a:gd name="connsiteY17" fmla="*/ 1125883 h 326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39584" h="3266779">
                  <a:moveTo>
                    <a:pt x="874632" y="1125883"/>
                  </a:moveTo>
                  <a:cubicBezTo>
                    <a:pt x="1071762" y="923860"/>
                    <a:pt x="1144534" y="597849"/>
                    <a:pt x="1260989" y="447091"/>
                  </a:cubicBezTo>
                  <a:cubicBezTo>
                    <a:pt x="1377444" y="296333"/>
                    <a:pt x="1437108" y="261457"/>
                    <a:pt x="1573364" y="221334"/>
                  </a:cubicBezTo>
                  <a:cubicBezTo>
                    <a:pt x="1709620" y="181211"/>
                    <a:pt x="1785420" y="243200"/>
                    <a:pt x="2078523" y="206351"/>
                  </a:cubicBezTo>
                  <a:cubicBezTo>
                    <a:pt x="2371626" y="169502"/>
                    <a:pt x="2872039" y="-7381"/>
                    <a:pt x="3331980" y="239"/>
                  </a:cubicBezTo>
                  <a:cubicBezTo>
                    <a:pt x="3791921" y="7859"/>
                    <a:pt x="4404257" y="141519"/>
                    <a:pt x="4838169" y="252071"/>
                  </a:cubicBezTo>
                  <a:cubicBezTo>
                    <a:pt x="5272081" y="362623"/>
                    <a:pt x="5640063" y="168008"/>
                    <a:pt x="5889729" y="252072"/>
                  </a:cubicBezTo>
                  <a:cubicBezTo>
                    <a:pt x="6139395" y="336136"/>
                    <a:pt x="6292785" y="550708"/>
                    <a:pt x="6336165" y="756456"/>
                  </a:cubicBezTo>
                  <a:cubicBezTo>
                    <a:pt x="6379545" y="962205"/>
                    <a:pt x="5992916" y="1223107"/>
                    <a:pt x="6150008" y="1486563"/>
                  </a:cubicBezTo>
                  <a:cubicBezTo>
                    <a:pt x="6307100" y="1750019"/>
                    <a:pt x="6198962" y="2010608"/>
                    <a:pt x="5930369" y="2197713"/>
                  </a:cubicBezTo>
                  <a:cubicBezTo>
                    <a:pt x="5661776" y="2384818"/>
                    <a:pt x="4832242" y="2407685"/>
                    <a:pt x="4538449" y="2609191"/>
                  </a:cubicBezTo>
                  <a:cubicBezTo>
                    <a:pt x="4244656" y="2810698"/>
                    <a:pt x="3994145" y="3105238"/>
                    <a:pt x="3776449" y="3198472"/>
                  </a:cubicBezTo>
                  <a:cubicBezTo>
                    <a:pt x="3558753" y="3291706"/>
                    <a:pt x="3481208" y="3296644"/>
                    <a:pt x="3232274" y="3168596"/>
                  </a:cubicBezTo>
                  <a:cubicBezTo>
                    <a:pt x="2983340" y="3040548"/>
                    <a:pt x="2710308" y="2510721"/>
                    <a:pt x="2282844" y="2430187"/>
                  </a:cubicBezTo>
                  <a:cubicBezTo>
                    <a:pt x="1855380" y="2349653"/>
                    <a:pt x="1028155" y="2698737"/>
                    <a:pt x="667489" y="2685391"/>
                  </a:cubicBezTo>
                  <a:cubicBezTo>
                    <a:pt x="306823" y="2672045"/>
                    <a:pt x="250082" y="2499124"/>
                    <a:pt x="118849" y="2350111"/>
                  </a:cubicBezTo>
                  <a:cubicBezTo>
                    <a:pt x="-12384" y="2201098"/>
                    <a:pt x="-47754" y="1863270"/>
                    <a:pt x="78210" y="1659232"/>
                  </a:cubicBezTo>
                  <a:cubicBezTo>
                    <a:pt x="204174" y="1455194"/>
                    <a:pt x="677502" y="1327906"/>
                    <a:pt x="874632" y="1125883"/>
                  </a:cubicBezTo>
                  <a:close/>
                </a:path>
              </a:pathLst>
            </a:custGeom>
            <a:gradFill>
              <a:gsLst>
                <a:gs pos="0">
                  <a:srgbClr val="FF9999"/>
                </a:gs>
                <a:gs pos="100000">
                  <a:srgbClr val="A9E183"/>
                </a:gs>
              </a:gsLst>
              <a:lin ang="5400000" scaled="0"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155" name="Freihandform 154"/>
            <p:cNvSpPr/>
            <p:nvPr/>
          </p:nvSpPr>
          <p:spPr>
            <a:xfrm rot="168054">
              <a:off x="7245510" y="2788762"/>
              <a:ext cx="681163" cy="2541520"/>
            </a:xfrm>
            <a:custGeom>
              <a:avLst/>
              <a:gdLst>
                <a:gd name="connsiteX0" fmla="*/ 681163 w 681163"/>
                <a:gd name="connsiteY0" fmla="*/ 0 h 2560516"/>
                <a:gd name="connsiteX1" fmla="*/ 681163 w 681163"/>
                <a:gd name="connsiteY1" fmla="*/ 2560516 h 2560516"/>
                <a:gd name="connsiteX2" fmla="*/ 608665 w 681163"/>
                <a:gd name="connsiteY2" fmla="*/ 2507714 h 2560516"/>
                <a:gd name="connsiteX3" fmla="*/ 308919 w 681163"/>
                <a:gd name="connsiteY3" fmla="*/ 2390877 h 2560516"/>
                <a:gd name="connsiteX4" fmla="*/ 32095 w 681163"/>
                <a:gd name="connsiteY4" fmla="*/ 2399204 h 2560516"/>
                <a:gd name="connsiteX5" fmla="*/ 0 w 681163"/>
                <a:gd name="connsiteY5" fmla="*/ 2404773 h 2560516"/>
                <a:gd name="connsiteX6" fmla="*/ 0 w 681163"/>
                <a:gd name="connsiteY6" fmla="*/ 178854 h 2560516"/>
                <a:gd name="connsiteX7" fmla="*/ 114214 w 681163"/>
                <a:gd name="connsiteY7" fmla="*/ 154135 h 2560516"/>
                <a:gd name="connsiteX8" fmla="*/ 553813 w 681163"/>
                <a:gd name="connsiteY8" fmla="*/ 32525 h 2560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1163" h="2560516">
                  <a:moveTo>
                    <a:pt x="681163" y="0"/>
                  </a:moveTo>
                  <a:lnTo>
                    <a:pt x="681163" y="2560516"/>
                  </a:lnTo>
                  <a:lnTo>
                    <a:pt x="608665" y="2507714"/>
                  </a:lnTo>
                  <a:cubicBezTo>
                    <a:pt x="516095" y="2449171"/>
                    <a:pt x="416641" y="2405764"/>
                    <a:pt x="308919" y="2390877"/>
                  </a:cubicBezTo>
                  <a:cubicBezTo>
                    <a:pt x="228128" y="2379712"/>
                    <a:pt x="134037" y="2384318"/>
                    <a:pt x="32095" y="2399204"/>
                  </a:cubicBezTo>
                  <a:lnTo>
                    <a:pt x="0" y="2404773"/>
                  </a:lnTo>
                  <a:lnTo>
                    <a:pt x="0" y="178854"/>
                  </a:lnTo>
                  <a:lnTo>
                    <a:pt x="114214" y="154135"/>
                  </a:lnTo>
                  <a:cubicBezTo>
                    <a:pt x="240734" y="122870"/>
                    <a:pt x="391339" y="76423"/>
                    <a:pt x="553813" y="32525"/>
                  </a:cubicBezTo>
                  <a:close/>
                </a:path>
              </a:pathLst>
            </a:custGeom>
            <a:gradFill>
              <a:gsLst>
                <a:gs pos="0">
                  <a:srgbClr val="920000"/>
                </a:gs>
                <a:gs pos="100000">
                  <a:srgbClr val="366218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156" name="Freihandform 155"/>
            <p:cNvSpPr>
              <a:spLocks/>
            </p:cNvSpPr>
            <p:nvPr/>
          </p:nvSpPr>
          <p:spPr>
            <a:xfrm rot="152500">
              <a:off x="10261632" y="2978210"/>
              <a:ext cx="1256123" cy="2225047"/>
            </a:xfrm>
            <a:custGeom>
              <a:avLst/>
              <a:gdLst>
                <a:gd name="connsiteX0" fmla="*/ 573382 w 1256123"/>
                <a:gd name="connsiteY0" fmla="*/ 4996 h 2246983"/>
                <a:gd name="connsiteX1" fmla="*/ 782675 w 1256123"/>
                <a:gd name="connsiteY1" fmla="*/ 15643 h 2246983"/>
                <a:gd name="connsiteX2" fmla="*/ 1251039 w 1256123"/>
                <a:gd name="connsiteY2" fmla="*/ 499733 h 2246983"/>
                <a:gd name="connsiteX3" fmla="*/ 1097443 w 1256123"/>
                <a:gd name="connsiteY3" fmla="*/ 1237377 h 2246983"/>
                <a:gd name="connsiteX4" fmla="*/ 909556 w 1256123"/>
                <a:gd name="connsiteY4" fmla="*/ 1957568 h 2246983"/>
                <a:gd name="connsiteX5" fmla="*/ 27950 w 1256123"/>
                <a:gd name="connsiteY5" fmla="*/ 2239006 h 2246983"/>
                <a:gd name="connsiteX6" fmla="*/ 0 w 1256123"/>
                <a:gd name="connsiteY6" fmla="*/ 2246983 h 2246983"/>
                <a:gd name="connsiteX7" fmla="*/ 0 w 1256123"/>
                <a:gd name="connsiteY7" fmla="*/ 83287 h 2246983"/>
                <a:gd name="connsiteX8" fmla="*/ 45640 w 1256123"/>
                <a:gd name="connsiteY8" fmla="*/ 83211 h 2246983"/>
                <a:gd name="connsiteX9" fmla="*/ 573382 w 1256123"/>
                <a:gd name="connsiteY9" fmla="*/ 4996 h 224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6123" h="2246983">
                  <a:moveTo>
                    <a:pt x="573382" y="4996"/>
                  </a:moveTo>
                  <a:cubicBezTo>
                    <a:pt x="649486" y="-3083"/>
                    <a:pt x="719389" y="-2584"/>
                    <a:pt x="782675" y="15643"/>
                  </a:cubicBezTo>
                  <a:cubicBezTo>
                    <a:pt x="1035823" y="88553"/>
                    <a:pt x="1198578" y="296112"/>
                    <a:pt x="1251039" y="499733"/>
                  </a:cubicBezTo>
                  <a:cubicBezTo>
                    <a:pt x="1303501" y="703356"/>
                    <a:pt x="928822" y="981147"/>
                    <a:pt x="1097443" y="1237377"/>
                  </a:cubicBezTo>
                  <a:cubicBezTo>
                    <a:pt x="1266063" y="1493608"/>
                    <a:pt x="1169588" y="1758736"/>
                    <a:pt x="909556" y="1957568"/>
                  </a:cubicBezTo>
                  <a:cubicBezTo>
                    <a:pt x="747036" y="2081838"/>
                    <a:pt x="362770" y="2151733"/>
                    <a:pt x="27950" y="2239006"/>
                  </a:cubicBezTo>
                  <a:lnTo>
                    <a:pt x="0" y="2246983"/>
                  </a:lnTo>
                  <a:lnTo>
                    <a:pt x="0" y="83287"/>
                  </a:lnTo>
                  <a:lnTo>
                    <a:pt x="45640" y="83211"/>
                  </a:lnTo>
                  <a:cubicBezTo>
                    <a:pt x="244158" y="71626"/>
                    <a:pt x="421174" y="21154"/>
                    <a:pt x="573382" y="4996"/>
                  </a:cubicBezTo>
                  <a:close/>
                </a:path>
              </a:pathLst>
            </a:custGeom>
            <a:gradFill>
              <a:gsLst>
                <a:gs pos="0">
                  <a:srgbClr val="920000"/>
                </a:gs>
                <a:gs pos="100000">
                  <a:srgbClr val="366218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 dirty="0"/>
            </a:p>
          </p:txBody>
        </p:sp>
        <p:sp>
          <p:nvSpPr>
            <p:cNvPr id="157" name="Freihandform 156"/>
            <p:cNvSpPr/>
            <p:nvPr/>
          </p:nvSpPr>
          <p:spPr>
            <a:xfrm rot="168054">
              <a:off x="6017900" y="3389364"/>
              <a:ext cx="295384" cy="2036787"/>
            </a:xfrm>
            <a:custGeom>
              <a:avLst/>
              <a:gdLst>
                <a:gd name="connsiteX0" fmla="*/ 295384 w 295384"/>
                <a:gd name="connsiteY0" fmla="*/ 0 h 2036787"/>
                <a:gd name="connsiteX1" fmla="*/ 295384 w 295384"/>
                <a:gd name="connsiteY1" fmla="*/ 1970582 h 2036787"/>
                <a:gd name="connsiteX2" fmla="*/ 259026 w 295384"/>
                <a:gd name="connsiteY2" fmla="*/ 1981135 h 2036787"/>
                <a:gd name="connsiteX3" fmla="*/ 71953 w 295384"/>
                <a:gd name="connsiteY3" fmla="*/ 2025462 h 2036787"/>
                <a:gd name="connsiteX4" fmla="*/ 0 w 295384"/>
                <a:gd name="connsiteY4" fmla="*/ 2036787 h 2036787"/>
                <a:gd name="connsiteX5" fmla="*/ 0 w 295384"/>
                <a:gd name="connsiteY5" fmla="*/ 520497 h 2036787"/>
                <a:gd name="connsiteX6" fmla="*/ 47911 w 295384"/>
                <a:gd name="connsiteY6" fmla="*/ 475715 h 2036787"/>
                <a:gd name="connsiteX7" fmla="*/ 290467 w 295384"/>
                <a:gd name="connsiteY7" fmla="*/ 12274 h 203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5384" h="2036787">
                  <a:moveTo>
                    <a:pt x="295384" y="0"/>
                  </a:moveTo>
                  <a:lnTo>
                    <a:pt x="295384" y="1970582"/>
                  </a:lnTo>
                  <a:lnTo>
                    <a:pt x="259026" y="1981135"/>
                  </a:lnTo>
                  <a:cubicBezTo>
                    <a:pt x="192354" y="1999210"/>
                    <a:pt x="129459" y="2014528"/>
                    <a:pt x="71953" y="2025462"/>
                  </a:cubicBezTo>
                  <a:lnTo>
                    <a:pt x="0" y="2036787"/>
                  </a:lnTo>
                  <a:lnTo>
                    <a:pt x="0" y="520497"/>
                  </a:lnTo>
                  <a:lnTo>
                    <a:pt x="47911" y="475715"/>
                  </a:lnTo>
                  <a:cubicBezTo>
                    <a:pt x="164800" y="343581"/>
                    <a:pt x="230803" y="165446"/>
                    <a:pt x="290467" y="12274"/>
                  </a:cubicBezTo>
                  <a:close/>
                </a:path>
              </a:pathLst>
            </a:custGeom>
            <a:gradFill>
              <a:gsLst>
                <a:gs pos="0">
                  <a:srgbClr val="920000"/>
                </a:gs>
                <a:gs pos="100000">
                  <a:srgbClr val="366218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000" b="1"/>
            </a:p>
          </p:txBody>
        </p:sp>
      </p:grpSp>
      <p:grpSp>
        <p:nvGrpSpPr>
          <p:cNvPr id="298" name="Gruppieren 297"/>
          <p:cNvGrpSpPr/>
          <p:nvPr/>
        </p:nvGrpSpPr>
        <p:grpSpPr>
          <a:xfrm rot="10800000">
            <a:off x="5723328" y="2416773"/>
            <a:ext cx="5832648" cy="2736304"/>
            <a:chOff x="5447928" y="2996952"/>
            <a:chExt cx="5832648" cy="2736304"/>
          </a:xfrm>
        </p:grpSpPr>
        <p:grpSp>
          <p:nvGrpSpPr>
            <p:cNvPr id="148" name="Gruppieren 147"/>
            <p:cNvGrpSpPr/>
            <p:nvPr/>
          </p:nvGrpSpPr>
          <p:grpSpPr>
            <a:xfrm>
              <a:off x="7392144" y="3068960"/>
              <a:ext cx="432048" cy="576064"/>
              <a:chOff x="4079776" y="4293096"/>
              <a:chExt cx="432048" cy="576064"/>
            </a:xfrm>
          </p:grpSpPr>
          <p:sp>
            <p:nvSpPr>
              <p:cNvPr id="145" name="Pfeil nach unten 144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146" name="Textfeld 145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147" name="Textfeld 146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158" name="Gruppieren 157"/>
            <p:cNvGrpSpPr/>
            <p:nvPr/>
          </p:nvGrpSpPr>
          <p:grpSpPr>
            <a:xfrm>
              <a:off x="7392144" y="3789040"/>
              <a:ext cx="432048" cy="576064"/>
              <a:chOff x="4079776" y="4293096"/>
              <a:chExt cx="432048" cy="576064"/>
            </a:xfrm>
          </p:grpSpPr>
          <p:sp>
            <p:nvSpPr>
              <p:cNvPr id="159" name="Pfeil nach unten 158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160" name="Textfeld 159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161" name="Textfeld 160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162" name="Gruppieren 161"/>
            <p:cNvGrpSpPr/>
            <p:nvPr/>
          </p:nvGrpSpPr>
          <p:grpSpPr>
            <a:xfrm>
              <a:off x="7392144" y="4509120"/>
              <a:ext cx="432048" cy="576064"/>
              <a:chOff x="4079776" y="4293096"/>
              <a:chExt cx="432048" cy="576064"/>
            </a:xfrm>
          </p:grpSpPr>
          <p:sp>
            <p:nvSpPr>
              <p:cNvPr id="163" name="Pfeil nach unten 162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164" name="Textfeld 163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165" name="Textfeld 164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178" name="Gruppieren 177"/>
            <p:cNvGrpSpPr/>
            <p:nvPr/>
          </p:nvGrpSpPr>
          <p:grpSpPr>
            <a:xfrm rot="10800000">
              <a:off x="8040216" y="2996952"/>
              <a:ext cx="432048" cy="576064"/>
              <a:chOff x="4079776" y="4293096"/>
              <a:chExt cx="432048" cy="576064"/>
            </a:xfrm>
          </p:grpSpPr>
          <p:sp>
            <p:nvSpPr>
              <p:cNvPr id="179" name="Pfeil nach unten 178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180" name="Textfeld 179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181" name="Textfeld 180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182" name="Gruppieren 181"/>
            <p:cNvGrpSpPr/>
            <p:nvPr/>
          </p:nvGrpSpPr>
          <p:grpSpPr>
            <a:xfrm rot="10800000">
              <a:off x="8040216" y="3717032"/>
              <a:ext cx="432048" cy="576064"/>
              <a:chOff x="4079776" y="4293096"/>
              <a:chExt cx="432048" cy="576064"/>
            </a:xfrm>
          </p:grpSpPr>
          <p:sp>
            <p:nvSpPr>
              <p:cNvPr id="183" name="Pfeil nach unten 182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184" name="Textfeld 183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185" name="Textfeld 184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186" name="Gruppieren 185"/>
            <p:cNvGrpSpPr/>
            <p:nvPr/>
          </p:nvGrpSpPr>
          <p:grpSpPr>
            <a:xfrm rot="10800000">
              <a:off x="8040216" y="4437112"/>
              <a:ext cx="432048" cy="576064"/>
              <a:chOff x="4079776" y="4293096"/>
              <a:chExt cx="432048" cy="576064"/>
            </a:xfrm>
          </p:grpSpPr>
          <p:sp>
            <p:nvSpPr>
              <p:cNvPr id="187" name="Pfeil nach unten 186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188" name="Textfeld 187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189" name="Textfeld 188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190" name="Gruppieren 189"/>
            <p:cNvGrpSpPr/>
            <p:nvPr/>
          </p:nvGrpSpPr>
          <p:grpSpPr>
            <a:xfrm rot="10800000">
              <a:off x="8328248" y="5157192"/>
              <a:ext cx="432048" cy="576064"/>
              <a:chOff x="4079776" y="4293096"/>
              <a:chExt cx="432048" cy="576064"/>
            </a:xfrm>
          </p:grpSpPr>
          <p:sp>
            <p:nvSpPr>
              <p:cNvPr id="191" name="Pfeil nach unten 190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192" name="Textfeld 191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193" name="Textfeld 192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194" name="Gruppieren 193"/>
            <p:cNvGrpSpPr/>
            <p:nvPr/>
          </p:nvGrpSpPr>
          <p:grpSpPr>
            <a:xfrm rot="10800000">
              <a:off x="8616280" y="2996952"/>
              <a:ext cx="432048" cy="576064"/>
              <a:chOff x="4079776" y="4293096"/>
              <a:chExt cx="432048" cy="576064"/>
            </a:xfrm>
          </p:grpSpPr>
          <p:sp>
            <p:nvSpPr>
              <p:cNvPr id="195" name="Pfeil nach unten 194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196" name="Textfeld 195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197" name="Textfeld 196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198" name="Gruppieren 197"/>
            <p:cNvGrpSpPr/>
            <p:nvPr/>
          </p:nvGrpSpPr>
          <p:grpSpPr>
            <a:xfrm rot="10800000">
              <a:off x="8616280" y="3717032"/>
              <a:ext cx="432048" cy="576064"/>
              <a:chOff x="4079776" y="4293096"/>
              <a:chExt cx="432048" cy="576064"/>
            </a:xfrm>
          </p:grpSpPr>
          <p:sp>
            <p:nvSpPr>
              <p:cNvPr id="199" name="Pfeil nach unten 198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00" name="Textfeld 199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01" name="Textfeld 200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02" name="Gruppieren 201"/>
            <p:cNvGrpSpPr/>
            <p:nvPr/>
          </p:nvGrpSpPr>
          <p:grpSpPr>
            <a:xfrm rot="10800000">
              <a:off x="8616280" y="4437112"/>
              <a:ext cx="432048" cy="576064"/>
              <a:chOff x="4079776" y="4293096"/>
              <a:chExt cx="432048" cy="576064"/>
            </a:xfrm>
          </p:grpSpPr>
          <p:sp>
            <p:nvSpPr>
              <p:cNvPr id="203" name="Pfeil nach unten 202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04" name="Textfeld 203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05" name="Textfeld 204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06" name="Gruppieren 205"/>
            <p:cNvGrpSpPr/>
            <p:nvPr/>
          </p:nvGrpSpPr>
          <p:grpSpPr>
            <a:xfrm rot="10800000">
              <a:off x="8904312" y="5157192"/>
              <a:ext cx="432048" cy="576064"/>
              <a:chOff x="4079776" y="4293096"/>
              <a:chExt cx="432048" cy="576064"/>
            </a:xfrm>
          </p:grpSpPr>
          <p:sp>
            <p:nvSpPr>
              <p:cNvPr id="207" name="Pfeil nach unten 206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08" name="Textfeld 207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09" name="Textfeld 208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10" name="Gruppieren 209"/>
            <p:cNvGrpSpPr/>
            <p:nvPr/>
          </p:nvGrpSpPr>
          <p:grpSpPr>
            <a:xfrm rot="10800000">
              <a:off x="9192344" y="2996952"/>
              <a:ext cx="432048" cy="576064"/>
              <a:chOff x="4079776" y="4293096"/>
              <a:chExt cx="432048" cy="576064"/>
            </a:xfrm>
          </p:grpSpPr>
          <p:sp>
            <p:nvSpPr>
              <p:cNvPr id="211" name="Pfeil nach unten 210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12" name="Textfeld 211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13" name="Textfeld 212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14" name="Gruppieren 213"/>
            <p:cNvGrpSpPr/>
            <p:nvPr/>
          </p:nvGrpSpPr>
          <p:grpSpPr>
            <a:xfrm rot="10800000">
              <a:off x="9192344" y="3717032"/>
              <a:ext cx="432048" cy="576064"/>
              <a:chOff x="4079776" y="4293096"/>
              <a:chExt cx="432048" cy="576064"/>
            </a:xfrm>
          </p:grpSpPr>
          <p:sp>
            <p:nvSpPr>
              <p:cNvPr id="215" name="Pfeil nach unten 214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16" name="Textfeld 215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17" name="Textfeld 216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18" name="Gruppieren 217"/>
            <p:cNvGrpSpPr/>
            <p:nvPr/>
          </p:nvGrpSpPr>
          <p:grpSpPr>
            <a:xfrm rot="10800000">
              <a:off x="9192344" y="4437112"/>
              <a:ext cx="432048" cy="576064"/>
              <a:chOff x="4079776" y="4293096"/>
              <a:chExt cx="432048" cy="576064"/>
            </a:xfrm>
          </p:grpSpPr>
          <p:sp>
            <p:nvSpPr>
              <p:cNvPr id="219" name="Pfeil nach unten 218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20" name="Textfeld 219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21" name="Textfeld 220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26" name="Gruppieren 225"/>
            <p:cNvGrpSpPr/>
            <p:nvPr/>
          </p:nvGrpSpPr>
          <p:grpSpPr>
            <a:xfrm rot="10800000">
              <a:off x="9768408" y="2996952"/>
              <a:ext cx="432048" cy="576064"/>
              <a:chOff x="4079776" y="4293096"/>
              <a:chExt cx="432048" cy="576064"/>
            </a:xfrm>
          </p:grpSpPr>
          <p:sp>
            <p:nvSpPr>
              <p:cNvPr id="227" name="Pfeil nach unten 226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28" name="Textfeld 227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29" name="Textfeld 228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30" name="Gruppieren 229"/>
            <p:cNvGrpSpPr/>
            <p:nvPr/>
          </p:nvGrpSpPr>
          <p:grpSpPr>
            <a:xfrm rot="10800000">
              <a:off x="9768408" y="3717032"/>
              <a:ext cx="432048" cy="576064"/>
              <a:chOff x="4079776" y="4293096"/>
              <a:chExt cx="432048" cy="576064"/>
            </a:xfrm>
          </p:grpSpPr>
          <p:sp>
            <p:nvSpPr>
              <p:cNvPr id="231" name="Pfeil nach unten 230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32" name="Textfeld 231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33" name="Textfeld 232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34" name="Gruppieren 233"/>
            <p:cNvGrpSpPr/>
            <p:nvPr/>
          </p:nvGrpSpPr>
          <p:grpSpPr>
            <a:xfrm rot="10800000">
              <a:off x="9768408" y="4437112"/>
              <a:ext cx="432048" cy="576064"/>
              <a:chOff x="4079776" y="4293096"/>
              <a:chExt cx="432048" cy="576064"/>
            </a:xfrm>
          </p:grpSpPr>
          <p:sp>
            <p:nvSpPr>
              <p:cNvPr id="235" name="Pfeil nach unten 234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36" name="Textfeld 235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37" name="Textfeld 236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38" name="Gruppieren 237"/>
            <p:cNvGrpSpPr/>
            <p:nvPr/>
          </p:nvGrpSpPr>
          <p:grpSpPr>
            <a:xfrm rot="10800000">
              <a:off x="6312024" y="3212976"/>
              <a:ext cx="432048" cy="576064"/>
              <a:chOff x="4079776" y="4293096"/>
              <a:chExt cx="432048" cy="576064"/>
            </a:xfrm>
          </p:grpSpPr>
          <p:sp>
            <p:nvSpPr>
              <p:cNvPr id="239" name="Pfeil nach unten 238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40" name="Textfeld 239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41" name="Textfeld 240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42" name="Gruppieren 241"/>
            <p:cNvGrpSpPr/>
            <p:nvPr/>
          </p:nvGrpSpPr>
          <p:grpSpPr>
            <a:xfrm rot="10800000">
              <a:off x="6312024" y="3933056"/>
              <a:ext cx="432048" cy="576064"/>
              <a:chOff x="4079776" y="4293096"/>
              <a:chExt cx="432048" cy="576064"/>
            </a:xfrm>
          </p:grpSpPr>
          <p:sp>
            <p:nvSpPr>
              <p:cNvPr id="243" name="Pfeil nach unten 242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44" name="Textfeld 243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45" name="Textfeld 244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46" name="Gruppieren 245"/>
            <p:cNvGrpSpPr/>
            <p:nvPr/>
          </p:nvGrpSpPr>
          <p:grpSpPr>
            <a:xfrm rot="10800000">
              <a:off x="6312024" y="4653136"/>
              <a:ext cx="432048" cy="576064"/>
              <a:chOff x="4079776" y="4293096"/>
              <a:chExt cx="432048" cy="576064"/>
            </a:xfrm>
          </p:grpSpPr>
          <p:sp>
            <p:nvSpPr>
              <p:cNvPr id="247" name="Pfeil nach unten 246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48" name="Textfeld 247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49" name="Textfeld 248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50" name="Gruppieren 249"/>
            <p:cNvGrpSpPr/>
            <p:nvPr/>
          </p:nvGrpSpPr>
          <p:grpSpPr>
            <a:xfrm rot="10800000">
              <a:off x="6816081" y="3140967"/>
              <a:ext cx="432048" cy="576064"/>
              <a:chOff x="4079776" y="4293096"/>
              <a:chExt cx="432048" cy="576064"/>
            </a:xfrm>
          </p:grpSpPr>
          <p:sp>
            <p:nvSpPr>
              <p:cNvPr id="251" name="Pfeil nach unten 250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52" name="Textfeld 251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53" name="Textfeld 252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54" name="Gruppieren 253"/>
            <p:cNvGrpSpPr/>
            <p:nvPr/>
          </p:nvGrpSpPr>
          <p:grpSpPr>
            <a:xfrm rot="10800000">
              <a:off x="6816081" y="3861047"/>
              <a:ext cx="432048" cy="576064"/>
              <a:chOff x="4079776" y="4293096"/>
              <a:chExt cx="432048" cy="576064"/>
            </a:xfrm>
          </p:grpSpPr>
          <p:sp>
            <p:nvSpPr>
              <p:cNvPr id="255" name="Pfeil nach unten 254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56" name="Textfeld 255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57" name="Textfeld 256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58" name="Gruppieren 257"/>
            <p:cNvGrpSpPr/>
            <p:nvPr/>
          </p:nvGrpSpPr>
          <p:grpSpPr>
            <a:xfrm rot="10800000">
              <a:off x="6816081" y="4581127"/>
              <a:ext cx="432048" cy="576064"/>
              <a:chOff x="4079776" y="4293096"/>
              <a:chExt cx="432048" cy="576064"/>
            </a:xfrm>
          </p:grpSpPr>
          <p:sp>
            <p:nvSpPr>
              <p:cNvPr id="259" name="Pfeil nach unten 258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60" name="Textfeld 259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61" name="Textfeld 260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62" name="Gruppieren 261"/>
            <p:cNvGrpSpPr/>
            <p:nvPr/>
          </p:nvGrpSpPr>
          <p:grpSpPr>
            <a:xfrm rot="10800000">
              <a:off x="5447928" y="4077072"/>
              <a:ext cx="432048" cy="576064"/>
              <a:chOff x="4079776" y="4293096"/>
              <a:chExt cx="432048" cy="576064"/>
            </a:xfrm>
          </p:grpSpPr>
          <p:sp>
            <p:nvSpPr>
              <p:cNvPr id="263" name="Pfeil nach unten 262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64" name="Textfeld 263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65" name="Textfeld 264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66" name="Gruppieren 265"/>
            <p:cNvGrpSpPr/>
            <p:nvPr/>
          </p:nvGrpSpPr>
          <p:grpSpPr>
            <a:xfrm rot="10800000">
              <a:off x="5447928" y="4797152"/>
              <a:ext cx="432048" cy="576064"/>
              <a:chOff x="4079776" y="4293096"/>
              <a:chExt cx="432048" cy="576064"/>
            </a:xfrm>
          </p:grpSpPr>
          <p:sp>
            <p:nvSpPr>
              <p:cNvPr id="267" name="Pfeil nach unten 266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68" name="Textfeld 267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69" name="Textfeld 268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70" name="Gruppieren 269"/>
            <p:cNvGrpSpPr/>
            <p:nvPr/>
          </p:nvGrpSpPr>
          <p:grpSpPr>
            <a:xfrm>
              <a:off x="10344472" y="2996952"/>
              <a:ext cx="432048" cy="576064"/>
              <a:chOff x="4079776" y="4293096"/>
              <a:chExt cx="432048" cy="576064"/>
            </a:xfrm>
          </p:grpSpPr>
          <p:sp>
            <p:nvSpPr>
              <p:cNvPr id="271" name="Pfeil nach unten 270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72" name="Textfeld 271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73" name="Textfeld 272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74" name="Gruppieren 273"/>
            <p:cNvGrpSpPr/>
            <p:nvPr/>
          </p:nvGrpSpPr>
          <p:grpSpPr>
            <a:xfrm>
              <a:off x="10344472" y="3717032"/>
              <a:ext cx="432048" cy="576064"/>
              <a:chOff x="4079776" y="4293096"/>
              <a:chExt cx="432048" cy="576064"/>
            </a:xfrm>
          </p:grpSpPr>
          <p:sp>
            <p:nvSpPr>
              <p:cNvPr id="275" name="Pfeil nach unten 274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76" name="Textfeld 275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77" name="Textfeld 276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78" name="Gruppieren 277"/>
            <p:cNvGrpSpPr/>
            <p:nvPr/>
          </p:nvGrpSpPr>
          <p:grpSpPr>
            <a:xfrm>
              <a:off x="10344472" y="4437112"/>
              <a:ext cx="432048" cy="576064"/>
              <a:chOff x="4079776" y="4293096"/>
              <a:chExt cx="432048" cy="576064"/>
            </a:xfrm>
          </p:grpSpPr>
          <p:sp>
            <p:nvSpPr>
              <p:cNvPr id="279" name="Pfeil nach unten 278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80" name="Textfeld 279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81" name="Textfeld 280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82" name="Gruppieren 281"/>
            <p:cNvGrpSpPr/>
            <p:nvPr/>
          </p:nvGrpSpPr>
          <p:grpSpPr>
            <a:xfrm>
              <a:off x="10848528" y="2996952"/>
              <a:ext cx="432048" cy="576064"/>
              <a:chOff x="4079776" y="4293096"/>
              <a:chExt cx="432048" cy="576064"/>
            </a:xfrm>
          </p:grpSpPr>
          <p:sp>
            <p:nvSpPr>
              <p:cNvPr id="283" name="Pfeil nach unten 282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84" name="Textfeld 283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85" name="Textfeld 284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86" name="Gruppieren 285"/>
            <p:cNvGrpSpPr/>
            <p:nvPr/>
          </p:nvGrpSpPr>
          <p:grpSpPr>
            <a:xfrm>
              <a:off x="10848528" y="3717032"/>
              <a:ext cx="432048" cy="576064"/>
              <a:chOff x="4079776" y="4293096"/>
              <a:chExt cx="432048" cy="576064"/>
            </a:xfrm>
          </p:grpSpPr>
          <p:sp>
            <p:nvSpPr>
              <p:cNvPr id="287" name="Pfeil nach unten 286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88" name="Textfeld 287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89" name="Textfeld 288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90" name="Gruppieren 289"/>
            <p:cNvGrpSpPr/>
            <p:nvPr/>
          </p:nvGrpSpPr>
          <p:grpSpPr>
            <a:xfrm>
              <a:off x="10848528" y="4437112"/>
              <a:ext cx="432048" cy="576064"/>
              <a:chOff x="4079776" y="4293096"/>
              <a:chExt cx="432048" cy="576064"/>
            </a:xfrm>
          </p:grpSpPr>
          <p:sp>
            <p:nvSpPr>
              <p:cNvPr id="291" name="Pfeil nach unten 290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92" name="Textfeld 291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93" name="Textfeld 292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  <p:grpSp>
          <p:nvGrpSpPr>
            <p:cNvPr id="294" name="Gruppieren 293"/>
            <p:cNvGrpSpPr/>
            <p:nvPr/>
          </p:nvGrpSpPr>
          <p:grpSpPr>
            <a:xfrm>
              <a:off x="5951984" y="4293096"/>
              <a:ext cx="432048" cy="576064"/>
              <a:chOff x="4079776" y="4293096"/>
              <a:chExt cx="432048" cy="576064"/>
            </a:xfrm>
          </p:grpSpPr>
          <p:sp>
            <p:nvSpPr>
              <p:cNvPr id="295" name="Pfeil nach unten 294"/>
              <p:cNvSpPr/>
              <p:nvPr/>
            </p:nvSpPr>
            <p:spPr>
              <a:xfrm>
                <a:off x="4079776" y="4293096"/>
                <a:ext cx="432048" cy="576064"/>
              </a:xfrm>
              <a:prstGeom prst="downArrow">
                <a:avLst>
                  <a:gd name="adj1" fmla="val 44121"/>
                  <a:gd name="adj2" fmla="val 50000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0" b="1"/>
              </a:p>
            </p:txBody>
          </p:sp>
          <p:sp>
            <p:nvSpPr>
              <p:cNvPr id="296" name="Textfeld 295"/>
              <p:cNvSpPr txBox="1"/>
              <p:nvPr/>
            </p:nvSpPr>
            <p:spPr>
              <a:xfrm rot="10842616">
                <a:off x="4153299" y="4582839"/>
                <a:ext cx="2776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 smtClean="0"/>
                  <a:t>N</a:t>
                </a:r>
                <a:endParaRPr lang="de-DE" sz="1000" b="1" dirty="0"/>
              </a:p>
            </p:txBody>
          </p:sp>
          <p:sp>
            <p:nvSpPr>
              <p:cNvPr id="297" name="Textfeld 296"/>
              <p:cNvSpPr txBox="1"/>
              <p:nvPr/>
            </p:nvSpPr>
            <p:spPr>
              <a:xfrm rot="10842616">
                <a:off x="4169580" y="4294758"/>
                <a:ext cx="2696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b="1" dirty="0"/>
                  <a:t>S</a:t>
                </a:r>
              </a:p>
            </p:txBody>
          </p:sp>
        </p:grpSp>
      </p:grpSp>
      <p:sp>
        <p:nvSpPr>
          <p:cNvPr id="300" name="Rechteck 299"/>
          <p:cNvSpPr/>
          <p:nvPr/>
        </p:nvSpPr>
        <p:spPr>
          <a:xfrm>
            <a:off x="5097437" y="6268670"/>
            <a:ext cx="216277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00" dirty="0">
                <a:latin typeface="Arial" panose="020B0604020202020204" pitchFamily="34" charset="0"/>
              </a:rPr>
              <a:t>CC BY-SA </a:t>
            </a:r>
            <a:r>
              <a:rPr lang="de-DE" sz="600" dirty="0" smtClean="0">
                <a:latin typeface="Arial" panose="020B0604020202020204" pitchFamily="34" charset="0"/>
              </a:rPr>
              <a:t>3.0, </a:t>
            </a:r>
            <a:r>
              <a:rPr lang="de-DE" sz="600" dirty="0" smtClean="0"/>
              <a:t>wikimedia.org/</a:t>
            </a:r>
            <a:r>
              <a:rPr lang="de-DE" sz="600" dirty="0" err="1" smtClean="0"/>
              <a:t>wiki</a:t>
            </a:r>
            <a:r>
              <a:rPr lang="de-DE" sz="600" dirty="0" smtClean="0"/>
              <a:t>/</a:t>
            </a:r>
            <a:r>
              <a:rPr lang="de-DE" sz="600" dirty="0" err="1" smtClean="0"/>
              <a:t>User:Zureks</a:t>
            </a:r>
            <a:r>
              <a:rPr lang="de-DE" sz="600" dirty="0" smtClean="0"/>
              <a:t> </a:t>
            </a:r>
            <a:r>
              <a:rPr lang="de-DE" sz="600" dirty="0"/>
              <a:t>(geändert)</a:t>
            </a:r>
          </a:p>
        </p:txBody>
      </p:sp>
      <p:sp>
        <p:nvSpPr>
          <p:cNvPr id="305" name="Rechteck 304"/>
          <p:cNvSpPr/>
          <p:nvPr/>
        </p:nvSpPr>
        <p:spPr>
          <a:xfrm>
            <a:off x="407368" y="6268670"/>
            <a:ext cx="213391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00" dirty="0">
                <a:latin typeface="Arial" panose="020B0604020202020204" pitchFamily="34" charset="0"/>
              </a:rPr>
              <a:t>CC BY-SA </a:t>
            </a:r>
            <a:r>
              <a:rPr lang="de-DE" sz="600" dirty="0" smtClean="0">
                <a:latin typeface="Arial" panose="020B0604020202020204" pitchFamily="34" charset="0"/>
              </a:rPr>
              <a:t>4.0, </a:t>
            </a:r>
            <a:r>
              <a:rPr lang="de-DE" sz="600" dirty="0" smtClean="0"/>
              <a:t>wikimedia.org/</a:t>
            </a:r>
            <a:r>
              <a:rPr lang="de-DE" sz="600" dirty="0" err="1" smtClean="0"/>
              <a:t>wiki</a:t>
            </a:r>
            <a:r>
              <a:rPr lang="de-DE" sz="600" dirty="0" smtClean="0"/>
              <a:t>/User:Geek3 (geändert)</a:t>
            </a:r>
            <a:endParaRPr lang="de-DE" sz="600" dirty="0"/>
          </a:p>
        </p:txBody>
      </p:sp>
      <p:sp>
        <p:nvSpPr>
          <p:cNvPr id="313" name="Titel 4"/>
          <p:cNvSpPr>
            <a:spLocks noGrp="1"/>
          </p:cNvSpPr>
          <p:nvPr>
            <p:ph type="title"/>
          </p:nvPr>
        </p:nvSpPr>
        <p:spPr>
          <a:xfrm>
            <a:off x="406405" y="898525"/>
            <a:ext cx="11377084" cy="863600"/>
          </a:xfrm>
        </p:spPr>
        <p:txBody>
          <a:bodyPr/>
          <a:lstStyle/>
          <a:p>
            <a:pPr lvl="0"/>
            <a:r>
              <a:rPr lang="de-DE" b="0" dirty="0" smtClean="0"/>
              <a:t>Magnete </a:t>
            </a:r>
            <a:br>
              <a:rPr lang="de-DE" b="0" dirty="0" smtClean="0"/>
            </a:br>
            <a:r>
              <a:rPr lang="de-DE" dirty="0" smtClean="0"/>
              <a:t>Wie Funktionieren die? Permanentmagnete</a:t>
            </a:r>
            <a:endParaRPr lang="de-DE" dirty="0"/>
          </a:p>
        </p:txBody>
      </p:sp>
      <p:sp>
        <p:nvSpPr>
          <p:cNvPr id="314" name="Fußzeilenplatzhalter 12">
            <a:extLst>
              <a:ext uri="{FF2B5EF4-FFF2-40B4-BE49-F238E27FC236}">
                <a16:creationId xmlns:a16="http://schemas.microsoft.com/office/drawing/2014/main" id="{D5DEE2ED-DBC3-4D9A-AFA9-3BDED5578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1" y="6515213"/>
            <a:ext cx="7375299" cy="216000"/>
          </a:xfrm>
        </p:spPr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Duplomotor</a:t>
            </a:r>
            <a:r>
              <a:rPr lang="de-DE" dirty="0"/>
              <a:t> bis Alufolienbremse | Tim Fischer, Lucas Wildermuth / T1/MR | </a:t>
            </a:r>
            <a:r>
              <a:rPr lang="de-DE" dirty="0" err="1"/>
              <a:t>WiSe</a:t>
            </a:r>
            <a:r>
              <a:rPr lang="de-DE" dirty="0"/>
              <a:t> 2019</a:t>
            </a:r>
          </a:p>
        </p:txBody>
      </p:sp>
      <p:pic>
        <p:nvPicPr>
          <p:cNvPr id="166" name="Grafik 16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" y="1844825"/>
            <a:ext cx="4695825" cy="4327376"/>
          </a:xfrm>
          <a:prstGeom prst="rect">
            <a:avLst/>
          </a:prstGeom>
        </p:spPr>
      </p:pic>
      <p:pic>
        <p:nvPicPr>
          <p:cNvPr id="167" name="Grafik 16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80" y="1988840"/>
            <a:ext cx="1812824" cy="462270"/>
          </a:xfrm>
          <a:prstGeom prst="rect">
            <a:avLst/>
          </a:prstGeom>
        </p:spPr>
      </p:pic>
      <p:grpSp>
        <p:nvGrpSpPr>
          <p:cNvPr id="168" name="Gruppieren 167"/>
          <p:cNvGrpSpPr/>
          <p:nvPr/>
        </p:nvGrpSpPr>
        <p:grpSpPr>
          <a:xfrm>
            <a:off x="1199456" y="3573016"/>
            <a:ext cx="2381918" cy="2516658"/>
            <a:chOff x="2091105" y="4190638"/>
            <a:chExt cx="463120" cy="1546299"/>
          </a:xfrm>
        </p:grpSpPr>
        <p:sp>
          <p:nvSpPr>
            <p:cNvPr id="169" name="Rechteck 168"/>
            <p:cNvSpPr/>
            <p:nvPr/>
          </p:nvSpPr>
          <p:spPr>
            <a:xfrm rot="5464">
              <a:off x="2091105" y="4234711"/>
              <a:ext cx="463120" cy="1449955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6000" b="1"/>
            </a:p>
          </p:txBody>
        </p:sp>
        <p:sp>
          <p:nvSpPr>
            <p:cNvPr id="170" name="Textfeld 169"/>
            <p:cNvSpPr txBox="1"/>
            <p:nvPr/>
          </p:nvSpPr>
          <p:spPr>
            <a:xfrm rot="17391">
              <a:off x="2257683" y="4190638"/>
              <a:ext cx="144056" cy="624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 smtClean="0"/>
                <a:t>N</a:t>
              </a:r>
              <a:endParaRPr lang="de-DE" sz="6000" b="1" dirty="0"/>
            </a:p>
          </p:txBody>
        </p:sp>
        <p:sp>
          <p:nvSpPr>
            <p:cNvPr id="171" name="Textfeld 170"/>
            <p:cNvSpPr txBox="1"/>
            <p:nvPr/>
          </p:nvSpPr>
          <p:spPr>
            <a:xfrm rot="17391">
              <a:off x="2257683" y="5112888"/>
              <a:ext cx="135641" cy="624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/>
                <a:t>S</a:t>
              </a:r>
            </a:p>
          </p:txBody>
        </p:sp>
      </p:grpSp>
      <p:pic>
        <p:nvPicPr>
          <p:cNvPr id="173" name="Bild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116632"/>
            <a:ext cx="810000" cy="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00351 0.16597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" y="1844825"/>
            <a:ext cx="4695825" cy="4327376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b="0" dirty="0" smtClean="0"/>
              <a:t>Magnete </a:t>
            </a:r>
            <a:br>
              <a:rPr lang="de-DE" b="0" dirty="0" smtClean="0"/>
            </a:br>
            <a:r>
              <a:rPr lang="de-DE" dirty="0" smtClean="0"/>
              <a:t>Wie Funktionieren die? Permanentmagnete</a:t>
            </a:r>
            <a:endParaRPr lang="de-DE" dirty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0DD9277-7B03-46BA-A1AA-E0A86CA0F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5DEE2ED-DBC3-4D9A-AFA9-3BDED5578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Duplomotor</a:t>
            </a:r>
            <a:r>
              <a:rPr lang="de-DE" dirty="0"/>
              <a:t> bis Alufolienbremse | Tim Fischer, Lucas Wildermuth / T1/MR | </a:t>
            </a:r>
            <a:r>
              <a:rPr lang="de-DE" dirty="0" err="1"/>
              <a:t>WiSe</a:t>
            </a:r>
            <a:r>
              <a:rPr lang="de-DE" dirty="0"/>
              <a:t> 2019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48BBC2E6-60FE-4027-B3AE-1C7F349E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80" y="1988840"/>
            <a:ext cx="1812824" cy="462270"/>
          </a:xfrm>
          <a:prstGeom prst="rect">
            <a:avLst/>
          </a:prstGeom>
        </p:spPr>
      </p:pic>
      <p:sp>
        <p:nvSpPr>
          <p:cNvPr id="117" name="Rechteck 116"/>
          <p:cNvSpPr/>
          <p:nvPr/>
        </p:nvSpPr>
        <p:spPr>
          <a:xfrm>
            <a:off x="5097437" y="6268670"/>
            <a:ext cx="216277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00" dirty="0">
                <a:latin typeface="Arial" panose="020B0604020202020204" pitchFamily="34" charset="0"/>
              </a:rPr>
              <a:t>CC BY-SA </a:t>
            </a:r>
            <a:r>
              <a:rPr lang="de-DE" sz="600" dirty="0" smtClean="0">
                <a:latin typeface="Arial" panose="020B0604020202020204" pitchFamily="34" charset="0"/>
              </a:rPr>
              <a:t>3.0, </a:t>
            </a:r>
            <a:r>
              <a:rPr lang="de-DE" sz="600" dirty="0" smtClean="0"/>
              <a:t>wikimedia.org/</a:t>
            </a:r>
            <a:r>
              <a:rPr lang="de-DE" sz="600" dirty="0" err="1" smtClean="0"/>
              <a:t>wiki</a:t>
            </a:r>
            <a:r>
              <a:rPr lang="de-DE" sz="600" dirty="0" smtClean="0"/>
              <a:t>/</a:t>
            </a:r>
            <a:r>
              <a:rPr lang="de-DE" sz="600" dirty="0" err="1" smtClean="0"/>
              <a:t>User:Zureks</a:t>
            </a:r>
            <a:r>
              <a:rPr lang="de-DE" sz="600" dirty="0" smtClean="0"/>
              <a:t> </a:t>
            </a:r>
            <a:r>
              <a:rPr lang="de-DE" sz="600" dirty="0"/>
              <a:t>(geändert)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1199456" y="3573016"/>
            <a:ext cx="2381918" cy="2516658"/>
            <a:chOff x="2091105" y="4190638"/>
            <a:chExt cx="463120" cy="1546299"/>
          </a:xfrm>
        </p:grpSpPr>
        <p:sp>
          <p:nvSpPr>
            <p:cNvPr id="155" name="Rechteck 154"/>
            <p:cNvSpPr/>
            <p:nvPr/>
          </p:nvSpPr>
          <p:spPr>
            <a:xfrm rot="5464">
              <a:off x="2091105" y="4234711"/>
              <a:ext cx="463120" cy="1449955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6000" b="1"/>
            </a:p>
          </p:txBody>
        </p:sp>
        <p:sp>
          <p:nvSpPr>
            <p:cNvPr id="156" name="Textfeld 155"/>
            <p:cNvSpPr txBox="1"/>
            <p:nvPr/>
          </p:nvSpPr>
          <p:spPr>
            <a:xfrm rot="17391">
              <a:off x="2257683" y="4190638"/>
              <a:ext cx="144056" cy="624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 smtClean="0"/>
                <a:t>N</a:t>
              </a:r>
              <a:endParaRPr lang="de-DE" sz="6000" b="1" dirty="0"/>
            </a:p>
          </p:txBody>
        </p:sp>
        <p:sp>
          <p:nvSpPr>
            <p:cNvPr id="157" name="Textfeld 156"/>
            <p:cNvSpPr txBox="1"/>
            <p:nvPr/>
          </p:nvSpPr>
          <p:spPr>
            <a:xfrm rot="17391">
              <a:off x="2257683" y="5112888"/>
              <a:ext cx="135641" cy="624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/>
                <a:t>S</a:t>
              </a:r>
            </a:p>
          </p:txBody>
        </p:sp>
      </p:grpSp>
      <p:sp>
        <p:nvSpPr>
          <p:cNvPr id="367" name="Rechteck 366"/>
          <p:cNvSpPr/>
          <p:nvPr/>
        </p:nvSpPr>
        <p:spPr>
          <a:xfrm>
            <a:off x="407368" y="6268670"/>
            <a:ext cx="213391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00" dirty="0">
                <a:latin typeface="Arial" panose="020B0604020202020204" pitchFamily="34" charset="0"/>
              </a:rPr>
              <a:t>CC BY-SA </a:t>
            </a:r>
            <a:r>
              <a:rPr lang="de-DE" sz="600" dirty="0" smtClean="0">
                <a:latin typeface="Arial" panose="020B0604020202020204" pitchFamily="34" charset="0"/>
              </a:rPr>
              <a:t>4.0, </a:t>
            </a:r>
            <a:r>
              <a:rPr lang="de-DE" sz="600" dirty="0" smtClean="0"/>
              <a:t>wikimedia.org/</a:t>
            </a:r>
            <a:r>
              <a:rPr lang="de-DE" sz="600" dirty="0" err="1" smtClean="0"/>
              <a:t>wiki</a:t>
            </a:r>
            <a:r>
              <a:rPr lang="de-DE" sz="600" dirty="0" smtClean="0"/>
              <a:t>/User:Geek3 (geändert)</a:t>
            </a:r>
            <a:endParaRPr lang="de-DE" sz="600" dirty="0"/>
          </a:p>
        </p:txBody>
      </p:sp>
      <p:grpSp>
        <p:nvGrpSpPr>
          <p:cNvPr id="11" name="Gruppieren 10"/>
          <p:cNvGrpSpPr/>
          <p:nvPr/>
        </p:nvGrpSpPr>
        <p:grpSpPr>
          <a:xfrm rot="10800000">
            <a:off x="5344091" y="1976865"/>
            <a:ext cx="6445281" cy="4226201"/>
            <a:chOff x="5217816" y="1950741"/>
            <a:chExt cx="6445281" cy="4226201"/>
          </a:xfrm>
        </p:grpSpPr>
        <p:pic>
          <p:nvPicPr>
            <p:cNvPr id="41" name="Grafik 4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307999" y="893697"/>
              <a:ext cx="4208416" cy="6322503"/>
            </a:xfrm>
            <a:prstGeom prst="rect">
              <a:avLst/>
            </a:prstGeom>
            <a:solidFill>
              <a:srgbClr val="B0DFF7"/>
            </a:solidFill>
          </p:spPr>
        </p:pic>
        <p:sp>
          <p:nvSpPr>
            <p:cNvPr id="10" name="Freihandform 9"/>
            <p:cNvSpPr/>
            <p:nvPr/>
          </p:nvSpPr>
          <p:spPr>
            <a:xfrm>
              <a:off x="7184742" y="5174901"/>
              <a:ext cx="35307" cy="1001429"/>
            </a:xfrm>
            <a:custGeom>
              <a:avLst/>
              <a:gdLst>
                <a:gd name="connsiteX0" fmla="*/ 0 w 247974"/>
                <a:gd name="connsiteY0" fmla="*/ 0 h 683288"/>
                <a:gd name="connsiteX1" fmla="*/ 25121 w 247974"/>
                <a:gd name="connsiteY1" fmla="*/ 65314 h 683288"/>
                <a:gd name="connsiteX2" fmla="*/ 30145 w 247974"/>
                <a:gd name="connsiteY2" fmla="*/ 80387 h 683288"/>
                <a:gd name="connsiteX3" fmla="*/ 130629 w 247974"/>
                <a:gd name="connsiteY3" fmla="*/ 256233 h 683288"/>
                <a:gd name="connsiteX4" fmla="*/ 185895 w 247974"/>
                <a:gd name="connsiteY4" fmla="*/ 411983 h 683288"/>
                <a:gd name="connsiteX5" fmla="*/ 200967 w 247974"/>
                <a:gd name="connsiteY5" fmla="*/ 467248 h 683288"/>
                <a:gd name="connsiteX6" fmla="*/ 211016 w 247974"/>
                <a:gd name="connsiteY6" fmla="*/ 512466 h 683288"/>
                <a:gd name="connsiteX7" fmla="*/ 246185 w 247974"/>
                <a:gd name="connsiteY7" fmla="*/ 597877 h 683288"/>
                <a:gd name="connsiteX8" fmla="*/ 246185 w 247974"/>
                <a:gd name="connsiteY8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200967 w 249534"/>
                <a:gd name="connsiteY3" fmla="*/ 467248 h 683288"/>
                <a:gd name="connsiteX4" fmla="*/ 246185 w 249534"/>
                <a:gd name="connsiteY4" fmla="*/ 597877 h 683288"/>
                <a:gd name="connsiteX5" fmla="*/ 246185 w 249534"/>
                <a:gd name="connsiteY5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30145 w 246185"/>
                <a:gd name="connsiteY2" fmla="*/ 80387 h 683288"/>
                <a:gd name="connsiteX3" fmla="*/ 200967 w 246185"/>
                <a:gd name="connsiteY3" fmla="*/ 467248 h 683288"/>
                <a:gd name="connsiteX4" fmla="*/ 246185 w 246185"/>
                <a:gd name="connsiteY4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200967 w 246185"/>
                <a:gd name="connsiteY2" fmla="*/ 467248 h 683288"/>
                <a:gd name="connsiteX3" fmla="*/ 246185 w 246185"/>
                <a:gd name="connsiteY3" fmla="*/ 683288 h 683288"/>
                <a:gd name="connsiteX0" fmla="*/ 0 w 246185"/>
                <a:gd name="connsiteY0" fmla="*/ 0 h 683288"/>
                <a:gd name="connsiteX1" fmla="*/ 200967 w 246185"/>
                <a:gd name="connsiteY1" fmla="*/ 467248 h 683288"/>
                <a:gd name="connsiteX2" fmla="*/ 246185 w 246185"/>
                <a:gd name="connsiteY2" fmla="*/ 683288 h 683288"/>
                <a:gd name="connsiteX0" fmla="*/ 0 w 201035"/>
                <a:gd name="connsiteY0" fmla="*/ 0 h 954594"/>
                <a:gd name="connsiteX1" fmla="*/ 200967 w 201035"/>
                <a:gd name="connsiteY1" fmla="*/ 467248 h 954594"/>
                <a:gd name="connsiteX2" fmla="*/ 25122 w 201035"/>
                <a:gd name="connsiteY2" fmla="*/ 954594 h 954594"/>
                <a:gd name="connsiteX0" fmla="*/ 0 w 25122"/>
                <a:gd name="connsiteY0" fmla="*/ 0 h 954594"/>
                <a:gd name="connsiteX1" fmla="*/ 25122 w 25122"/>
                <a:gd name="connsiteY1" fmla="*/ 954594 h 954594"/>
                <a:gd name="connsiteX0" fmla="*/ 0 w 18431"/>
                <a:gd name="connsiteY0" fmla="*/ 0 h 1001429"/>
                <a:gd name="connsiteX1" fmla="*/ 18431 w 18431"/>
                <a:gd name="connsiteY1" fmla="*/ 1001429 h 1001429"/>
                <a:gd name="connsiteX0" fmla="*/ 0 w 29833"/>
                <a:gd name="connsiteY0" fmla="*/ 0 h 1001429"/>
                <a:gd name="connsiteX1" fmla="*/ 18431 w 29833"/>
                <a:gd name="connsiteY1" fmla="*/ 1001429 h 1001429"/>
                <a:gd name="connsiteX0" fmla="*/ 9860 w 35307"/>
                <a:gd name="connsiteY0" fmla="*/ 0 h 1001429"/>
                <a:gd name="connsiteX1" fmla="*/ 28291 w 35307"/>
                <a:gd name="connsiteY1" fmla="*/ 1001429 h 100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307" h="1001429">
                  <a:moveTo>
                    <a:pt x="9860" y="0"/>
                  </a:moveTo>
                  <a:cubicBezTo>
                    <a:pt x="-28601" y="353882"/>
                    <a:pt x="60062" y="667619"/>
                    <a:pt x="28291" y="1001429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Freihandform 29"/>
            <p:cNvSpPr/>
            <p:nvPr/>
          </p:nvSpPr>
          <p:spPr>
            <a:xfrm flipH="1">
              <a:off x="8171465" y="5661248"/>
              <a:ext cx="60882" cy="515083"/>
            </a:xfrm>
            <a:custGeom>
              <a:avLst/>
              <a:gdLst>
                <a:gd name="connsiteX0" fmla="*/ 0 w 247974"/>
                <a:gd name="connsiteY0" fmla="*/ 0 h 683288"/>
                <a:gd name="connsiteX1" fmla="*/ 25121 w 247974"/>
                <a:gd name="connsiteY1" fmla="*/ 65314 h 683288"/>
                <a:gd name="connsiteX2" fmla="*/ 30145 w 247974"/>
                <a:gd name="connsiteY2" fmla="*/ 80387 h 683288"/>
                <a:gd name="connsiteX3" fmla="*/ 130629 w 247974"/>
                <a:gd name="connsiteY3" fmla="*/ 256233 h 683288"/>
                <a:gd name="connsiteX4" fmla="*/ 185895 w 247974"/>
                <a:gd name="connsiteY4" fmla="*/ 411983 h 683288"/>
                <a:gd name="connsiteX5" fmla="*/ 200967 w 247974"/>
                <a:gd name="connsiteY5" fmla="*/ 467248 h 683288"/>
                <a:gd name="connsiteX6" fmla="*/ 211016 w 247974"/>
                <a:gd name="connsiteY6" fmla="*/ 512466 h 683288"/>
                <a:gd name="connsiteX7" fmla="*/ 246185 w 247974"/>
                <a:gd name="connsiteY7" fmla="*/ 597877 h 683288"/>
                <a:gd name="connsiteX8" fmla="*/ 246185 w 247974"/>
                <a:gd name="connsiteY8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200967 w 249534"/>
                <a:gd name="connsiteY3" fmla="*/ 467248 h 683288"/>
                <a:gd name="connsiteX4" fmla="*/ 246185 w 249534"/>
                <a:gd name="connsiteY4" fmla="*/ 597877 h 683288"/>
                <a:gd name="connsiteX5" fmla="*/ 246185 w 249534"/>
                <a:gd name="connsiteY5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30145 w 246185"/>
                <a:gd name="connsiteY2" fmla="*/ 80387 h 683288"/>
                <a:gd name="connsiteX3" fmla="*/ 200967 w 246185"/>
                <a:gd name="connsiteY3" fmla="*/ 467248 h 683288"/>
                <a:gd name="connsiteX4" fmla="*/ 246185 w 246185"/>
                <a:gd name="connsiteY4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200967 w 246185"/>
                <a:gd name="connsiteY2" fmla="*/ 467248 h 683288"/>
                <a:gd name="connsiteX3" fmla="*/ 246185 w 246185"/>
                <a:gd name="connsiteY3" fmla="*/ 683288 h 683288"/>
                <a:gd name="connsiteX0" fmla="*/ 0 w 246185"/>
                <a:gd name="connsiteY0" fmla="*/ 0 h 683288"/>
                <a:gd name="connsiteX1" fmla="*/ 200967 w 246185"/>
                <a:gd name="connsiteY1" fmla="*/ 467248 h 683288"/>
                <a:gd name="connsiteX2" fmla="*/ 246185 w 246185"/>
                <a:gd name="connsiteY2" fmla="*/ 683288 h 683288"/>
                <a:gd name="connsiteX0" fmla="*/ 0 w 201035"/>
                <a:gd name="connsiteY0" fmla="*/ 0 h 954594"/>
                <a:gd name="connsiteX1" fmla="*/ 200967 w 201035"/>
                <a:gd name="connsiteY1" fmla="*/ 467248 h 954594"/>
                <a:gd name="connsiteX2" fmla="*/ 25122 w 201035"/>
                <a:gd name="connsiteY2" fmla="*/ 954594 h 954594"/>
                <a:gd name="connsiteX0" fmla="*/ 0 w 25122"/>
                <a:gd name="connsiteY0" fmla="*/ 0 h 954594"/>
                <a:gd name="connsiteX1" fmla="*/ 25122 w 25122"/>
                <a:gd name="connsiteY1" fmla="*/ 954594 h 954594"/>
                <a:gd name="connsiteX0" fmla="*/ 0 w 18431"/>
                <a:gd name="connsiteY0" fmla="*/ 0 h 1001429"/>
                <a:gd name="connsiteX1" fmla="*/ 18431 w 18431"/>
                <a:gd name="connsiteY1" fmla="*/ 1001429 h 1001429"/>
                <a:gd name="connsiteX0" fmla="*/ 0 w 29833"/>
                <a:gd name="connsiteY0" fmla="*/ 0 h 1001429"/>
                <a:gd name="connsiteX1" fmla="*/ 18431 w 29833"/>
                <a:gd name="connsiteY1" fmla="*/ 1001429 h 1001429"/>
                <a:gd name="connsiteX0" fmla="*/ 9860 w 35307"/>
                <a:gd name="connsiteY0" fmla="*/ 0 h 1001429"/>
                <a:gd name="connsiteX1" fmla="*/ 28291 w 35307"/>
                <a:gd name="connsiteY1" fmla="*/ 1001429 h 1001429"/>
                <a:gd name="connsiteX0" fmla="*/ 38406 w 38406"/>
                <a:gd name="connsiteY0" fmla="*/ 0 h 953734"/>
                <a:gd name="connsiteX1" fmla="*/ 0 w 38406"/>
                <a:gd name="connsiteY1" fmla="*/ 953734 h 953734"/>
                <a:gd name="connsiteX0" fmla="*/ 47017 w 47017"/>
                <a:gd name="connsiteY0" fmla="*/ 0 h 1001431"/>
                <a:gd name="connsiteX1" fmla="*/ 0 w 47017"/>
                <a:gd name="connsiteY1" fmla="*/ 1001431 h 1001431"/>
                <a:gd name="connsiteX0" fmla="*/ 47017 w 47017"/>
                <a:gd name="connsiteY0" fmla="*/ 0 h 1001431"/>
                <a:gd name="connsiteX1" fmla="*/ 0 w 47017"/>
                <a:gd name="connsiteY1" fmla="*/ 1001431 h 100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017" h="1001431">
                  <a:moveTo>
                    <a:pt x="47017" y="0"/>
                  </a:moveTo>
                  <a:cubicBezTo>
                    <a:pt x="8556" y="353882"/>
                    <a:pt x="52439" y="689303"/>
                    <a:pt x="0" y="100143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Freihandform 31"/>
            <p:cNvSpPr/>
            <p:nvPr/>
          </p:nvSpPr>
          <p:spPr>
            <a:xfrm flipH="1">
              <a:off x="9624389" y="5451709"/>
              <a:ext cx="2038708" cy="725233"/>
            </a:xfrm>
            <a:custGeom>
              <a:avLst/>
              <a:gdLst>
                <a:gd name="connsiteX0" fmla="*/ 0 w 247974"/>
                <a:gd name="connsiteY0" fmla="*/ 0 h 683288"/>
                <a:gd name="connsiteX1" fmla="*/ 25121 w 247974"/>
                <a:gd name="connsiteY1" fmla="*/ 65314 h 683288"/>
                <a:gd name="connsiteX2" fmla="*/ 30145 w 247974"/>
                <a:gd name="connsiteY2" fmla="*/ 80387 h 683288"/>
                <a:gd name="connsiteX3" fmla="*/ 130629 w 247974"/>
                <a:gd name="connsiteY3" fmla="*/ 256233 h 683288"/>
                <a:gd name="connsiteX4" fmla="*/ 185895 w 247974"/>
                <a:gd name="connsiteY4" fmla="*/ 411983 h 683288"/>
                <a:gd name="connsiteX5" fmla="*/ 200967 w 247974"/>
                <a:gd name="connsiteY5" fmla="*/ 467248 h 683288"/>
                <a:gd name="connsiteX6" fmla="*/ 211016 w 247974"/>
                <a:gd name="connsiteY6" fmla="*/ 512466 h 683288"/>
                <a:gd name="connsiteX7" fmla="*/ 246185 w 247974"/>
                <a:gd name="connsiteY7" fmla="*/ 597877 h 683288"/>
                <a:gd name="connsiteX8" fmla="*/ 246185 w 247974"/>
                <a:gd name="connsiteY8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200967 w 249534"/>
                <a:gd name="connsiteY3" fmla="*/ 467248 h 683288"/>
                <a:gd name="connsiteX4" fmla="*/ 246185 w 249534"/>
                <a:gd name="connsiteY4" fmla="*/ 597877 h 683288"/>
                <a:gd name="connsiteX5" fmla="*/ 246185 w 249534"/>
                <a:gd name="connsiteY5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30145 w 246185"/>
                <a:gd name="connsiteY2" fmla="*/ 80387 h 683288"/>
                <a:gd name="connsiteX3" fmla="*/ 200967 w 246185"/>
                <a:gd name="connsiteY3" fmla="*/ 467248 h 683288"/>
                <a:gd name="connsiteX4" fmla="*/ 246185 w 246185"/>
                <a:gd name="connsiteY4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200967 w 246185"/>
                <a:gd name="connsiteY2" fmla="*/ 467248 h 683288"/>
                <a:gd name="connsiteX3" fmla="*/ 246185 w 246185"/>
                <a:gd name="connsiteY3" fmla="*/ 683288 h 683288"/>
                <a:gd name="connsiteX0" fmla="*/ 0 w 246185"/>
                <a:gd name="connsiteY0" fmla="*/ 0 h 683288"/>
                <a:gd name="connsiteX1" fmla="*/ 200967 w 246185"/>
                <a:gd name="connsiteY1" fmla="*/ 467248 h 683288"/>
                <a:gd name="connsiteX2" fmla="*/ 246185 w 246185"/>
                <a:gd name="connsiteY2" fmla="*/ 683288 h 683288"/>
                <a:gd name="connsiteX0" fmla="*/ 0 w 201035"/>
                <a:gd name="connsiteY0" fmla="*/ 0 h 954594"/>
                <a:gd name="connsiteX1" fmla="*/ 200967 w 201035"/>
                <a:gd name="connsiteY1" fmla="*/ 467248 h 954594"/>
                <a:gd name="connsiteX2" fmla="*/ 25122 w 201035"/>
                <a:gd name="connsiteY2" fmla="*/ 954594 h 954594"/>
                <a:gd name="connsiteX0" fmla="*/ 0 w 25122"/>
                <a:gd name="connsiteY0" fmla="*/ 0 h 954594"/>
                <a:gd name="connsiteX1" fmla="*/ 25122 w 25122"/>
                <a:gd name="connsiteY1" fmla="*/ 954594 h 954594"/>
                <a:gd name="connsiteX0" fmla="*/ 0 w 18431"/>
                <a:gd name="connsiteY0" fmla="*/ 0 h 1001429"/>
                <a:gd name="connsiteX1" fmla="*/ 18431 w 18431"/>
                <a:gd name="connsiteY1" fmla="*/ 1001429 h 1001429"/>
                <a:gd name="connsiteX0" fmla="*/ 0 w 29833"/>
                <a:gd name="connsiteY0" fmla="*/ 0 h 1001429"/>
                <a:gd name="connsiteX1" fmla="*/ 18431 w 29833"/>
                <a:gd name="connsiteY1" fmla="*/ 1001429 h 1001429"/>
                <a:gd name="connsiteX0" fmla="*/ 9860 w 35307"/>
                <a:gd name="connsiteY0" fmla="*/ 0 h 1001429"/>
                <a:gd name="connsiteX1" fmla="*/ 28291 w 35307"/>
                <a:gd name="connsiteY1" fmla="*/ 1001429 h 1001429"/>
                <a:gd name="connsiteX0" fmla="*/ 38406 w 38406"/>
                <a:gd name="connsiteY0" fmla="*/ 0 h 953734"/>
                <a:gd name="connsiteX1" fmla="*/ 0 w 38406"/>
                <a:gd name="connsiteY1" fmla="*/ 953734 h 953734"/>
                <a:gd name="connsiteX0" fmla="*/ 47017 w 47017"/>
                <a:gd name="connsiteY0" fmla="*/ 0 h 1001431"/>
                <a:gd name="connsiteX1" fmla="*/ 0 w 47017"/>
                <a:gd name="connsiteY1" fmla="*/ 1001431 h 1001431"/>
                <a:gd name="connsiteX0" fmla="*/ 47017 w 47017"/>
                <a:gd name="connsiteY0" fmla="*/ 0 h 1001431"/>
                <a:gd name="connsiteX1" fmla="*/ 0 w 47017"/>
                <a:gd name="connsiteY1" fmla="*/ 1001431 h 1001431"/>
                <a:gd name="connsiteX0" fmla="*/ 1484376 w 1484376"/>
                <a:gd name="connsiteY0" fmla="*/ 0 h 1253599"/>
                <a:gd name="connsiteX1" fmla="*/ 0 w 1484376"/>
                <a:gd name="connsiteY1" fmla="*/ 1253599 h 1253599"/>
                <a:gd name="connsiteX0" fmla="*/ 1484376 w 1484376"/>
                <a:gd name="connsiteY0" fmla="*/ 0 h 1253599"/>
                <a:gd name="connsiteX1" fmla="*/ 0 w 1484376"/>
                <a:gd name="connsiteY1" fmla="*/ 1253599 h 1253599"/>
                <a:gd name="connsiteX0" fmla="*/ 1484376 w 1484376"/>
                <a:gd name="connsiteY0" fmla="*/ 0 h 1253599"/>
                <a:gd name="connsiteX1" fmla="*/ 0 w 1484376"/>
                <a:gd name="connsiteY1" fmla="*/ 1253599 h 1253599"/>
                <a:gd name="connsiteX0" fmla="*/ 1484376 w 1484376"/>
                <a:gd name="connsiteY0" fmla="*/ 0 h 1253599"/>
                <a:gd name="connsiteX1" fmla="*/ 767026 w 1484376"/>
                <a:gd name="connsiteY1" fmla="*/ 615913 h 1253599"/>
                <a:gd name="connsiteX2" fmla="*/ 0 w 1484376"/>
                <a:gd name="connsiteY2" fmla="*/ 1253599 h 1253599"/>
                <a:gd name="connsiteX0" fmla="*/ 1484376 w 1484376"/>
                <a:gd name="connsiteY0" fmla="*/ 0 h 1253599"/>
                <a:gd name="connsiteX1" fmla="*/ 767026 w 1484376"/>
                <a:gd name="connsiteY1" fmla="*/ 615913 h 1253599"/>
                <a:gd name="connsiteX2" fmla="*/ 0 w 1484376"/>
                <a:gd name="connsiteY2" fmla="*/ 1253599 h 1253599"/>
                <a:gd name="connsiteX0" fmla="*/ 1484376 w 1484376"/>
                <a:gd name="connsiteY0" fmla="*/ 0 h 1253599"/>
                <a:gd name="connsiteX1" fmla="*/ 767026 w 1484376"/>
                <a:gd name="connsiteY1" fmla="*/ 615913 h 1253599"/>
                <a:gd name="connsiteX2" fmla="*/ 0 w 1484376"/>
                <a:gd name="connsiteY2" fmla="*/ 1253599 h 1253599"/>
                <a:gd name="connsiteX0" fmla="*/ 1484376 w 1484376"/>
                <a:gd name="connsiteY0" fmla="*/ 0 h 1253599"/>
                <a:gd name="connsiteX1" fmla="*/ 764521 w 1484376"/>
                <a:gd name="connsiteY1" fmla="*/ 590696 h 1253599"/>
                <a:gd name="connsiteX2" fmla="*/ 0 w 1484376"/>
                <a:gd name="connsiteY2" fmla="*/ 1253599 h 1253599"/>
                <a:gd name="connsiteX0" fmla="*/ 1484376 w 1484376"/>
                <a:gd name="connsiteY0" fmla="*/ 0 h 1253599"/>
                <a:gd name="connsiteX1" fmla="*/ 764521 w 1484376"/>
                <a:gd name="connsiteY1" fmla="*/ 590696 h 1253599"/>
                <a:gd name="connsiteX2" fmla="*/ 0 w 1484376"/>
                <a:gd name="connsiteY2" fmla="*/ 1253599 h 1253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4376" h="1253599">
                  <a:moveTo>
                    <a:pt x="1484376" y="0"/>
                  </a:moveTo>
                  <a:cubicBezTo>
                    <a:pt x="1363148" y="92145"/>
                    <a:pt x="943601" y="393559"/>
                    <a:pt x="764521" y="590696"/>
                  </a:cubicBezTo>
                  <a:cubicBezTo>
                    <a:pt x="574483" y="896044"/>
                    <a:pt x="72472" y="1010817"/>
                    <a:pt x="0" y="1253599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Ellipse 159"/>
            <p:cNvSpPr/>
            <p:nvPr/>
          </p:nvSpPr>
          <p:spPr>
            <a:xfrm>
              <a:off x="5217816" y="2734968"/>
              <a:ext cx="6339584" cy="3266779"/>
            </a:xfrm>
            <a:custGeom>
              <a:avLst/>
              <a:gdLst>
                <a:gd name="connsiteX0" fmla="*/ 0 w 5544616"/>
                <a:gd name="connsiteY0" fmla="*/ 1476164 h 2952328"/>
                <a:gd name="connsiteX1" fmla="*/ 2772308 w 5544616"/>
                <a:gd name="connsiteY1" fmla="*/ 0 h 2952328"/>
                <a:gd name="connsiteX2" fmla="*/ 5544616 w 5544616"/>
                <a:gd name="connsiteY2" fmla="*/ 1476164 h 2952328"/>
                <a:gd name="connsiteX3" fmla="*/ 2772308 w 5544616"/>
                <a:gd name="connsiteY3" fmla="*/ 2952328 h 2952328"/>
                <a:gd name="connsiteX4" fmla="*/ 0 w 5544616"/>
                <a:gd name="connsiteY4" fmla="*/ 1476164 h 2952328"/>
                <a:gd name="connsiteX0" fmla="*/ 15 w 5544631"/>
                <a:gd name="connsiteY0" fmla="*/ 1521884 h 2998048"/>
                <a:gd name="connsiteX1" fmla="*/ 2741843 w 5544631"/>
                <a:gd name="connsiteY1" fmla="*/ 0 h 2998048"/>
                <a:gd name="connsiteX2" fmla="*/ 5544631 w 5544631"/>
                <a:gd name="connsiteY2" fmla="*/ 1521884 h 2998048"/>
                <a:gd name="connsiteX3" fmla="*/ 2772323 w 5544631"/>
                <a:gd name="connsiteY3" fmla="*/ 2998048 h 2998048"/>
                <a:gd name="connsiteX4" fmla="*/ 15 w 5544631"/>
                <a:gd name="connsiteY4" fmla="*/ 1521884 h 2998048"/>
                <a:gd name="connsiteX0" fmla="*/ 46678 w 5591294"/>
                <a:gd name="connsiteY0" fmla="*/ 1580213 h 3056377"/>
                <a:gd name="connsiteX1" fmla="*/ 1200975 w 5591294"/>
                <a:gd name="connsiteY1" fmla="*/ 437161 h 3056377"/>
                <a:gd name="connsiteX2" fmla="*/ 2788506 w 5591294"/>
                <a:gd name="connsiteY2" fmla="*/ 58329 h 3056377"/>
                <a:gd name="connsiteX3" fmla="*/ 5591294 w 5591294"/>
                <a:gd name="connsiteY3" fmla="*/ 1580213 h 3056377"/>
                <a:gd name="connsiteX4" fmla="*/ 2818986 w 5591294"/>
                <a:gd name="connsiteY4" fmla="*/ 3056377 h 3056377"/>
                <a:gd name="connsiteX5" fmla="*/ 46678 w 5591294"/>
                <a:gd name="connsiteY5" fmla="*/ 1580213 h 3056377"/>
                <a:gd name="connsiteX0" fmla="*/ 56085 w 5600701"/>
                <a:gd name="connsiteY0" fmla="*/ 1613189 h 3089353"/>
                <a:gd name="connsiteX1" fmla="*/ 1108782 w 5600701"/>
                <a:gd name="connsiteY1" fmla="*/ 327897 h 3089353"/>
                <a:gd name="connsiteX2" fmla="*/ 2797913 w 5600701"/>
                <a:gd name="connsiteY2" fmla="*/ 91305 h 3089353"/>
                <a:gd name="connsiteX3" fmla="*/ 5600701 w 5600701"/>
                <a:gd name="connsiteY3" fmla="*/ 1613189 h 3089353"/>
                <a:gd name="connsiteX4" fmla="*/ 2828393 w 5600701"/>
                <a:gd name="connsiteY4" fmla="*/ 3089353 h 3089353"/>
                <a:gd name="connsiteX5" fmla="*/ 56085 w 5600701"/>
                <a:gd name="connsiteY5" fmla="*/ 1613189 h 3089353"/>
                <a:gd name="connsiteX0" fmla="*/ 86337 w 5229633"/>
                <a:gd name="connsiteY0" fmla="*/ 942629 h 3100167"/>
                <a:gd name="connsiteX1" fmla="*/ 737714 w 5229633"/>
                <a:gd name="connsiteY1" fmla="*/ 327897 h 3100167"/>
                <a:gd name="connsiteX2" fmla="*/ 2426845 w 5229633"/>
                <a:gd name="connsiteY2" fmla="*/ 91305 h 3100167"/>
                <a:gd name="connsiteX3" fmla="*/ 5229633 w 5229633"/>
                <a:gd name="connsiteY3" fmla="*/ 1613189 h 3100167"/>
                <a:gd name="connsiteX4" fmla="*/ 2457325 w 5229633"/>
                <a:gd name="connsiteY4" fmla="*/ 3089353 h 3100167"/>
                <a:gd name="connsiteX5" fmla="*/ 86337 w 5229633"/>
                <a:gd name="connsiteY5" fmla="*/ 942629 h 3100167"/>
                <a:gd name="connsiteX0" fmla="*/ 958191 w 6101487"/>
                <a:gd name="connsiteY0" fmla="*/ 942629 h 3089537"/>
                <a:gd name="connsiteX1" fmla="*/ 1609568 w 6101487"/>
                <a:gd name="connsiteY1" fmla="*/ 327897 h 3089537"/>
                <a:gd name="connsiteX2" fmla="*/ 3298699 w 6101487"/>
                <a:gd name="connsiteY2" fmla="*/ 91305 h 3089537"/>
                <a:gd name="connsiteX3" fmla="*/ 6101487 w 6101487"/>
                <a:gd name="connsiteY3" fmla="*/ 1613189 h 3089537"/>
                <a:gd name="connsiteX4" fmla="*/ 3329179 w 6101487"/>
                <a:gd name="connsiteY4" fmla="*/ 3089353 h 3089537"/>
                <a:gd name="connsiteX5" fmla="*/ 90649 w 6101487"/>
                <a:gd name="connsiteY5" fmla="*/ 1709658 h 3089537"/>
                <a:gd name="connsiteX6" fmla="*/ 958191 w 6101487"/>
                <a:gd name="connsiteY6" fmla="*/ 942629 h 3089537"/>
                <a:gd name="connsiteX0" fmla="*/ 992233 w 6135529"/>
                <a:gd name="connsiteY0" fmla="*/ 942629 h 3132087"/>
                <a:gd name="connsiteX1" fmla="*/ 1643610 w 6135529"/>
                <a:gd name="connsiteY1" fmla="*/ 327897 h 3132087"/>
                <a:gd name="connsiteX2" fmla="*/ 3332741 w 6135529"/>
                <a:gd name="connsiteY2" fmla="*/ 91305 h 3132087"/>
                <a:gd name="connsiteX3" fmla="*/ 6135529 w 6135529"/>
                <a:gd name="connsiteY3" fmla="*/ 1613189 h 3132087"/>
                <a:gd name="connsiteX4" fmla="*/ 3363221 w 6135529"/>
                <a:gd name="connsiteY4" fmla="*/ 3089353 h 3132087"/>
                <a:gd name="connsiteX5" fmla="*/ 327891 w 6135529"/>
                <a:gd name="connsiteY5" fmla="*/ 2644378 h 3132087"/>
                <a:gd name="connsiteX6" fmla="*/ 124691 w 6135529"/>
                <a:gd name="connsiteY6" fmla="*/ 1709658 h 3132087"/>
                <a:gd name="connsiteX7" fmla="*/ 992233 w 6135529"/>
                <a:gd name="connsiteY7" fmla="*/ 942629 h 3132087"/>
                <a:gd name="connsiteX0" fmla="*/ 958192 w 6101488"/>
                <a:gd name="connsiteY0" fmla="*/ 942629 h 3110915"/>
                <a:gd name="connsiteX1" fmla="*/ 1609569 w 6101488"/>
                <a:gd name="connsiteY1" fmla="*/ 327897 h 3110915"/>
                <a:gd name="connsiteX2" fmla="*/ 3298700 w 6101488"/>
                <a:gd name="connsiteY2" fmla="*/ 91305 h 3110915"/>
                <a:gd name="connsiteX3" fmla="*/ 6101488 w 6101488"/>
                <a:gd name="connsiteY3" fmla="*/ 1613189 h 3110915"/>
                <a:gd name="connsiteX4" fmla="*/ 3329180 w 6101488"/>
                <a:gd name="connsiteY4" fmla="*/ 3089353 h 3110915"/>
                <a:gd name="connsiteX5" fmla="*/ 1955010 w 6101488"/>
                <a:gd name="connsiteY5" fmla="*/ 2502138 h 3110915"/>
                <a:gd name="connsiteX6" fmla="*/ 293850 w 6101488"/>
                <a:gd name="connsiteY6" fmla="*/ 2644378 h 3110915"/>
                <a:gd name="connsiteX7" fmla="*/ 90650 w 6101488"/>
                <a:gd name="connsiteY7" fmla="*/ 1709658 h 3110915"/>
                <a:gd name="connsiteX8" fmla="*/ 958192 w 6101488"/>
                <a:gd name="connsiteY8" fmla="*/ 942629 h 3110915"/>
                <a:gd name="connsiteX0" fmla="*/ 958192 w 6101488"/>
                <a:gd name="connsiteY0" fmla="*/ 942629 h 3384554"/>
                <a:gd name="connsiteX1" fmla="*/ 1609569 w 6101488"/>
                <a:gd name="connsiteY1" fmla="*/ 327897 h 3384554"/>
                <a:gd name="connsiteX2" fmla="*/ 3298700 w 6101488"/>
                <a:gd name="connsiteY2" fmla="*/ 91305 h 3384554"/>
                <a:gd name="connsiteX3" fmla="*/ 6101488 w 6101488"/>
                <a:gd name="connsiteY3" fmla="*/ 1613189 h 3384554"/>
                <a:gd name="connsiteX4" fmla="*/ 3446020 w 6101488"/>
                <a:gd name="connsiteY4" fmla="*/ 3368753 h 3384554"/>
                <a:gd name="connsiteX5" fmla="*/ 1955010 w 6101488"/>
                <a:gd name="connsiteY5" fmla="*/ 2502138 h 3384554"/>
                <a:gd name="connsiteX6" fmla="*/ 293850 w 6101488"/>
                <a:gd name="connsiteY6" fmla="*/ 2644378 h 3384554"/>
                <a:gd name="connsiteX7" fmla="*/ 90650 w 6101488"/>
                <a:gd name="connsiteY7" fmla="*/ 1709658 h 3384554"/>
                <a:gd name="connsiteX8" fmla="*/ 958192 w 6101488"/>
                <a:gd name="connsiteY8" fmla="*/ 942629 h 3384554"/>
                <a:gd name="connsiteX0" fmla="*/ 958192 w 6123538"/>
                <a:gd name="connsiteY0" fmla="*/ 942629 h 3370633"/>
                <a:gd name="connsiteX1" fmla="*/ 1609569 w 6123538"/>
                <a:gd name="connsiteY1" fmla="*/ 327897 h 3370633"/>
                <a:gd name="connsiteX2" fmla="*/ 3298700 w 6123538"/>
                <a:gd name="connsiteY2" fmla="*/ 91305 h 3370633"/>
                <a:gd name="connsiteX3" fmla="*/ 6101488 w 6123538"/>
                <a:gd name="connsiteY3" fmla="*/ 1613189 h 3370633"/>
                <a:gd name="connsiteX4" fmla="*/ 4505169 w 6123538"/>
                <a:gd name="connsiteY4" fmla="*/ 2700257 h 3370633"/>
                <a:gd name="connsiteX5" fmla="*/ 3446020 w 6123538"/>
                <a:gd name="connsiteY5" fmla="*/ 3368753 h 3370633"/>
                <a:gd name="connsiteX6" fmla="*/ 1955010 w 6123538"/>
                <a:gd name="connsiteY6" fmla="*/ 2502138 h 3370633"/>
                <a:gd name="connsiteX7" fmla="*/ 293850 w 6123538"/>
                <a:gd name="connsiteY7" fmla="*/ 2644378 h 3370633"/>
                <a:gd name="connsiteX8" fmla="*/ 90650 w 6123538"/>
                <a:gd name="connsiteY8" fmla="*/ 1709658 h 3370633"/>
                <a:gd name="connsiteX9" fmla="*/ 958192 w 6123538"/>
                <a:gd name="connsiteY9" fmla="*/ 942629 h 3370633"/>
                <a:gd name="connsiteX0" fmla="*/ 958192 w 6290768"/>
                <a:gd name="connsiteY0" fmla="*/ 856922 h 3284926"/>
                <a:gd name="connsiteX1" fmla="*/ 1609569 w 6290768"/>
                <a:gd name="connsiteY1" fmla="*/ 242190 h 3284926"/>
                <a:gd name="connsiteX2" fmla="*/ 3298700 w 6290768"/>
                <a:gd name="connsiteY2" fmla="*/ 5598 h 3284926"/>
                <a:gd name="connsiteX3" fmla="*/ 5993609 w 6290768"/>
                <a:gd name="connsiteY3" fmla="*/ 333631 h 3284926"/>
                <a:gd name="connsiteX4" fmla="*/ 6101488 w 6290768"/>
                <a:gd name="connsiteY4" fmla="*/ 1527482 h 3284926"/>
                <a:gd name="connsiteX5" fmla="*/ 4505169 w 6290768"/>
                <a:gd name="connsiteY5" fmla="*/ 2614550 h 3284926"/>
                <a:gd name="connsiteX6" fmla="*/ 3446020 w 6290768"/>
                <a:gd name="connsiteY6" fmla="*/ 3283046 h 3284926"/>
                <a:gd name="connsiteX7" fmla="*/ 1955010 w 6290768"/>
                <a:gd name="connsiteY7" fmla="*/ 2416431 h 3284926"/>
                <a:gd name="connsiteX8" fmla="*/ 293850 w 6290768"/>
                <a:gd name="connsiteY8" fmla="*/ 2558671 h 3284926"/>
                <a:gd name="connsiteX9" fmla="*/ 90650 w 6290768"/>
                <a:gd name="connsiteY9" fmla="*/ 1623951 h 3284926"/>
                <a:gd name="connsiteX10" fmla="*/ 958192 w 6290768"/>
                <a:gd name="connsiteY10" fmla="*/ 856922 h 3284926"/>
                <a:gd name="connsiteX0" fmla="*/ 958192 w 6203119"/>
                <a:gd name="connsiteY0" fmla="*/ 853770 h 3281774"/>
                <a:gd name="connsiteX1" fmla="*/ 1609569 w 6203119"/>
                <a:gd name="connsiteY1" fmla="*/ 239038 h 3281774"/>
                <a:gd name="connsiteX2" fmla="*/ 3298700 w 6203119"/>
                <a:gd name="connsiteY2" fmla="*/ 2446 h 3281774"/>
                <a:gd name="connsiteX3" fmla="*/ 4952209 w 6203119"/>
                <a:gd name="connsiteY3" fmla="*/ 279678 h 3281774"/>
                <a:gd name="connsiteX4" fmla="*/ 5993609 w 6203119"/>
                <a:gd name="connsiteY4" fmla="*/ 330479 h 3281774"/>
                <a:gd name="connsiteX5" fmla="*/ 6101488 w 6203119"/>
                <a:gd name="connsiteY5" fmla="*/ 1524330 h 3281774"/>
                <a:gd name="connsiteX6" fmla="*/ 4505169 w 6203119"/>
                <a:gd name="connsiteY6" fmla="*/ 2611398 h 3281774"/>
                <a:gd name="connsiteX7" fmla="*/ 3446020 w 6203119"/>
                <a:gd name="connsiteY7" fmla="*/ 3279894 h 3281774"/>
                <a:gd name="connsiteX8" fmla="*/ 1955010 w 6203119"/>
                <a:gd name="connsiteY8" fmla="*/ 2413279 h 3281774"/>
                <a:gd name="connsiteX9" fmla="*/ 293850 w 6203119"/>
                <a:gd name="connsiteY9" fmla="*/ 2555519 h 3281774"/>
                <a:gd name="connsiteX10" fmla="*/ 90650 w 6203119"/>
                <a:gd name="connsiteY10" fmla="*/ 1620799 h 3281774"/>
                <a:gd name="connsiteX11" fmla="*/ 958192 w 6203119"/>
                <a:gd name="connsiteY11" fmla="*/ 853770 h 3281774"/>
                <a:gd name="connsiteX0" fmla="*/ 953187 w 6198114"/>
                <a:gd name="connsiteY0" fmla="*/ 852262 h 3280266"/>
                <a:gd name="connsiteX1" fmla="*/ 1116884 w 6198114"/>
                <a:gd name="connsiteY1" fmla="*/ 384850 h 3280266"/>
                <a:gd name="connsiteX2" fmla="*/ 3293695 w 6198114"/>
                <a:gd name="connsiteY2" fmla="*/ 938 h 3280266"/>
                <a:gd name="connsiteX3" fmla="*/ 4947204 w 6198114"/>
                <a:gd name="connsiteY3" fmla="*/ 278170 h 3280266"/>
                <a:gd name="connsiteX4" fmla="*/ 5988604 w 6198114"/>
                <a:gd name="connsiteY4" fmla="*/ 328971 h 3280266"/>
                <a:gd name="connsiteX5" fmla="*/ 6096483 w 6198114"/>
                <a:gd name="connsiteY5" fmla="*/ 1522822 h 3280266"/>
                <a:gd name="connsiteX6" fmla="*/ 4500164 w 6198114"/>
                <a:gd name="connsiteY6" fmla="*/ 2609890 h 3280266"/>
                <a:gd name="connsiteX7" fmla="*/ 3441015 w 6198114"/>
                <a:gd name="connsiteY7" fmla="*/ 3278386 h 3280266"/>
                <a:gd name="connsiteX8" fmla="*/ 1950005 w 6198114"/>
                <a:gd name="connsiteY8" fmla="*/ 2411771 h 3280266"/>
                <a:gd name="connsiteX9" fmla="*/ 288845 w 6198114"/>
                <a:gd name="connsiteY9" fmla="*/ 2554011 h 3280266"/>
                <a:gd name="connsiteX10" fmla="*/ 85645 w 6198114"/>
                <a:gd name="connsiteY10" fmla="*/ 1619291 h 3280266"/>
                <a:gd name="connsiteX11" fmla="*/ 953187 w 6198114"/>
                <a:gd name="connsiteY11" fmla="*/ 852262 h 3280266"/>
                <a:gd name="connsiteX0" fmla="*/ 755408 w 6213695"/>
                <a:gd name="connsiteY0" fmla="*/ 1202782 h 3280266"/>
                <a:gd name="connsiteX1" fmla="*/ 1132465 w 6213695"/>
                <a:gd name="connsiteY1" fmla="*/ 384850 h 3280266"/>
                <a:gd name="connsiteX2" fmla="*/ 3309276 w 6213695"/>
                <a:gd name="connsiteY2" fmla="*/ 938 h 3280266"/>
                <a:gd name="connsiteX3" fmla="*/ 4962785 w 6213695"/>
                <a:gd name="connsiteY3" fmla="*/ 278170 h 3280266"/>
                <a:gd name="connsiteX4" fmla="*/ 6004185 w 6213695"/>
                <a:gd name="connsiteY4" fmla="*/ 328971 h 3280266"/>
                <a:gd name="connsiteX5" fmla="*/ 6112064 w 6213695"/>
                <a:gd name="connsiteY5" fmla="*/ 1522822 h 3280266"/>
                <a:gd name="connsiteX6" fmla="*/ 4515745 w 6213695"/>
                <a:gd name="connsiteY6" fmla="*/ 2609890 h 3280266"/>
                <a:gd name="connsiteX7" fmla="*/ 3456596 w 6213695"/>
                <a:gd name="connsiteY7" fmla="*/ 3278386 h 3280266"/>
                <a:gd name="connsiteX8" fmla="*/ 1965586 w 6213695"/>
                <a:gd name="connsiteY8" fmla="*/ 2411771 h 3280266"/>
                <a:gd name="connsiteX9" fmla="*/ 304426 w 6213695"/>
                <a:gd name="connsiteY9" fmla="*/ 2554011 h 3280266"/>
                <a:gd name="connsiteX10" fmla="*/ 101226 w 6213695"/>
                <a:gd name="connsiteY10" fmla="*/ 1619291 h 3280266"/>
                <a:gd name="connsiteX11" fmla="*/ 755408 w 6213695"/>
                <a:gd name="connsiteY11" fmla="*/ 1202782 h 3280266"/>
                <a:gd name="connsiteX0" fmla="*/ 854882 w 6313169"/>
                <a:gd name="connsiteY0" fmla="*/ 1202782 h 3280266"/>
                <a:gd name="connsiteX1" fmla="*/ 1231939 w 6313169"/>
                <a:gd name="connsiteY1" fmla="*/ 384850 h 3280266"/>
                <a:gd name="connsiteX2" fmla="*/ 3408750 w 6313169"/>
                <a:gd name="connsiteY2" fmla="*/ 938 h 3280266"/>
                <a:gd name="connsiteX3" fmla="*/ 5062259 w 6313169"/>
                <a:gd name="connsiteY3" fmla="*/ 278170 h 3280266"/>
                <a:gd name="connsiteX4" fmla="*/ 6103659 w 6313169"/>
                <a:gd name="connsiteY4" fmla="*/ 328971 h 3280266"/>
                <a:gd name="connsiteX5" fmla="*/ 6211538 w 6313169"/>
                <a:gd name="connsiteY5" fmla="*/ 1522822 h 3280266"/>
                <a:gd name="connsiteX6" fmla="*/ 4615219 w 6313169"/>
                <a:gd name="connsiteY6" fmla="*/ 2609890 h 3280266"/>
                <a:gd name="connsiteX7" fmla="*/ 3556070 w 6313169"/>
                <a:gd name="connsiteY7" fmla="*/ 3278386 h 3280266"/>
                <a:gd name="connsiteX8" fmla="*/ 2065060 w 6313169"/>
                <a:gd name="connsiteY8" fmla="*/ 2411771 h 3280266"/>
                <a:gd name="connsiteX9" fmla="*/ 403900 w 6313169"/>
                <a:gd name="connsiteY9" fmla="*/ 2554011 h 3280266"/>
                <a:gd name="connsiteX10" fmla="*/ 94020 w 6313169"/>
                <a:gd name="connsiteY10" fmla="*/ 2035851 h 3280266"/>
                <a:gd name="connsiteX11" fmla="*/ 854882 w 6313169"/>
                <a:gd name="connsiteY11" fmla="*/ 1202782 h 3280266"/>
                <a:gd name="connsiteX0" fmla="*/ 854882 w 6313169"/>
                <a:gd name="connsiteY0" fmla="*/ 1202782 h 3280266"/>
                <a:gd name="connsiteX1" fmla="*/ 1231939 w 6313169"/>
                <a:gd name="connsiteY1" fmla="*/ 384850 h 3280266"/>
                <a:gd name="connsiteX2" fmla="*/ 3408750 w 6313169"/>
                <a:gd name="connsiteY2" fmla="*/ 938 h 3280266"/>
                <a:gd name="connsiteX3" fmla="*/ 5062259 w 6313169"/>
                <a:gd name="connsiteY3" fmla="*/ 278170 h 3280266"/>
                <a:gd name="connsiteX4" fmla="*/ 6103659 w 6313169"/>
                <a:gd name="connsiteY4" fmla="*/ 328971 h 3280266"/>
                <a:gd name="connsiteX5" fmla="*/ 6211538 w 6313169"/>
                <a:gd name="connsiteY5" fmla="*/ 1522822 h 3280266"/>
                <a:gd name="connsiteX6" fmla="*/ 4615219 w 6313169"/>
                <a:gd name="connsiteY6" fmla="*/ 2609890 h 3280266"/>
                <a:gd name="connsiteX7" fmla="*/ 3556070 w 6313169"/>
                <a:gd name="connsiteY7" fmla="*/ 3278386 h 3280266"/>
                <a:gd name="connsiteX8" fmla="*/ 2065060 w 6313169"/>
                <a:gd name="connsiteY8" fmla="*/ 2411771 h 3280266"/>
                <a:gd name="connsiteX9" fmla="*/ 800140 w 6313169"/>
                <a:gd name="connsiteY9" fmla="*/ 2670851 h 3280266"/>
                <a:gd name="connsiteX10" fmla="*/ 94020 w 6313169"/>
                <a:gd name="connsiteY10" fmla="*/ 2035851 h 3280266"/>
                <a:gd name="connsiteX11" fmla="*/ 854882 w 6313169"/>
                <a:gd name="connsiteY11" fmla="*/ 1202782 h 3280266"/>
                <a:gd name="connsiteX0" fmla="*/ 794153 w 6252440"/>
                <a:gd name="connsiteY0" fmla="*/ 1202782 h 3280266"/>
                <a:gd name="connsiteX1" fmla="*/ 1171210 w 6252440"/>
                <a:gd name="connsiteY1" fmla="*/ 384850 h 3280266"/>
                <a:gd name="connsiteX2" fmla="*/ 3348021 w 6252440"/>
                <a:gd name="connsiteY2" fmla="*/ 938 h 3280266"/>
                <a:gd name="connsiteX3" fmla="*/ 5001530 w 6252440"/>
                <a:gd name="connsiteY3" fmla="*/ 278170 h 3280266"/>
                <a:gd name="connsiteX4" fmla="*/ 6042930 w 6252440"/>
                <a:gd name="connsiteY4" fmla="*/ 328971 h 3280266"/>
                <a:gd name="connsiteX5" fmla="*/ 6150809 w 6252440"/>
                <a:gd name="connsiteY5" fmla="*/ 1522822 h 3280266"/>
                <a:gd name="connsiteX6" fmla="*/ 4554490 w 6252440"/>
                <a:gd name="connsiteY6" fmla="*/ 2609890 h 3280266"/>
                <a:gd name="connsiteX7" fmla="*/ 3495341 w 6252440"/>
                <a:gd name="connsiteY7" fmla="*/ 3278386 h 3280266"/>
                <a:gd name="connsiteX8" fmla="*/ 2004331 w 6252440"/>
                <a:gd name="connsiteY8" fmla="*/ 2411771 h 3280266"/>
                <a:gd name="connsiteX9" fmla="*/ 33291 w 6252440"/>
                <a:gd name="connsiteY9" fmla="*/ 2035851 h 3280266"/>
                <a:gd name="connsiteX10" fmla="*/ 794153 w 6252440"/>
                <a:gd name="connsiteY10" fmla="*/ 1202782 h 3280266"/>
                <a:gd name="connsiteX0" fmla="*/ 794153 w 6252440"/>
                <a:gd name="connsiteY0" fmla="*/ 1202782 h 3280266"/>
                <a:gd name="connsiteX1" fmla="*/ 1171210 w 6252440"/>
                <a:gd name="connsiteY1" fmla="*/ 384850 h 3280266"/>
                <a:gd name="connsiteX2" fmla="*/ 3348021 w 6252440"/>
                <a:gd name="connsiteY2" fmla="*/ 938 h 3280266"/>
                <a:gd name="connsiteX3" fmla="*/ 5001530 w 6252440"/>
                <a:gd name="connsiteY3" fmla="*/ 278170 h 3280266"/>
                <a:gd name="connsiteX4" fmla="*/ 6042930 w 6252440"/>
                <a:gd name="connsiteY4" fmla="*/ 328971 h 3280266"/>
                <a:gd name="connsiteX5" fmla="*/ 6150809 w 6252440"/>
                <a:gd name="connsiteY5" fmla="*/ 1522822 h 3280266"/>
                <a:gd name="connsiteX6" fmla="*/ 4554490 w 6252440"/>
                <a:gd name="connsiteY6" fmla="*/ 2609890 h 3280266"/>
                <a:gd name="connsiteX7" fmla="*/ 3495341 w 6252440"/>
                <a:gd name="connsiteY7" fmla="*/ 3278386 h 3280266"/>
                <a:gd name="connsiteX8" fmla="*/ 2004331 w 6252440"/>
                <a:gd name="connsiteY8" fmla="*/ 2411771 h 3280266"/>
                <a:gd name="connsiteX9" fmla="*/ 33291 w 6252440"/>
                <a:gd name="connsiteY9" fmla="*/ 2035851 h 3280266"/>
                <a:gd name="connsiteX10" fmla="*/ 794153 w 6252440"/>
                <a:gd name="connsiteY10" fmla="*/ 1202782 h 3280266"/>
                <a:gd name="connsiteX0" fmla="*/ 761302 w 6219589"/>
                <a:gd name="connsiteY0" fmla="*/ 1202782 h 3280266"/>
                <a:gd name="connsiteX1" fmla="*/ 1138359 w 6219589"/>
                <a:gd name="connsiteY1" fmla="*/ 384850 h 3280266"/>
                <a:gd name="connsiteX2" fmla="*/ 3315170 w 6219589"/>
                <a:gd name="connsiteY2" fmla="*/ 938 h 3280266"/>
                <a:gd name="connsiteX3" fmla="*/ 4968679 w 6219589"/>
                <a:gd name="connsiteY3" fmla="*/ 278170 h 3280266"/>
                <a:gd name="connsiteX4" fmla="*/ 6010079 w 6219589"/>
                <a:gd name="connsiteY4" fmla="*/ 328971 h 3280266"/>
                <a:gd name="connsiteX5" fmla="*/ 6117958 w 6219589"/>
                <a:gd name="connsiteY5" fmla="*/ 1522822 h 3280266"/>
                <a:gd name="connsiteX6" fmla="*/ 4521639 w 6219589"/>
                <a:gd name="connsiteY6" fmla="*/ 2609890 h 3280266"/>
                <a:gd name="connsiteX7" fmla="*/ 3462490 w 6219589"/>
                <a:gd name="connsiteY7" fmla="*/ 3278386 h 3280266"/>
                <a:gd name="connsiteX8" fmla="*/ 1971480 w 6219589"/>
                <a:gd name="connsiteY8" fmla="*/ 2411771 h 3280266"/>
                <a:gd name="connsiteX9" fmla="*/ 440 w 6219589"/>
                <a:gd name="connsiteY9" fmla="*/ 2035851 h 3280266"/>
                <a:gd name="connsiteX10" fmla="*/ 761302 w 6219589"/>
                <a:gd name="connsiteY10" fmla="*/ 1202782 h 3280266"/>
                <a:gd name="connsiteX0" fmla="*/ 761302 w 6219589"/>
                <a:gd name="connsiteY0" fmla="*/ 1202782 h 3280266"/>
                <a:gd name="connsiteX1" fmla="*/ 1138359 w 6219589"/>
                <a:gd name="connsiteY1" fmla="*/ 384850 h 3280266"/>
                <a:gd name="connsiteX2" fmla="*/ 3315170 w 6219589"/>
                <a:gd name="connsiteY2" fmla="*/ 938 h 3280266"/>
                <a:gd name="connsiteX3" fmla="*/ 4968679 w 6219589"/>
                <a:gd name="connsiteY3" fmla="*/ 278170 h 3280266"/>
                <a:gd name="connsiteX4" fmla="*/ 6010079 w 6219589"/>
                <a:gd name="connsiteY4" fmla="*/ 328971 h 3280266"/>
                <a:gd name="connsiteX5" fmla="*/ 6117958 w 6219589"/>
                <a:gd name="connsiteY5" fmla="*/ 1522822 h 3280266"/>
                <a:gd name="connsiteX6" fmla="*/ 4521639 w 6219589"/>
                <a:gd name="connsiteY6" fmla="*/ 2609890 h 3280266"/>
                <a:gd name="connsiteX7" fmla="*/ 3462490 w 6219589"/>
                <a:gd name="connsiteY7" fmla="*/ 3278386 h 3280266"/>
                <a:gd name="connsiteX8" fmla="*/ 1971480 w 6219589"/>
                <a:gd name="connsiteY8" fmla="*/ 2411771 h 3280266"/>
                <a:gd name="connsiteX9" fmla="*/ 440 w 6219589"/>
                <a:gd name="connsiteY9" fmla="*/ 2193331 h 3280266"/>
                <a:gd name="connsiteX10" fmla="*/ 761302 w 6219589"/>
                <a:gd name="connsiteY10" fmla="*/ 1202782 h 3280266"/>
                <a:gd name="connsiteX0" fmla="*/ 766844 w 6225131"/>
                <a:gd name="connsiteY0" fmla="*/ 1202782 h 3280266"/>
                <a:gd name="connsiteX1" fmla="*/ 1143901 w 6225131"/>
                <a:gd name="connsiteY1" fmla="*/ 384850 h 3280266"/>
                <a:gd name="connsiteX2" fmla="*/ 3320712 w 6225131"/>
                <a:gd name="connsiteY2" fmla="*/ 938 h 3280266"/>
                <a:gd name="connsiteX3" fmla="*/ 4974221 w 6225131"/>
                <a:gd name="connsiteY3" fmla="*/ 278170 h 3280266"/>
                <a:gd name="connsiteX4" fmla="*/ 6015621 w 6225131"/>
                <a:gd name="connsiteY4" fmla="*/ 328971 h 3280266"/>
                <a:gd name="connsiteX5" fmla="*/ 6123500 w 6225131"/>
                <a:gd name="connsiteY5" fmla="*/ 1522822 h 3280266"/>
                <a:gd name="connsiteX6" fmla="*/ 4527181 w 6225131"/>
                <a:gd name="connsiteY6" fmla="*/ 2609890 h 3280266"/>
                <a:gd name="connsiteX7" fmla="*/ 3468032 w 6225131"/>
                <a:gd name="connsiteY7" fmla="*/ 3278386 h 3280266"/>
                <a:gd name="connsiteX8" fmla="*/ 1977022 w 6225131"/>
                <a:gd name="connsiteY8" fmla="*/ 2411771 h 3280266"/>
                <a:gd name="connsiteX9" fmla="*/ 5982 w 6225131"/>
                <a:gd name="connsiteY9" fmla="*/ 2193331 h 3280266"/>
                <a:gd name="connsiteX10" fmla="*/ 766844 w 6225131"/>
                <a:gd name="connsiteY10" fmla="*/ 1202782 h 3280266"/>
                <a:gd name="connsiteX0" fmla="*/ 785049 w 6243336"/>
                <a:gd name="connsiteY0" fmla="*/ 1202782 h 3280266"/>
                <a:gd name="connsiteX1" fmla="*/ 1162106 w 6243336"/>
                <a:gd name="connsiteY1" fmla="*/ 384850 h 3280266"/>
                <a:gd name="connsiteX2" fmla="*/ 3338917 w 6243336"/>
                <a:gd name="connsiteY2" fmla="*/ 938 h 3280266"/>
                <a:gd name="connsiteX3" fmla="*/ 4992426 w 6243336"/>
                <a:gd name="connsiteY3" fmla="*/ 278170 h 3280266"/>
                <a:gd name="connsiteX4" fmla="*/ 6033826 w 6243336"/>
                <a:gd name="connsiteY4" fmla="*/ 328971 h 3280266"/>
                <a:gd name="connsiteX5" fmla="*/ 6141705 w 6243336"/>
                <a:gd name="connsiteY5" fmla="*/ 1522822 h 3280266"/>
                <a:gd name="connsiteX6" fmla="*/ 4545386 w 6243336"/>
                <a:gd name="connsiteY6" fmla="*/ 2609890 h 3280266"/>
                <a:gd name="connsiteX7" fmla="*/ 3486237 w 6243336"/>
                <a:gd name="connsiteY7" fmla="*/ 3278386 h 3280266"/>
                <a:gd name="connsiteX8" fmla="*/ 1995227 w 6243336"/>
                <a:gd name="connsiteY8" fmla="*/ 2411771 h 3280266"/>
                <a:gd name="connsiteX9" fmla="*/ 24187 w 6243336"/>
                <a:gd name="connsiteY9" fmla="*/ 2193331 h 3280266"/>
                <a:gd name="connsiteX10" fmla="*/ 785049 w 6243336"/>
                <a:gd name="connsiteY10" fmla="*/ 1202782 h 3280266"/>
                <a:gd name="connsiteX0" fmla="*/ 761022 w 6219309"/>
                <a:gd name="connsiteY0" fmla="*/ 1202782 h 3280266"/>
                <a:gd name="connsiteX1" fmla="*/ 1138079 w 6219309"/>
                <a:gd name="connsiteY1" fmla="*/ 384850 h 3280266"/>
                <a:gd name="connsiteX2" fmla="*/ 3314890 w 6219309"/>
                <a:gd name="connsiteY2" fmla="*/ 938 h 3280266"/>
                <a:gd name="connsiteX3" fmla="*/ 4968399 w 6219309"/>
                <a:gd name="connsiteY3" fmla="*/ 278170 h 3280266"/>
                <a:gd name="connsiteX4" fmla="*/ 6009799 w 6219309"/>
                <a:gd name="connsiteY4" fmla="*/ 328971 h 3280266"/>
                <a:gd name="connsiteX5" fmla="*/ 6117678 w 6219309"/>
                <a:gd name="connsiteY5" fmla="*/ 1522822 h 3280266"/>
                <a:gd name="connsiteX6" fmla="*/ 4521359 w 6219309"/>
                <a:gd name="connsiteY6" fmla="*/ 2609890 h 3280266"/>
                <a:gd name="connsiteX7" fmla="*/ 3462210 w 6219309"/>
                <a:gd name="connsiteY7" fmla="*/ 3278386 h 3280266"/>
                <a:gd name="connsiteX8" fmla="*/ 1971200 w 6219309"/>
                <a:gd name="connsiteY8" fmla="*/ 2411771 h 3280266"/>
                <a:gd name="connsiteX9" fmla="*/ 828199 w 6219309"/>
                <a:gd name="connsiteY9" fmla="*/ 2665770 h 3280266"/>
                <a:gd name="connsiteX10" fmla="*/ 160 w 6219309"/>
                <a:gd name="connsiteY10" fmla="*/ 2193331 h 3280266"/>
                <a:gd name="connsiteX11" fmla="*/ 761022 w 6219309"/>
                <a:gd name="connsiteY11" fmla="*/ 1202782 h 3280266"/>
                <a:gd name="connsiteX0" fmla="*/ 761022 w 6219309"/>
                <a:gd name="connsiteY0" fmla="*/ 1202782 h 3280266"/>
                <a:gd name="connsiteX1" fmla="*/ 1138079 w 6219309"/>
                <a:gd name="connsiteY1" fmla="*/ 384850 h 3280266"/>
                <a:gd name="connsiteX2" fmla="*/ 3314890 w 6219309"/>
                <a:gd name="connsiteY2" fmla="*/ 938 h 3280266"/>
                <a:gd name="connsiteX3" fmla="*/ 4968399 w 6219309"/>
                <a:gd name="connsiteY3" fmla="*/ 278170 h 3280266"/>
                <a:gd name="connsiteX4" fmla="*/ 6009799 w 6219309"/>
                <a:gd name="connsiteY4" fmla="*/ 328971 h 3280266"/>
                <a:gd name="connsiteX5" fmla="*/ 6117678 w 6219309"/>
                <a:gd name="connsiteY5" fmla="*/ 1522822 h 3280266"/>
                <a:gd name="connsiteX6" fmla="*/ 4521359 w 6219309"/>
                <a:gd name="connsiteY6" fmla="*/ 2609890 h 3280266"/>
                <a:gd name="connsiteX7" fmla="*/ 3462210 w 6219309"/>
                <a:gd name="connsiteY7" fmla="*/ 3278386 h 3280266"/>
                <a:gd name="connsiteX8" fmla="*/ 1971200 w 6219309"/>
                <a:gd name="connsiteY8" fmla="*/ 2411771 h 3280266"/>
                <a:gd name="connsiteX9" fmla="*/ 828199 w 6219309"/>
                <a:gd name="connsiteY9" fmla="*/ 2665770 h 3280266"/>
                <a:gd name="connsiteX10" fmla="*/ 160 w 6219309"/>
                <a:gd name="connsiteY10" fmla="*/ 2193331 h 3280266"/>
                <a:gd name="connsiteX11" fmla="*/ 761022 w 6219309"/>
                <a:gd name="connsiteY11" fmla="*/ 1202782 h 3280266"/>
                <a:gd name="connsiteX0" fmla="*/ 761022 w 6219309"/>
                <a:gd name="connsiteY0" fmla="*/ 1202782 h 3280266"/>
                <a:gd name="connsiteX1" fmla="*/ 1138079 w 6219309"/>
                <a:gd name="connsiteY1" fmla="*/ 384850 h 3280266"/>
                <a:gd name="connsiteX2" fmla="*/ 3314890 w 6219309"/>
                <a:gd name="connsiteY2" fmla="*/ 938 h 3280266"/>
                <a:gd name="connsiteX3" fmla="*/ 4968399 w 6219309"/>
                <a:gd name="connsiteY3" fmla="*/ 278170 h 3280266"/>
                <a:gd name="connsiteX4" fmla="*/ 6009799 w 6219309"/>
                <a:gd name="connsiteY4" fmla="*/ 328971 h 3280266"/>
                <a:gd name="connsiteX5" fmla="*/ 6117678 w 6219309"/>
                <a:gd name="connsiteY5" fmla="*/ 1522822 h 3280266"/>
                <a:gd name="connsiteX6" fmla="*/ 4521359 w 6219309"/>
                <a:gd name="connsiteY6" fmla="*/ 2609890 h 3280266"/>
                <a:gd name="connsiteX7" fmla="*/ 3462210 w 6219309"/>
                <a:gd name="connsiteY7" fmla="*/ 3278386 h 3280266"/>
                <a:gd name="connsiteX8" fmla="*/ 1971200 w 6219309"/>
                <a:gd name="connsiteY8" fmla="*/ 2411771 h 3280266"/>
                <a:gd name="connsiteX9" fmla="*/ 828199 w 6219309"/>
                <a:gd name="connsiteY9" fmla="*/ 2665770 h 3280266"/>
                <a:gd name="connsiteX10" fmla="*/ 160 w 6219309"/>
                <a:gd name="connsiteY10" fmla="*/ 2193331 h 3280266"/>
                <a:gd name="connsiteX11" fmla="*/ 761022 w 6219309"/>
                <a:gd name="connsiteY11" fmla="*/ 1202782 h 3280266"/>
                <a:gd name="connsiteX0" fmla="*/ 903406 w 6219453"/>
                <a:gd name="connsiteY0" fmla="*/ 1024982 h 3280266"/>
                <a:gd name="connsiteX1" fmla="*/ 1138223 w 6219453"/>
                <a:gd name="connsiteY1" fmla="*/ 384850 h 3280266"/>
                <a:gd name="connsiteX2" fmla="*/ 3315034 w 6219453"/>
                <a:gd name="connsiteY2" fmla="*/ 938 h 3280266"/>
                <a:gd name="connsiteX3" fmla="*/ 4968543 w 6219453"/>
                <a:gd name="connsiteY3" fmla="*/ 278170 h 3280266"/>
                <a:gd name="connsiteX4" fmla="*/ 6009943 w 6219453"/>
                <a:gd name="connsiteY4" fmla="*/ 328971 h 3280266"/>
                <a:gd name="connsiteX5" fmla="*/ 6117822 w 6219453"/>
                <a:gd name="connsiteY5" fmla="*/ 1522822 h 3280266"/>
                <a:gd name="connsiteX6" fmla="*/ 4521503 w 6219453"/>
                <a:gd name="connsiteY6" fmla="*/ 2609890 h 3280266"/>
                <a:gd name="connsiteX7" fmla="*/ 3462354 w 6219453"/>
                <a:gd name="connsiteY7" fmla="*/ 3278386 h 3280266"/>
                <a:gd name="connsiteX8" fmla="*/ 1971344 w 6219453"/>
                <a:gd name="connsiteY8" fmla="*/ 2411771 h 3280266"/>
                <a:gd name="connsiteX9" fmla="*/ 828343 w 6219453"/>
                <a:gd name="connsiteY9" fmla="*/ 2665770 h 3280266"/>
                <a:gd name="connsiteX10" fmla="*/ 304 w 6219453"/>
                <a:gd name="connsiteY10" fmla="*/ 2193331 h 3280266"/>
                <a:gd name="connsiteX11" fmla="*/ 903406 w 6219453"/>
                <a:gd name="connsiteY11" fmla="*/ 1024982 h 3280266"/>
                <a:gd name="connsiteX0" fmla="*/ 903406 w 6219453"/>
                <a:gd name="connsiteY0" fmla="*/ 1024229 h 3279513"/>
                <a:gd name="connsiteX1" fmla="*/ 1351583 w 6219453"/>
                <a:gd name="connsiteY1" fmla="*/ 323137 h 3279513"/>
                <a:gd name="connsiteX2" fmla="*/ 3315034 w 6219453"/>
                <a:gd name="connsiteY2" fmla="*/ 185 h 3279513"/>
                <a:gd name="connsiteX3" fmla="*/ 4968543 w 6219453"/>
                <a:gd name="connsiteY3" fmla="*/ 277417 h 3279513"/>
                <a:gd name="connsiteX4" fmla="*/ 6009943 w 6219453"/>
                <a:gd name="connsiteY4" fmla="*/ 328218 h 3279513"/>
                <a:gd name="connsiteX5" fmla="*/ 6117822 w 6219453"/>
                <a:gd name="connsiteY5" fmla="*/ 1522069 h 3279513"/>
                <a:gd name="connsiteX6" fmla="*/ 4521503 w 6219453"/>
                <a:gd name="connsiteY6" fmla="*/ 2609137 h 3279513"/>
                <a:gd name="connsiteX7" fmla="*/ 3462354 w 6219453"/>
                <a:gd name="connsiteY7" fmla="*/ 3277633 h 3279513"/>
                <a:gd name="connsiteX8" fmla="*/ 1971344 w 6219453"/>
                <a:gd name="connsiteY8" fmla="*/ 2411018 h 3279513"/>
                <a:gd name="connsiteX9" fmla="*/ 828343 w 6219453"/>
                <a:gd name="connsiteY9" fmla="*/ 2665017 h 3279513"/>
                <a:gd name="connsiteX10" fmla="*/ 304 w 6219453"/>
                <a:gd name="connsiteY10" fmla="*/ 2192578 h 3279513"/>
                <a:gd name="connsiteX11" fmla="*/ 903406 w 6219453"/>
                <a:gd name="connsiteY11" fmla="*/ 1024229 h 3279513"/>
                <a:gd name="connsiteX0" fmla="*/ 903406 w 6219453"/>
                <a:gd name="connsiteY0" fmla="*/ 1024229 h 3279513"/>
                <a:gd name="connsiteX1" fmla="*/ 1351583 w 6219453"/>
                <a:gd name="connsiteY1" fmla="*/ 323137 h 3279513"/>
                <a:gd name="connsiteX2" fmla="*/ 3315034 w 6219453"/>
                <a:gd name="connsiteY2" fmla="*/ 185 h 3279513"/>
                <a:gd name="connsiteX3" fmla="*/ 4968543 w 6219453"/>
                <a:gd name="connsiteY3" fmla="*/ 277417 h 3279513"/>
                <a:gd name="connsiteX4" fmla="*/ 6009943 w 6219453"/>
                <a:gd name="connsiteY4" fmla="*/ 328218 h 3279513"/>
                <a:gd name="connsiteX5" fmla="*/ 6117822 w 6219453"/>
                <a:gd name="connsiteY5" fmla="*/ 1522069 h 3279513"/>
                <a:gd name="connsiteX6" fmla="*/ 4521503 w 6219453"/>
                <a:gd name="connsiteY6" fmla="*/ 2609137 h 3279513"/>
                <a:gd name="connsiteX7" fmla="*/ 3462354 w 6219453"/>
                <a:gd name="connsiteY7" fmla="*/ 3277633 h 3279513"/>
                <a:gd name="connsiteX8" fmla="*/ 1971344 w 6219453"/>
                <a:gd name="connsiteY8" fmla="*/ 2411018 h 3279513"/>
                <a:gd name="connsiteX9" fmla="*/ 828343 w 6219453"/>
                <a:gd name="connsiteY9" fmla="*/ 2665017 h 3279513"/>
                <a:gd name="connsiteX10" fmla="*/ 304 w 6219453"/>
                <a:gd name="connsiteY10" fmla="*/ 2192578 h 3279513"/>
                <a:gd name="connsiteX11" fmla="*/ 903406 w 6219453"/>
                <a:gd name="connsiteY11" fmla="*/ 1024229 h 3279513"/>
                <a:gd name="connsiteX0" fmla="*/ 903406 w 6219453"/>
                <a:gd name="connsiteY0" fmla="*/ 1024229 h 3279513"/>
                <a:gd name="connsiteX1" fmla="*/ 1351583 w 6219453"/>
                <a:gd name="connsiteY1" fmla="*/ 323137 h 3279513"/>
                <a:gd name="connsiteX2" fmla="*/ 3315034 w 6219453"/>
                <a:gd name="connsiteY2" fmla="*/ 185 h 3279513"/>
                <a:gd name="connsiteX3" fmla="*/ 4968543 w 6219453"/>
                <a:gd name="connsiteY3" fmla="*/ 277417 h 3279513"/>
                <a:gd name="connsiteX4" fmla="*/ 6009943 w 6219453"/>
                <a:gd name="connsiteY4" fmla="*/ 328218 h 3279513"/>
                <a:gd name="connsiteX5" fmla="*/ 6117822 w 6219453"/>
                <a:gd name="connsiteY5" fmla="*/ 1522069 h 3279513"/>
                <a:gd name="connsiteX6" fmla="*/ 4521503 w 6219453"/>
                <a:gd name="connsiteY6" fmla="*/ 2609137 h 3279513"/>
                <a:gd name="connsiteX7" fmla="*/ 3462354 w 6219453"/>
                <a:gd name="connsiteY7" fmla="*/ 3277633 h 3279513"/>
                <a:gd name="connsiteX8" fmla="*/ 1971344 w 6219453"/>
                <a:gd name="connsiteY8" fmla="*/ 2411018 h 3279513"/>
                <a:gd name="connsiteX9" fmla="*/ 828343 w 6219453"/>
                <a:gd name="connsiteY9" fmla="*/ 2665017 h 3279513"/>
                <a:gd name="connsiteX10" fmla="*/ 304 w 6219453"/>
                <a:gd name="connsiteY10" fmla="*/ 2192578 h 3279513"/>
                <a:gd name="connsiteX11" fmla="*/ 903406 w 6219453"/>
                <a:gd name="connsiteY11" fmla="*/ 1024229 h 3279513"/>
                <a:gd name="connsiteX0" fmla="*/ 903406 w 6219453"/>
                <a:gd name="connsiteY0" fmla="*/ 1024654 h 3279938"/>
                <a:gd name="connsiteX1" fmla="*/ 1351583 w 6219453"/>
                <a:gd name="connsiteY1" fmla="*/ 323562 h 3279938"/>
                <a:gd name="connsiteX2" fmla="*/ 2286303 w 6219453"/>
                <a:gd name="connsiteY2" fmla="*/ 206722 h 3279938"/>
                <a:gd name="connsiteX3" fmla="*/ 3315034 w 6219453"/>
                <a:gd name="connsiteY3" fmla="*/ 610 h 3279938"/>
                <a:gd name="connsiteX4" fmla="*/ 4968543 w 6219453"/>
                <a:gd name="connsiteY4" fmla="*/ 277842 h 3279938"/>
                <a:gd name="connsiteX5" fmla="*/ 6009943 w 6219453"/>
                <a:gd name="connsiteY5" fmla="*/ 328643 h 3279938"/>
                <a:gd name="connsiteX6" fmla="*/ 6117822 w 6219453"/>
                <a:gd name="connsiteY6" fmla="*/ 1522494 h 3279938"/>
                <a:gd name="connsiteX7" fmla="*/ 4521503 w 6219453"/>
                <a:gd name="connsiteY7" fmla="*/ 2609562 h 3279938"/>
                <a:gd name="connsiteX8" fmla="*/ 3462354 w 6219453"/>
                <a:gd name="connsiteY8" fmla="*/ 3278058 h 3279938"/>
                <a:gd name="connsiteX9" fmla="*/ 1971344 w 6219453"/>
                <a:gd name="connsiteY9" fmla="*/ 2411443 h 3279938"/>
                <a:gd name="connsiteX10" fmla="*/ 828343 w 6219453"/>
                <a:gd name="connsiteY10" fmla="*/ 2665442 h 3279938"/>
                <a:gd name="connsiteX11" fmla="*/ 304 w 6219453"/>
                <a:gd name="connsiteY11" fmla="*/ 2193003 h 3279938"/>
                <a:gd name="connsiteX12" fmla="*/ 903406 w 6219453"/>
                <a:gd name="connsiteY12" fmla="*/ 1024654 h 3279938"/>
                <a:gd name="connsiteX0" fmla="*/ 903406 w 6219453"/>
                <a:gd name="connsiteY0" fmla="*/ 1024654 h 3279938"/>
                <a:gd name="connsiteX1" fmla="*/ 1351583 w 6219453"/>
                <a:gd name="connsiteY1" fmla="*/ 323562 h 3279938"/>
                <a:gd name="connsiteX2" fmla="*/ 2286303 w 6219453"/>
                <a:gd name="connsiteY2" fmla="*/ 206722 h 3279938"/>
                <a:gd name="connsiteX3" fmla="*/ 3315034 w 6219453"/>
                <a:gd name="connsiteY3" fmla="*/ 610 h 3279938"/>
                <a:gd name="connsiteX4" fmla="*/ 4968543 w 6219453"/>
                <a:gd name="connsiteY4" fmla="*/ 277842 h 3279938"/>
                <a:gd name="connsiteX5" fmla="*/ 6009943 w 6219453"/>
                <a:gd name="connsiteY5" fmla="*/ 328643 h 3279938"/>
                <a:gd name="connsiteX6" fmla="*/ 6117822 w 6219453"/>
                <a:gd name="connsiteY6" fmla="*/ 1522494 h 3279938"/>
                <a:gd name="connsiteX7" fmla="*/ 4521503 w 6219453"/>
                <a:gd name="connsiteY7" fmla="*/ 2609562 h 3279938"/>
                <a:gd name="connsiteX8" fmla="*/ 3462354 w 6219453"/>
                <a:gd name="connsiteY8" fmla="*/ 3278058 h 3279938"/>
                <a:gd name="connsiteX9" fmla="*/ 1971344 w 6219453"/>
                <a:gd name="connsiteY9" fmla="*/ 2411443 h 3279938"/>
                <a:gd name="connsiteX10" fmla="*/ 828343 w 6219453"/>
                <a:gd name="connsiteY10" fmla="*/ 2665442 h 3279938"/>
                <a:gd name="connsiteX11" fmla="*/ 304 w 6219453"/>
                <a:gd name="connsiteY11" fmla="*/ 2193003 h 3279938"/>
                <a:gd name="connsiteX12" fmla="*/ 903406 w 6219453"/>
                <a:gd name="connsiteY12" fmla="*/ 1024654 h 3279938"/>
                <a:gd name="connsiteX0" fmla="*/ 903406 w 6219453"/>
                <a:gd name="connsiteY0" fmla="*/ 1024654 h 3279938"/>
                <a:gd name="connsiteX1" fmla="*/ 1326183 w 6219453"/>
                <a:gd name="connsiteY1" fmla="*/ 298162 h 3279938"/>
                <a:gd name="connsiteX2" fmla="*/ 2286303 w 6219453"/>
                <a:gd name="connsiteY2" fmla="*/ 206722 h 3279938"/>
                <a:gd name="connsiteX3" fmla="*/ 3315034 w 6219453"/>
                <a:gd name="connsiteY3" fmla="*/ 610 h 3279938"/>
                <a:gd name="connsiteX4" fmla="*/ 4968543 w 6219453"/>
                <a:gd name="connsiteY4" fmla="*/ 277842 h 3279938"/>
                <a:gd name="connsiteX5" fmla="*/ 6009943 w 6219453"/>
                <a:gd name="connsiteY5" fmla="*/ 328643 h 3279938"/>
                <a:gd name="connsiteX6" fmla="*/ 6117822 w 6219453"/>
                <a:gd name="connsiteY6" fmla="*/ 1522494 h 3279938"/>
                <a:gd name="connsiteX7" fmla="*/ 4521503 w 6219453"/>
                <a:gd name="connsiteY7" fmla="*/ 2609562 h 3279938"/>
                <a:gd name="connsiteX8" fmla="*/ 3462354 w 6219453"/>
                <a:gd name="connsiteY8" fmla="*/ 3278058 h 3279938"/>
                <a:gd name="connsiteX9" fmla="*/ 1971344 w 6219453"/>
                <a:gd name="connsiteY9" fmla="*/ 2411443 h 3279938"/>
                <a:gd name="connsiteX10" fmla="*/ 828343 w 6219453"/>
                <a:gd name="connsiteY10" fmla="*/ 2665442 h 3279938"/>
                <a:gd name="connsiteX11" fmla="*/ 304 w 6219453"/>
                <a:gd name="connsiteY11" fmla="*/ 2193003 h 3279938"/>
                <a:gd name="connsiteX12" fmla="*/ 903406 w 6219453"/>
                <a:gd name="connsiteY12" fmla="*/ 1024654 h 3279938"/>
                <a:gd name="connsiteX0" fmla="*/ 918561 w 6234608"/>
                <a:gd name="connsiteY0" fmla="*/ 1024654 h 3279938"/>
                <a:gd name="connsiteX1" fmla="*/ 1341338 w 6234608"/>
                <a:gd name="connsiteY1" fmla="*/ 298162 h 3279938"/>
                <a:gd name="connsiteX2" fmla="*/ 2301458 w 6234608"/>
                <a:gd name="connsiteY2" fmla="*/ 206722 h 3279938"/>
                <a:gd name="connsiteX3" fmla="*/ 3330189 w 6234608"/>
                <a:gd name="connsiteY3" fmla="*/ 610 h 3279938"/>
                <a:gd name="connsiteX4" fmla="*/ 4983698 w 6234608"/>
                <a:gd name="connsiteY4" fmla="*/ 277842 h 3279938"/>
                <a:gd name="connsiteX5" fmla="*/ 6025098 w 6234608"/>
                <a:gd name="connsiteY5" fmla="*/ 328643 h 3279938"/>
                <a:gd name="connsiteX6" fmla="*/ 6132977 w 6234608"/>
                <a:gd name="connsiteY6" fmla="*/ 1522494 h 3279938"/>
                <a:gd name="connsiteX7" fmla="*/ 4536658 w 6234608"/>
                <a:gd name="connsiteY7" fmla="*/ 2609562 h 3279938"/>
                <a:gd name="connsiteX8" fmla="*/ 3477509 w 6234608"/>
                <a:gd name="connsiteY8" fmla="*/ 3278058 h 3279938"/>
                <a:gd name="connsiteX9" fmla="*/ 1986499 w 6234608"/>
                <a:gd name="connsiteY9" fmla="*/ 2411443 h 3279938"/>
                <a:gd name="connsiteX10" fmla="*/ 843498 w 6234608"/>
                <a:gd name="connsiteY10" fmla="*/ 2665442 h 3279938"/>
                <a:gd name="connsiteX11" fmla="*/ 219 w 6234608"/>
                <a:gd name="connsiteY11" fmla="*/ 2040603 h 3279938"/>
                <a:gd name="connsiteX12" fmla="*/ 918561 w 6234608"/>
                <a:gd name="connsiteY12" fmla="*/ 1024654 h 3279938"/>
                <a:gd name="connsiteX0" fmla="*/ 918561 w 6234608"/>
                <a:gd name="connsiteY0" fmla="*/ 1024654 h 3279938"/>
                <a:gd name="connsiteX1" fmla="*/ 1341338 w 6234608"/>
                <a:gd name="connsiteY1" fmla="*/ 298162 h 3279938"/>
                <a:gd name="connsiteX2" fmla="*/ 2301458 w 6234608"/>
                <a:gd name="connsiteY2" fmla="*/ 206722 h 3279938"/>
                <a:gd name="connsiteX3" fmla="*/ 3330189 w 6234608"/>
                <a:gd name="connsiteY3" fmla="*/ 610 h 3279938"/>
                <a:gd name="connsiteX4" fmla="*/ 4983698 w 6234608"/>
                <a:gd name="connsiteY4" fmla="*/ 277842 h 3279938"/>
                <a:gd name="connsiteX5" fmla="*/ 6025098 w 6234608"/>
                <a:gd name="connsiteY5" fmla="*/ 328643 h 3279938"/>
                <a:gd name="connsiteX6" fmla="*/ 6132977 w 6234608"/>
                <a:gd name="connsiteY6" fmla="*/ 1522494 h 3279938"/>
                <a:gd name="connsiteX7" fmla="*/ 4536658 w 6234608"/>
                <a:gd name="connsiteY7" fmla="*/ 2609562 h 3279938"/>
                <a:gd name="connsiteX8" fmla="*/ 3477509 w 6234608"/>
                <a:gd name="connsiteY8" fmla="*/ 3278058 h 3279938"/>
                <a:gd name="connsiteX9" fmla="*/ 1986499 w 6234608"/>
                <a:gd name="connsiteY9" fmla="*/ 2411443 h 3279938"/>
                <a:gd name="connsiteX10" fmla="*/ 843498 w 6234608"/>
                <a:gd name="connsiteY10" fmla="*/ 2665442 h 3279938"/>
                <a:gd name="connsiteX11" fmla="*/ 219 w 6234608"/>
                <a:gd name="connsiteY11" fmla="*/ 2040603 h 3279938"/>
                <a:gd name="connsiteX12" fmla="*/ 918561 w 6234608"/>
                <a:gd name="connsiteY12" fmla="*/ 1024654 h 3279938"/>
                <a:gd name="connsiteX0" fmla="*/ 761211 w 6234738"/>
                <a:gd name="connsiteY0" fmla="*/ 1202454 h 3279938"/>
                <a:gd name="connsiteX1" fmla="*/ 1341468 w 6234738"/>
                <a:gd name="connsiteY1" fmla="*/ 298162 h 3279938"/>
                <a:gd name="connsiteX2" fmla="*/ 2301588 w 6234738"/>
                <a:gd name="connsiteY2" fmla="*/ 206722 h 3279938"/>
                <a:gd name="connsiteX3" fmla="*/ 3330319 w 6234738"/>
                <a:gd name="connsiteY3" fmla="*/ 610 h 3279938"/>
                <a:gd name="connsiteX4" fmla="*/ 4983828 w 6234738"/>
                <a:gd name="connsiteY4" fmla="*/ 277842 h 3279938"/>
                <a:gd name="connsiteX5" fmla="*/ 6025228 w 6234738"/>
                <a:gd name="connsiteY5" fmla="*/ 328643 h 3279938"/>
                <a:gd name="connsiteX6" fmla="*/ 6133107 w 6234738"/>
                <a:gd name="connsiteY6" fmla="*/ 1522494 h 3279938"/>
                <a:gd name="connsiteX7" fmla="*/ 4536788 w 6234738"/>
                <a:gd name="connsiteY7" fmla="*/ 2609562 h 3279938"/>
                <a:gd name="connsiteX8" fmla="*/ 3477639 w 6234738"/>
                <a:gd name="connsiteY8" fmla="*/ 3278058 h 3279938"/>
                <a:gd name="connsiteX9" fmla="*/ 1986629 w 6234738"/>
                <a:gd name="connsiteY9" fmla="*/ 2411443 h 3279938"/>
                <a:gd name="connsiteX10" fmla="*/ 843628 w 6234738"/>
                <a:gd name="connsiteY10" fmla="*/ 2665442 h 3279938"/>
                <a:gd name="connsiteX11" fmla="*/ 349 w 6234738"/>
                <a:gd name="connsiteY11" fmla="*/ 2040603 h 3279938"/>
                <a:gd name="connsiteX12" fmla="*/ 761211 w 6234738"/>
                <a:gd name="connsiteY12" fmla="*/ 1202454 h 3279938"/>
                <a:gd name="connsiteX0" fmla="*/ 761102 w 6234629"/>
                <a:gd name="connsiteY0" fmla="*/ 1202454 h 3279938"/>
                <a:gd name="connsiteX1" fmla="*/ 1158479 w 6234629"/>
                <a:gd name="connsiteY1" fmla="*/ 404842 h 3279938"/>
                <a:gd name="connsiteX2" fmla="*/ 2301479 w 6234629"/>
                <a:gd name="connsiteY2" fmla="*/ 206722 h 3279938"/>
                <a:gd name="connsiteX3" fmla="*/ 3330210 w 6234629"/>
                <a:gd name="connsiteY3" fmla="*/ 610 h 3279938"/>
                <a:gd name="connsiteX4" fmla="*/ 4983719 w 6234629"/>
                <a:gd name="connsiteY4" fmla="*/ 277842 h 3279938"/>
                <a:gd name="connsiteX5" fmla="*/ 6025119 w 6234629"/>
                <a:gd name="connsiteY5" fmla="*/ 328643 h 3279938"/>
                <a:gd name="connsiteX6" fmla="*/ 6132998 w 6234629"/>
                <a:gd name="connsiteY6" fmla="*/ 1522494 h 3279938"/>
                <a:gd name="connsiteX7" fmla="*/ 4536679 w 6234629"/>
                <a:gd name="connsiteY7" fmla="*/ 2609562 h 3279938"/>
                <a:gd name="connsiteX8" fmla="*/ 3477530 w 6234629"/>
                <a:gd name="connsiteY8" fmla="*/ 3278058 h 3279938"/>
                <a:gd name="connsiteX9" fmla="*/ 1986520 w 6234629"/>
                <a:gd name="connsiteY9" fmla="*/ 2411443 h 3279938"/>
                <a:gd name="connsiteX10" fmla="*/ 843519 w 6234629"/>
                <a:gd name="connsiteY10" fmla="*/ 2665442 h 3279938"/>
                <a:gd name="connsiteX11" fmla="*/ 240 w 6234629"/>
                <a:gd name="connsiteY11" fmla="*/ 2040603 h 3279938"/>
                <a:gd name="connsiteX12" fmla="*/ 761102 w 6234629"/>
                <a:gd name="connsiteY12" fmla="*/ 1202454 h 3279938"/>
                <a:gd name="connsiteX0" fmla="*/ 761102 w 6234629"/>
                <a:gd name="connsiteY0" fmla="*/ 1202454 h 3279938"/>
                <a:gd name="connsiteX1" fmla="*/ 1158479 w 6234629"/>
                <a:gd name="connsiteY1" fmla="*/ 404842 h 3279938"/>
                <a:gd name="connsiteX2" fmla="*/ 2301479 w 6234629"/>
                <a:gd name="connsiteY2" fmla="*/ 206722 h 3279938"/>
                <a:gd name="connsiteX3" fmla="*/ 3330210 w 6234629"/>
                <a:gd name="connsiteY3" fmla="*/ 610 h 3279938"/>
                <a:gd name="connsiteX4" fmla="*/ 4983719 w 6234629"/>
                <a:gd name="connsiteY4" fmla="*/ 277842 h 3279938"/>
                <a:gd name="connsiteX5" fmla="*/ 6025119 w 6234629"/>
                <a:gd name="connsiteY5" fmla="*/ 328643 h 3279938"/>
                <a:gd name="connsiteX6" fmla="*/ 6132998 w 6234629"/>
                <a:gd name="connsiteY6" fmla="*/ 1522494 h 3279938"/>
                <a:gd name="connsiteX7" fmla="*/ 4536679 w 6234629"/>
                <a:gd name="connsiteY7" fmla="*/ 2609562 h 3279938"/>
                <a:gd name="connsiteX8" fmla="*/ 3477530 w 6234629"/>
                <a:gd name="connsiteY8" fmla="*/ 3278058 h 3279938"/>
                <a:gd name="connsiteX9" fmla="*/ 1986520 w 6234629"/>
                <a:gd name="connsiteY9" fmla="*/ 2411443 h 3279938"/>
                <a:gd name="connsiteX10" fmla="*/ 843519 w 6234629"/>
                <a:gd name="connsiteY10" fmla="*/ 2665442 h 3279938"/>
                <a:gd name="connsiteX11" fmla="*/ 240 w 6234629"/>
                <a:gd name="connsiteY11" fmla="*/ 2040603 h 3279938"/>
                <a:gd name="connsiteX12" fmla="*/ 761102 w 6234629"/>
                <a:gd name="connsiteY12" fmla="*/ 1202454 h 3279938"/>
                <a:gd name="connsiteX0" fmla="*/ 705242 w 6178769"/>
                <a:gd name="connsiteY0" fmla="*/ 1202454 h 3279938"/>
                <a:gd name="connsiteX1" fmla="*/ 1102619 w 6178769"/>
                <a:gd name="connsiteY1" fmla="*/ 404842 h 3279938"/>
                <a:gd name="connsiteX2" fmla="*/ 2245619 w 6178769"/>
                <a:gd name="connsiteY2" fmla="*/ 206722 h 3279938"/>
                <a:gd name="connsiteX3" fmla="*/ 3274350 w 6178769"/>
                <a:gd name="connsiteY3" fmla="*/ 610 h 3279938"/>
                <a:gd name="connsiteX4" fmla="*/ 4927859 w 6178769"/>
                <a:gd name="connsiteY4" fmla="*/ 277842 h 3279938"/>
                <a:gd name="connsiteX5" fmla="*/ 5969259 w 6178769"/>
                <a:gd name="connsiteY5" fmla="*/ 328643 h 3279938"/>
                <a:gd name="connsiteX6" fmla="*/ 6077138 w 6178769"/>
                <a:gd name="connsiteY6" fmla="*/ 1522494 h 3279938"/>
                <a:gd name="connsiteX7" fmla="*/ 4480819 w 6178769"/>
                <a:gd name="connsiteY7" fmla="*/ 2609562 h 3279938"/>
                <a:gd name="connsiteX8" fmla="*/ 3421670 w 6178769"/>
                <a:gd name="connsiteY8" fmla="*/ 3278058 h 3279938"/>
                <a:gd name="connsiteX9" fmla="*/ 1930660 w 6178769"/>
                <a:gd name="connsiteY9" fmla="*/ 2411443 h 3279938"/>
                <a:gd name="connsiteX10" fmla="*/ 787659 w 6178769"/>
                <a:gd name="connsiteY10" fmla="*/ 2665442 h 3279938"/>
                <a:gd name="connsiteX11" fmla="*/ 260 w 6178769"/>
                <a:gd name="connsiteY11" fmla="*/ 1771363 h 3279938"/>
                <a:gd name="connsiteX12" fmla="*/ 705242 w 6178769"/>
                <a:gd name="connsiteY12" fmla="*/ 1202454 h 3279938"/>
                <a:gd name="connsiteX0" fmla="*/ 816780 w 6178547"/>
                <a:gd name="connsiteY0" fmla="*/ 1126254 h 3279938"/>
                <a:gd name="connsiteX1" fmla="*/ 1102397 w 6178547"/>
                <a:gd name="connsiteY1" fmla="*/ 404842 h 3279938"/>
                <a:gd name="connsiteX2" fmla="*/ 2245397 w 6178547"/>
                <a:gd name="connsiteY2" fmla="*/ 206722 h 3279938"/>
                <a:gd name="connsiteX3" fmla="*/ 3274128 w 6178547"/>
                <a:gd name="connsiteY3" fmla="*/ 610 h 3279938"/>
                <a:gd name="connsiteX4" fmla="*/ 4927637 w 6178547"/>
                <a:gd name="connsiteY4" fmla="*/ 277842 h 3279938"/>
                <a:gd name="connsiteX5" fmla="*/ 5969037 w 6178547"/>
                <a:gd name="connsiteY5" fmla="*/ 328643 h 3279938"/>
                <a:gd name="connsiteX6" fmla="*/ 6076916 w 6178547"/>
                <a:gd name="connsiteY6" fmla="*/ 1522494 h 3279938"/>
                <a:gd name="connsiteX7" fmla="*/ 4480597 w 6178547"/>
                <a:gd name="connsiteY7" fmla="*/ 2609562 h 3279938"/>
                <a:gd name="connsiteX8" fmla="*/ 3421448 w 6178547"/>
                <a:gd name="connsiteY8" fmla="*/ 3278058 h 3279938"/>
                <a:gd name="connsiteX9" fmla="*/ 1930438 w 6178547"/>
                <a:gd name="connsiteY9" fmla="*/ 2411443 h 3279938"/>
                <a:gd name="connsiteX10" fmla="*/ 787437 w 6178547"/>
                <a:gd name="connsiteY10" fmla="*/ 2665442 h 3279938"/>
                <a:gd name="connsiteX11" fmla="*/ 38 w 6178547"/>
                <a:gd name="connsiteY11" fmla="*/ 1771363 h 3279938"/>
                <a:gd name="connsiteX12" fmla="*/ 816780 w 6178547"/>
                <a:gd name="connsiteY12" fmla="*/ 1126254 h 3279938"/>
                <a:gd name="connsiteX0" fmla="*/ 887526 w 6249293"/>
                <a:gd name="connsiteY0" fmla="*/ 1126254 h 3279938"/>
                <a:gd name="connsiteX1" fmla="*/ 1173143 w 6249293"/>
                <a:gd name="connsiteY1" fmla="*/ 404842 h 3279938"/>
                <a:gd name="connsiteX2" fmla="*/ 2316143 w 6249293"/>
                <a:gd name="connsiteY2" fmla="*/ 206722 h 3279938"/>
                <a:gd name="connsiteX3" fmla="*/ 3344874 w 6249293"/>
                <a:gd name="connsiteY3" fmla="*/ 610 h 3279938"/>
                <a:gd name="connsiteX4" fmla="*/ 4998383 w 6249293"/>
                <a:gd name="connsiteY4" fmla="*/ 277842 h 3279938"/>
                <a:gd name="connsiteX5" fmla="*/ 6039783 w 6249293"/>
                <a:gd name="connsiteY5" fmla="*/ 328643 h 3279938"/>
                <a:gd name="connsiteX6" fmla="*/ 6147662 w 6249293"/>
                <a:gd name="connsiteY6" fmla="*/ 1522494 h 3279938"/>
                <a:gd name="connsiteX7" fmla="*/ 4551343 w 6249293"/>
                <a:gd name="connsiteY7" fmla="*/ 2609562 h 3279938"/>
                <a:gd name="connsiteX8" fmla="*/ 3492194 w 6249293"/>
                <a:gd name="connsiteY8" fmla="*/ 3278058 h 3279938"/>
                <a:gd name="connsiteX9" fmla="*/ 2001184 w 6249293"/>
                <a:gd name="connsiteY9" fmla="*/ 2411443 h 3279938"/>
                <a:gd name="connsiteX10" fmla="*/ 858183 w 6249293"/>
                <a:gd name="connsiteY10" fmla="*/ 2665442 h 3279938"/>
                <a:gd name="connsiteX11" fmla="*/ 131743 w 6249293"/>
                <a:gd name="connsiteY11" fmla="*/ 2350482 h 3279938"/>
                <a:gd name="connsiteX12" fmla="*/ 70784 w 6249293"/>
                <a:gd name="connsiteY12" fmla="*/ 1771363 h 3279938"/>
                <a:gd name="connsiteX13" fmla="*/ 887526 w 6249293"/>
                <a:gd name="connsiteY13" fmla="*/ 1126254 h 3279938"/>
                <a:gd name="connsiteX0" fmla="*/ 874632 w 6236399"/>
                <a:gd name="connsiteY0" fmla="*/ 1126254 h 3279938"/>
                <a:gd name="connsiteX1" fmla="*/ 1160249 w 6236399"/>
                <a:gd name="connsiteY1" fmla="*/ 404842 h 3279938"/>
                <a:gd name="connsiteX2" fmla="*/ 2303249 w 6236399"/>
                <a:gd name="connsiteY2" fmla="*/ 206722 h 3279938"/>
                <a:gd name="connsiteX3" fmla="*/ 3331980 w 6236399"/>
                <a:gd name="connsiteY3" fmla="*/ 610 h 3279938"/>
                <a:gd name="connsiteX4" fmla="*/ 4985489 w 6236399"/>
                <a:gd name="connsiteY4" fmla="*/ 277842 h 3279938"/>
                <a:gd name="connsiteX5" fmla="*/ 6026889 w 6236399"/>
                <a:gd name="connsiteY5" fmla="*/ 328643 h 3279938"/>
                <a:gd name="connsiteX6" fmla="*/ 6134768 w 6236399"/>
                <a:gd name="connsiteY6" fmla="*/ 1522494 h 3279938"/>
                <a:gd name="connsiteX7" fmla="*/ 4538449 w 6236399"/>
                <a:gd name="connsiteY7" fmla="*/ 2609562 h 3279938"/>
                <a:gd name="connsiteX8" fmla="*/ 3479300 w 6236399"/>
                <a:gd name="connsiteY8" fmla="*/ 3278058 h 3279938"/>
                <a:gd name="connsiteX9" fmla="*/ 1988290 w 6236399"/>
                <a:gd name="connsiteY9" fmla="*/ 2411443 h 3279938"/>
                <a:gd name="connsiteX10" fmla="*/ 845289 w 6236399"/>
                <a:gd name="connsiteY10" fmla="*/ 2665442 h 3279938"/>
                <a:gd name="connsiteX11" fmla="*/ 118849 w 6236399"/>
                <a:gd name="connsiteY11" fmla="*/ 2350482 h 3279938"/>
                <a:gd name="connsiteX12" fmla="*/ 78210 w 6236399"/>
                <a:gd name="connsiteY12" fmla="*/ 1695163 h 3279938"/>
                <a:gd name="connsiteX13" fmla="*/ 874632 w 6236399"/>
                <a:gd name="connsiteY13" fmla="*/ 1126254 h 3279938"/>
                <a:gd name="connsiteX0" fmla="*/ 874632 w 6236399"/>
                <a:gd name="connsiteY0" fmla="*/ 1126254 h 3279938"/>
                <a:gd name="connsiteX1" fmla="*/ 1160249 w 6236399"/>
                <a:gd name="connsiteY1" fmla="*/ 404842 h 3279938"/>
                <a:gd name="connsiteX2" fmla="*/ 2303249 w 6236399"/>
                <a:gd name="connsiteY2" fmla="*/ 206722 h 3279938"/>
                <a:gd name="connsiteX3" fmla="*/ 3331980 w 6236399"/>
                <a:gd name="connsiteY3" fmla="*/ 610 h 3279938"/>
                <a:gd name="connsiteX4" fmla="*/ 4985489 w 6236399"/>
                <a:gd name="connsiteY4" fmla="*/ 277842 h 3279938"/>
                <a:gd name="connsiteX5" fmla="*/ 6026889 w 6236399"/>
                <a:gd name="connsiteY5" fmla="*/ 328643 h 3279938"/>
                <a:gd name="connsiteX6" fmla="*/ 6134768 w 6236399"/>
                <a:gd name="connsiteY6" fmla="*/ 1522494 h 3279938"/>
                <a:gd name="connsiteX7" fmla="*/ 4538449 w 6236399"/>
                <a:gd name="connsiteY7" fmla="*/ 2609562 h 3279938"/>
                <a:gd name="connsiteX8" fmla="*/ 3479300 w 6236399"/>
                <a:gd name="connsiteY8" fmla="*/ 3278058 h 3279938"/>
                <a:gd name="connsiteX9" fmla="*/ 1988290 w 6236399"/>
                <a:gd name="connsiteY9" fmla="*/ 2411443 h 3279938"/>
                <a:gd name="connsiteX10" fmla="*/ 845289 w 6236399"/>
                <a:gd name="connsiteY10" fmla="*/ 2665442 h 3279938"/>
                <a:gd name="connsiteX11" fmla="*/ 118849 w 6236399"/>
                <a:gd name="connsiteY11" fmla="*/ 2350482 h 3279938"/>
                <a:gd name="connsiteX12" fmla="*/ 78210 w 6236399"/>
                <a:gd name="connsiteY12" fmla="*/ 1659603 h 3279938"/>
                <a:gd name="connsiteX13" fmla="*/ 874632 w 6236399"/>
                <a:gd name="connsiteY13" fmla="*/ 1126254 h 3279938"/>
                <a:gd name="connsiteX0" fmla="*/ 874632 w 6236399"/>
                <a:gd name="connsiteY0" fmla="*/ 1126254 h 3279938"/>
                <a:gd name="connsiteX1" fmla="*/ 1160249 w 6236399"/>
                <a:gd name="connsiteY1" fmla="*/ 404842 h 3279938"/>
                <a:gd name="connsiteX2" fmla="*/ 2303249 w 6236399"/>
                <a:gd name="connsiteY2" fmla="*/ 206722 h 3279938"/>
                <a:gd name="connsiteX3" fmla="*/ 3331980 w 6236399"/>
                <a:gd name="connsiteY3" fmla="*/ 610 h 3279938"/>
                <a:gd name="connsiteX4" fmla="*/ 4985489 w 6236399"/>
                <a:gd name="connsiteY4" fmla="*/ 277842 h 3279938"/>
                <a:gd name="connsiteX5" fmla="*/ 6026889 w 6236399"/>
                <a:gd name="connsiteY5" fmla="*/ 328643 h 3279938"/>
                <a:gd name="connsiteX6" fmla="*/ 6134768 w 6236399"/>
                <a:gd name="connsiteY6" fmla="*/ 1522494 h 3279938"/>
                <a:gd name="connsiteX7" fmla="*/ 4538449 w 6236399"/>
                <a:gd name="connsiteY7" fmla="*/ 2609562 h 3279938"/>
                <a:gd name="connsiteX8" fmla="*/ 3479300 w 6236399"/>
                <a:gd name="connsiteY8" fmla="*/ 3278058 h 3279938"/>
                <a:gd name="connsiteX9" fmla="*/ 1988290 w 6236399"/>
                <a:gd name="connsiteY9" fmla="*/ 2411443 h 3279938"/>
                <a:gd name="connsiteX10" fmla="*/ 667489 w 6236399"/>
                <a:gd name="connsiteY10" fmla="*/ 2685762 h 3279938"/>
                <a:gd name="connsiteX11" fmla="*/ 118849 w 6236399"/>
                <a:gd name="connsiteY11" fmla="*/ 2350482 h 3279938"/>
                <a:gd name="connsiteX12" fmla="*/ 78210 w 6236399"/>
                <a:gd name="connsiteY12" fmla="*/ 1659603 h 3279938"/>
                <a:gd name="connsiteX13" fmla="*/ 874632 w 6236399"/>
                <a:gd name="connsiteY13" fmla="*/ 1126254 h 3279938"/>
                <a:gd name="connsiteX0" fmla="*/ 874632 w 6236399"/>
                <a:gd name="connsiteY0" fmla="*/ 1126254 h 3279938"/>
                <a:gd name="connsiteX1" fmla="*/ 1160249 w 6236399"/>
                <a:gd name="connsiteY1" fmla="*/ 404842 h 3279938"/>
                <a:gd name="connsiteX2" fmla="*/ 2303249 w 6236399"/>
                <a:gd name="connsiteY2" fmla="*/ 206722 h 3279938"/>
                <a:gd name="connsiteX3" fmla="*/ 3331980 w 6236399"/>
                <a:gd name="connsiteY3" fmla="*/ 610 h 3279938"/>
                <a:gd name="connsiteX4" fmla="*/ 4985489 w 6236399"/>
                <a:gd name="connsiteY4" fmla="*/ 277842 h 3279938"/>
                <a:gd name="connsiteX5" fmla="*/ 6026889 w 6236399"/>
                <a:gd name="connsiteY5" fmla="*/ 328643 h 3279938"/>
                <a:gd name="connsiteX6" fmla="*/ 6134768 w 6236399"/>
                <a:gd name="connsiteY6" fmla="*/ 1522494 h 3279938"/>
                <a:gd name="connsiteX7" fmla="*/ 4538449 w 6236399"/>
                <a:gd name="connsiteY7" fmla="*/ 2609562 h 3279938"/>
                <a:gd name="connsiteX8" fmla="*/ 3479300 w 6236399"/>
                <a:gd name="connsiteY8" fmla="*/ 3278058 h 3279938"/>
                <a:gd name="connsiteX9" fmla="*/ 1988290 w 6236399"/>
                <a:gd name="connsiteY9" fmla="*/ 2411443 h 3279938"/>
                <a:gd name="connsiteX10" fmla="*/ 667489 w 6236399"/>
                <a:gd name="connsiteY10" fmla="*/ 2685762 h 3279938"/>
                <a:gd name="connsiteX11" fmla="*/ 118849 w 6236399"/>
                <a:gd name="connsiteY11" fmla="*/ 2350482 h 3279938"/>
                <a:gd name="connsiteX12" fmla="*/ 78210 w 6236399"/>
                <a:gd name="connsiteY12" fmla="*/ 1659603 h 3279938"/>
                <a:gd name="connsiteX13" fmla="*/ 874632 w 6236399"/>
                <a:gd name="connsiteY13" fmla="*/ 1126254 h 3279938"/>
                <a:gd name="connsiteX0" fmla="*/ 874632 w 6236399"/>
                <a:gd name="connsiteY0" fmla="*/ 1126254 h 3279938"/>
                <a:gd name="connsiteX1" fmla="*/ 1160249 w 6236399"/>
                <a:gd name="connsiteY1" fmla="*/ 404842 h 3279938"/>
                <a:gd name="connsiteX2" fmla="*/ 2303249 w 6236399"/>
                <a:gd name="connsiteY2" fmla="*/ 206722 h 3279938"/>
                <a:gd name="connsiteX3" fmla="*/ 3331980 w 6236399"/>
                <a:gd name="connsiteY3" fmla="*/ 610 h 3279938"/>
                <a:gd name="connsiteX4" fmla="*/ 4985489 w 6236399"/>
                <a:gd name="connsiteY4" fmla="*/ 277842 h 3279938"/>
                <a:gd name="connsiteX5" fmla="*/ 6026889 w 6236399"/>
                <a:gd name="connsiteY5" fmla="*/ 328643 h 3279938"/>
                <a:gd name="connsiteX6" fmla="*/ 6134768 w 6236399"/>
                <a:gd name="connsiteY6" fmla="*/ 1522494 h 3279938"/>
                <a:gd name="connsiteX7" fmla="*/ 4538449 w 6236399"/>
                <a:gd name="connsiteY7" fmla="*/ 2609562 h 3279938"/>
                <a:gd name="connsiteX8" fmla="*/ 3479300 w 6236399"/>
                <a:gd name="connsiteY8" fmla="*/ 3278058 h 3279938"/>
                <a:gd name="connsiteX9" fmla="*/ 1988290 w 6236399"/>
                <a:gd name="connsiteY9" fmla="*/ 2411443 h 3279938"/>
                <a:gd name="connsiteX10" fmla="*/ 667489 w 6236399"/>
                <a:gd name="connsiteY10" fmla="*/ 2685762 h 3279938"/>
                <a:gd name="connsiteX11" fmla="*/ 118849 w 6236399"/>
                <a:gd name="connsiteY11" fmla="*/ 2350482 h 3279938"/>
                <a:gd name="connsiteX12" fmla="*/ 78210 w 6236399"/>
                <a:gd name="connsiteY12" fmla="*/ 1659603 h 3279938"/>
                <a:gd name="connsiteX13" fmla="*/ 874632 w 6236399"/>
                <a:gd name="connsiteY13" fmla="*/ 1126254 h 3279938"/>
                <a:gd name="connsiteX0" fmla="*/ 874632 w 6236399"/>
                <a:gd name="connsiteY0" fmla="*/ 1126254 h 3279355"/>
                <a:gd name="connsiteX1" fmla="*/ 1160249 w 6236399"/>
                <a:gd name="connsiteY1" fmla="*/ 404842 h 3279355"/>
                <a:gd name="connsiteX2" fmla="*/ 2303249 w 6236399"/>
                <a:gd name="connsiteY2" fmla="*/ 206722 h 3279355"/>
                <a:gd name="connsiteX3" fmla="*/ 3331980 w 6236399"/>
                <a:gd name="connsiteY3" fmla="*/ 610 h 3279355"/>
                <a:gd name="connsiteX4" fmla="*/ 4985489 w 6236399"/>
                <a:gd name="connsiteY4" fmla="*/ 277842 h 3279355"/>
                <a:gd name="connsiteX5" fmla="*/ 6026889 w 6236399"/>
                <a:gd name="connsiteY5" fmla="*/ 328643 h 3279355"/>
                <a:gd name="connsiteX6" fmla="*/ 6134768 w 6236399"/>
                <a:gd name="connsiteY6" fmla="*/ 1522494 h 3279355"/>
                <a:gd name="connsiteX7" fmla="*/ 4538449 w 6236399"/>
                <a:gd name="connsiteY7" fmla="*/ 2609562 h 3279355"/>
                <a:gd name="connsiteX8" fmla="*/ 3479300 w 6236399"/>
                <a:gd name="connsiteY8" fmla="*/ 3278058 h 3279355"/>
                <a:gd name="connsiteX9" fmla="*/ 2216890 w 6236399"/>
                <a:gd name="connsiteY9" fmla="*/ 2447003 h 3279355"/>
                <a:gd name="connsiteX10" fmla="*/ 667489 w 6236399"/>
                <a:gd name="connsiteY10" fmla="*/ 2685762 h 3279355"/>
                <a:gd name="connsiteX11" fmla="*/ 118849 w 6236399"/>
                <a:gd name="connsiteY11" fmla="*/ 2350482 h 3279355"/>
                <a:gd name="connsiteX12" fmla="*/ 78210 w 6236399"/>
                <a:gd name="connsiteY12" fmla="*/ 1659603 h 3279355"/>
                <a:gd name="connsiteX13" fmla="*/ 874632 w 6236399"/>
                <a:gd name="connsiteY13" fmla="*/ 1126254 h 3279355"/>
                <a:gd name="connsiteX0" fmla="*/ 874632 w 6236399"/>
                <a:gd name="connsiteY0" fmla="*/ 1126254 h 3228730"/>
                <a:gd name="connsiteX1" fmla="*/ 1160249 w 6236399"/>
                <a:gd name="connsiteY1" fmla="*/ 404842 h 3228730"/>
                <a:gd name="connsiteX2" fmla="*/ 2303249 w 6236399"/>
                <a:gd name="connsiteY2" fmla="*/ 206722 h 3228730"/>
                <a:gd name="connsiteX3" fmla="*/ 3331980 w 6236399"/>
                <a:gd name="connsiteY3" fmla="*/ 610 h 3228730"/>
                <a:gd name="connsiteX4" fmla="*/ 4985489 w 6236399"/>
                <a:gd name="connsiteY4" fmla="*/ 277842 h 3228730"/>
                <a:gd name="connsiteX5" fmla="*/ 6026889 w 6236399"/>
                <a:gd name="connsiteY5" fmla="*/ 328643 h 3228730"/>
                <a:gd name="connsiteX6" fmla="*/ 6134768 w 6236399"/>
                <a:gd name="connsiteY6" fmla="*/ 1522494 h 3228730"/>
                <a:gd name="connsiteX7" fmla="*/ 4538449 w 6236399"/>
                <a:gd name="connsiteY7" fmla="*/ 2609562 h 3228730"/>
                <a:gd name="connsiteX8" fmla="*/ 3174500 w 6236399"/>
                <a:gd name="connsiteY8" fmla="*/ 3227258 h 3228730"/>
                <a:gd name="connsiteX9" fmla="*/ 2216890 w 6236399"/>
                <a:gd name="connsiteY9" fmla="*/ 2447003 h 3228730"/>
                <a:gd name="connsiteX10" fmla="*/ 667489 w 6236399"/>
                <a:gd name="connsiteY10" fmla="*/ 2685762 h 3228730"/>
                <a:gd name="connsiteX11" fmla="*/ 118849 w 6236399"/>
                <a:gd name="connsiteY11" fmla="*/ 2350482 h 3228730"/>
                <a:gd name="connsiteX12" fmla="*/ 78210 w 6236399"/>
                <a:gd name="connsiteY12" fmla="*/ 1659603 h 3228730"/>
                <a:gd name="connsiteX13" fmla="*/ 874632 w 6236399"/>
                <a:gd name="connsiteY13" fmla="*/ 1126254 h 3228730"/>
                <a:gd name="connsiteX0" fmla="*/ 874632 w 6236399"/>
                <a:gd name="connsiteY0" fmla="*/ 1126254 h 3268438"/>
                <a:gd name="connsiteX1" fmla="*/ 1160249 w 6236399"/>
                <a:gd name="connsiteY1" fmla="*/ 404842 h 3268438"/>
                <a:gd name="connsiteX2" fmla="*/ 2303249 w 6236399"/>
                <a:gd name="connsiteY2" fmla="*/ 206722 h 3268438"/>
                <a:gd name="connsiteX3" fmla="*/ 3331980 w 6236399"/>
                <a:gd name="connsiteY3" fmla="*/ 610 h 3268438"/>
                <a:gd name="connsiteX4" fmla="*/ 4985489 w 6236399"/>
                <a:gd name="connsiteY4" fmla="*/ 277842 h 3268438"/>
                <a:gd name="connsiteX5" fmla="*/ 6026889 w 6236399"/>
                <a:gd name="connsiteY5" fmla="*/ 328643 h 3268438"/>
                <a:gd name="connsiteX6" fmla="*/ 6134768 w 6236399"/>
                <a:gd name="connsiteY6" fmla="*/ 1522494 h 3268438"/>
                <a:gd name="connsiteX7" fmla="*/ 4538449 w 6236399"/>
                <a:gd name="connsiteY7" fmla="*/ 2609562 h 3268438"/>
                <a:gd name="connsiteX8" fmla="*/ 3944089 w 6236399"/>
                <a:gd name="connsiteY8" fmla="*/ 3102323 h 3268438"/>
                <a:gd name="connsiteX9" fmla="*/ 3174500 w 6236399"/>
                <a:gd name="connsiteY9" fmla="*/ 3227258 h 3268438"/>
                <a:gd name="connsiteX10" fmla="*/ 2216890 w 6236399"/>
                <a:gd name="connsiteY10" fmla="*/ 2447003 h 3268438"/>
                <a:gd name="connsiteX11" fmla="*/ 667489 w 6236399"/>
                <a:gd name="connsiteY11" fmla="*/ 2685762 h 3268438"/>
                <a:gd name="connsiteX12" fmla="*/ 118849 w 6236399"/>
                <a:gd name="connsiteY12" fmla="*/ 2350482 h 3268438"/>
                <a:gd name="connsiteX13" fmla="*/ 78210 w 6236399"/>
                <a:gd name="connsiteY13" fmla="*/ 1659603 h 3268438"/>
                <a:gd name="connsiteX14" fmla="*/ 874632 w 6236399"/>
                <a:gd name="connsiteY14" fmla="*/ 1126254 h 3268438"/>
                <a:gd name="connsiteX0" fmla="*/ 874632 w 6236399"/>
                <a:gd name="connsiteY0" fmla="*/ 1126254 h 3268438"/>
                <a:gd name="connsiteX1" fmla="*/ 1160249 w 6236399"/>
                <a:gd name="connsiteY1" fmla="*/ 404842 h 3268438"/>
                <a:gd name="connsiteX2" fmla="*/ 2303249 w 6236399"/>
                <a:gd name="connsiteY2" fmla="*/ 206722 h 3268438"/>
                <a:gd name="connsiteX3" fmla="*/ 3331980 w 6236399"/>
                <a:gd name="connsiteY3" fmla="*/ 610 h 3268438"/>
                <a:gd name="connsiteX4" fmla="*/ 4985489 w 6236399"/>
                <a:gd name="connsiteY4" fmla="*/ 277842 h 3268438"/>
                <a:gd name="connsiteX5" fmla="*/ 6026889 w 6236399"/>
                <a:gd name="connsiteY5" fmla="*/ 328643 h 3268438"/>
                <a:gd name="connsiteX6" fmla="*/ 6134768 w 6236399"/>
                <a:gd name="connsiteY6" fmla="*/ 1522494 h 3268438"/>
                <a:gd name="connsiteX7" fmla="*/ 4538449 w 6236399"/>
                <a:gd name="connsiteY7" fmla="*/ 2609562 h 3268438"/>
                <a:gd name="connsiteX8" fmla="*/ 3944089 w 6236399"/>
                <a:gd name="connsiteY8" fmla="*/ 3102323 h 3268438"/>
                <a:gd name="connsiteX9" fmla="*/ 3174500 w 6236399"/>
                <a:gd name="connsiteY9" fmla="*/ 3227258 h 3268438"/>
                <a:gd name="connsiteX10" fmla="*/ 2216890 w 6236399"/>
                <a:gd name="connsiteY10" fmla="*/ 2447003 h 3268438"/>
                <a:gd name="connsiteX11" fmla="*/ 667489 w 6236399"/>
                <a:gd name="connsiteY11" fmla="*/ 2685762 h 3268438"/>
                <a:gd name="connsiteX12" fmla="*/ 118849 w 6236399"/>
                <a:gd name="connsiteY12" fmla="*/ 2350482 h 3268438"/>
                <a:gd name="connsiteX13" fmla="*/ 78210 w 6236399"/>
                <a:gd name="connsiteY13" fmla="*/ 1659603 h 3268438"/>
                <a:gd name="connsiteX14" fmla="*/ 874632 w 6236399"/>
                <a:gd name="connsiteY14" fmla="*/ 1126254 h 3268438"/>
                <a:gd name="connsiteX0" fmla="*/ 874632 w 6236399"/>
                <a:gd name="connsiteY0" fmla="*/ 1126254 h 3280965"/>
                <a:gd name="connsiteX1" fmla="*/ 1160249 w 6236399"/>
                <a:gd name="connsiteY1" fmla="*/ 404842 h 3280965"/>
                <a:gd name="connsiteX2" fmla="*/ 2303249 w 6236399"/>
                <a:gd name="connsiteY2" fmla="*/ 206722 h 3280965"/>
                <a:gd name="connsiteX3" fmla="*/ 3331980 w 6236399"/>
                <a:gd name="connsiteY3" fmla="*/ 610 h 3280965"/>
                <a:gd name="connsiteX4" fmla="*/ 4985489 w 6236399"/>
                <a:gd name="connsiteY4" fmla="*/ 277842 h 3280965"/>
                <a:gd name="connsiteX5" fmla="*/ 6026889 w 6236399"/>
                <a:gd name="connsiteY5" fmla="*/ 328643 h 3280965"/>
                <a:gd name="connsiteX6" fmla="*/ 6134768 w 6236399"/>
                <a:gd name="connsiteY6" fmla="*/ 1522494 h 3280965"/>
                <a:gd name="connsiteX7" fmla="*/ 4538449 w 6236399"/>
                <a:gd name="connsiteY7" fmla="*/ 2609562 h 3280965"/>
                <a:gd name="connsiteX8" fmla="*/ 3944089 w 6236399"/>
                <a:gd name="connsiteY8" fmla="*/ 3102323 h 3280965"/>
                <a:gd name="connsiteX9" fmla="*/ 3174500 w 6236399"/>
                <a:gd name="connsiteY9" fmla="*/ 3227258 h 3280965"/>
                <a:gd name="connsiteX10" fmla="*/ 2216890 w 6236399"/>
                <a:gd name="connsiteY10" fmla="*/ 2447003 h 3280965"/>
                <a:gd name="connsiteX11" fmla="*/ 667489 w 6236399"/>
                <a:gd name="connsiteY11" fmla="*/ 2685762 h 3280965"/>
                <a:gd name="connsiteX12" fmla="*/ 118849 w 6236399"/>
                <a:gd name="connsiteY12" fmla="*/ 2350482 h 3280965"/>
                <a:gd name="connsiteX13" fmla="*/ 78210 w 6236399"/>
                <a:gd name="connsiteY13" fmla="*/ 1659603 h 3280965"/>
                <a:gd name="connsiteX14" fmla="*/ 874632 w 6236399"/>
                <a:gd name="connsiteY14" fmla="*/ 1126254 h 3280965"/>
                <a:gd name="connsiteX0" fmla="*/ 874632 w 6236399"/>
                <a:gd name="connsiteY0" fmla="*/ 1126254 h 3215040"/>
                <a:gd name="connsiteX1" fmla="*/ 1160249 w 6236399"/>
                <a:gd name="connsiteY1" fmla="*/ 404842 h 3215040"/>
                <a:gd name="connsiteX2" fmla="*/ 2303249 w 6236399"/>
                <a:gd name="connsiteY2" fmla="*/ 206722 h 3215040"/>
                <a:gd name="connsiteX3" fmla="*/ 3331980 w 6236399"/>
                <a:gd name="connsiteY3" fmla="*/ 610 h 3215040"/>
                <a:gd name="connsiteX4" fmla="*/ 4985489 w 6236399"/>
                <a:gd name="connsiteY4" fmla="*/ 277842 h 3215040"/>
                <a:gd name="connsiteX5" fmla="*/ 6026889 w 6236399"/>
                <a:gd name="connsiteY5" fmla="*/ 328643 h 3215040"/>
                <a:gd name="connsiteX6" fmla="*/ 6134768 w 6236399"/>
                <a:gd name="connsiteY6" fmla="*/ 1522494 h 3215040"/>
                <a:gd name="connsiteX7" fmla="*/ 4538449 w 6236399"/>
                <a:gd name="connsiteY7" fmla="*/ 2609562 h 3215040"/>
                <a:gd name="connsiteX8" fmla="*/ 3944089 w 6236399"/>
                <a:gd name="connsiteY8" fmla="*/ 3102323 h 3215040"/>
                <a:gd name="connsiteX9" fmla="*/ 3042420 w 6236399"/>
                <a:gd name="connsiteY9" fmla="*/ 3161218 h 3215040"/>
                <a:gd name="connsiteX10" fmla="*/ 2216890 w 6236399"/>
                <a:gd name="connsiteY10" fmla="*/ 2447003 h 3215040"/>
                <a:gd name="connsiteX11" fmla="*/ 667489 w 6236399"/>
                <a:gd name="connsiteY11" fmla="*/ 2685762 h 3215040"/>
                <a:gd name="connsiteX12" fmla="*/ 118849 w 6236399"/>
                <a:gd name="connsiteY12" fmla="*/ 2350482 h 3215040"/>
                <a:gd name="connsiteX13" fmla="*/ 78210 w 6236399"/>
                <a:gd name="connsiteY13" fmla="*/ 1659603 h 3215040"/>
                <a:gd name="connsiteX14" fmla="*/ 874632 w 6236399"/>
                <a:gd name="connsiteY14" fmla="*/ 1126254 h 3215040"/>
                <a:gd name="connsiteX0" fmla="*/ 874632 w 6236399"/>
                <a:gd name="connsiteY0" fmla="*/ 1126254 h 3272152"/>
                <a:gd name="connsiteX1" fmla="*/ 1160249 w 6236399"/>
                <a:gd name="connsiteY1" fmla="*/ 404842 h 3272152"/>
                <a:gd name="connsiteX2" fmla="*/ 2303249 w 6236399"/>
                <a:gd name="connsiteY2" fmla="*/ 206722 h 3272152"/>
                <a:gd name="connsiteX3" fmla="*/ 3331980 w 6236399"/>
                <a:gd name="connsiteY3" fmla="*/ 610 h 3272152"/>
                <a:gd name="connsiteX4" fmla="*/ 4985489 w 6236399"/>
                <a:gd name="connsiteY4" fmla="*/ 277842 h 3272152"/>
                <a:gd name="connsiteX5" fmla="*/ 6026889 w 6236399"/>
                <a:gd name="connsiteY5" fmla="*/ 328643 h 3272152"/>
                <a:gd name="connsiteX6" fmla="*/ 6134768 w 6236399"/>
                <a:gd name="connsiteY6" fmla="*/ 1522494 h 3272152"/>
                <a:gd name="connsiteX7" fmla="*/ 4538449 w 6236399"/>
                <a:gd name="connsiteY7" fmla="*/ 2609562 h 3272152"/>
                <a:gd name="connsiteX8" fmla="*/ 3817089 w 6236399"/>
                <a:gd name="connsiteY8" fmla="*/ 3214083 h 3272152"/>
                <a:gd name="connsiteX9" fmla="*/ 3042420 w 6236399"/>
                <a:gd name="connsiteY9" fmla="*/ 3161218 h 3272152"/>
                <a:gd name="connsiteX10" fmla="*/ 2216890 w 6236399"/>
                <a:gd name="connsiteY10" fmla="*/ 2447003 h 3272152"/>
                <a:gd name="connsiteX11" fmla="*/ 667489 w 6236399"/>
                <a:gd name="connsiteY11" fmla="*/ 2685762 h 3272152"/>
                <a:gd name="connsiteX12" fmla="*/ 118849 w 6236399"/>
                <a:gd name="connsiteY12" fmla="*/ 2350482 h 3272152"/>
                <a:gd name="connsiteX13" fmla="*/ 78210 w 6236399"/>
                <a:gd name="connsiteY13" fmla="*/ 1659603 h 3272152"/>
                <a:gd name="connsiteX14" fmla="*/ 874632 w 6236399"/>
                <a:gd name="connsiteY14" fmla="*/ 1126254 h 3272152"/>
                <a:gd name="connsiteX0" fmla="*/ 874632 w 6236399"/>
                <a:gd name="connsiteY0" fmla="*/ 1126254 h 3262259"/>
                <a:gd name="connsiteX1" fmla="*/ 1160249 w 6236399"/>
                <a:gd name="connsiteY1" fmla="*/ 404842 h 3262259"/>
                <a:gd name="connsiteX2" fmla="*/ 2303249 w 6236399"/>
                <a:gd name="connsiteY2" fmla="*/ 206722 h 3262259"/>
                <a:gd name="connsiteX3" fmla="*/ 3331980 w 6236399"/>
                <a:gd name="connsiteY3" fmla="*/ 610 h 3262259"/>
                <a:gd name="connsiteX4" fmla="*/ 4985489 w 6236399"/>
                <a:gd name="connsiteY4" fmla="*/ 277842 h 3262259"/>
                <a:gd name="connsiteX5" fmla="*/ 6026889 w 6236399"/>
                <a:gd name="connsiteY5" fmla="*/ 328643 h 3262259"/>
                <a:gd name="connsiteX6" fmla="*/ 6134768 w 6236399"/>
                <a:gd name="connsiteY6" fmla="*/ 1522494 h 3262259"/>
                <a:gd name="connsiteX7" fmla="*/ 4538449 w 6236399"/>
                <a:gd name="connsiteY7" fmla="*/ 2609562 h 3262259"/>
                <a:gd name="connsiteX8" fmla="*/ 3776449 w 6236399"/>
                <a:gd name="connsiteY8" fmla="*/ 3198843 h 3262259"/>
                <a:gd name="connsiteX9" fmla="*/ 3042420 w 6236399"/>
                <a:gd name="connsiteY9" fmla="*/ 3161218 h 3262259"/>
                <a:gd name="connsiteX10" fmla="*/ 2216890 w 6236399"/>
                <a:gd name="connsiteY10" fmla="*/ 2447003 h 3262259"/>
                <a:gd name="connsiteX11" fmla="*/ 667489 w 6236399"/>
                <a:gd name="connsiteY11" fmla="*/ 2685762 h 3262259"/>
                <a:gd name="connsiteX12" fmla="*/ 118849 w 6236399"/>
                <a:gd name="connsiteY12" fmla="*/ 2350482 h 3262259"/>
                <a:gd name="connsiteX13" fmla="*/ 78210 w 6236399"/>
                <a:gd name="connsiteY13" fmla="*/ 1659603 h 3262259"/>
                <a:gd name="connsiteX14" fmla="*/ 874632 w 6236399"/>
                <a:gd name="connsiteY14" fmla="*/ 1126254 h 3262259"/>
                <a:gd name="connsiteX0" fmla="*/ 874632 w 6194208"/>
                <a:gd name="connsiteY0" fmla="*/ 1126254 h 3262259"/>
                <a:gd name="connsiteX1" fmla="*/ 1160249 w 6194208"/>
                <a:gd name="connsiteY1" fmla="*/ 404842 h 3262259"/>
                <a:gd name="connsiteX2" fmla="*/ 2303249 w 6194208"/>
                <a:gd name="connsiteY2" fmla="*/ 206722 h 3262259"/>
                <a:gd name="connsiteX3" fmla="*/ 3331980 w 6194208"/>
                <a:gd name="connsiteY3" fmla="*/ 610 h 3262259"/>
                <a:gd name="connsiteX4" fmla="*/ 4985489 w 6194208"/>
                <a:gd name="connsiteY4" fmla="*/ 277842 h 3262259"/>
                <a:gd name="connsiteX5" fmla="*/ 6026889 w 6194208"/>
                <a:gd name="connsiteY5" fmla="*/ 328643 h 3262259"/>
                <a:gd name="connsiteX6" fmla="*/ 6134768 w 6194208"/>
                <a:gd name="connsiteY6" fmla="*/ 1522494 h 3262259"/>
                <a:gd name="connsiteX7" fmla="*/ 5930369 w 6194208"/>
                <a:gd name="connsiteY7" fmla="*/ 2198084 h 3262259"/>
                <a:gd name="connsiteX8" fmla="*/ 4538449 w 6194208"/>
                <a:gd name="connsiteY8" fmla="*/ 2609562 h 3262259"/>
                <a:gd name="connsiteX9" fmla="*/ 3776449 w 6194208"/>
                <a:gd name="connsiteY9" fmla="*/ 3198843 h 3262259"/>
                <a:gd name="connsiteX10" fmla="*/ 3042420 w 6194208"/>
                <a:gd name="connsiteY10" fmla="*/ 3161218 h 3262259"/>
                <a:gd name="connsiteX11" fmla="*/ 2216890 w 6194208"/>
                <a:gd name="connsiteY11" fmla="*/ 2447003 h 3262259"/>
                <a:gd name="connsiteX12" fmla="*/ 667489 w 6194208"/>
                <a:gd name="connsiteY12" fmla="*/ 2685762 h 3262259"/>
                <a:gd name="connsiteX13" fmla="*/ 118849 w 6194208"/>
                <a:gd name="connsiteY13" fmla="*/ 2350482 h 3262259"/>
                <a:gd name="connsiteX14" fmla="*/ 78210 w 6194208"/>
                <a:gd name="connsiteY14" fmla="*/ 1659603 h 3262259"/>
                <a:gd name="connsiteX15" fmla="*/ 874632 w 6194208"/>
                <a:gd name="connsiteY15" fmla="*/ 1126254 h 3262259"/>
                <a:gd name="connsiteX0" fmla="*/ 874632 w 6194208"/>
                <a:gd name="connsiteY0" fmla="*/ 1126254 h 3262259"/>
                <a:gd name="connsiteX1" fmla="*/ 1160249 w 6194208"/>
                <a:gd name="connsiteY1" fmla="*/ 404842 h 3262259"/>
                <a:gd name="connsiteX2" fmla="*/ 2303249 w 6194208"/>
                <a:gd name="connsiteY2" fmla="*/ 206722 h 3262259"/>
                <a:gd name="connsiteX3" fmla="*/ 3331980 w 6194208"/>
                <a:gd name="connsiteY3" fmla="*/ 610 h 3262259"/>
                <a:gd name="connsiteX4" fmla="*/ 4985489 w 6194208"/>
                <a:gd name="connsiteY4" fmla="*/ 277842 h 3262259"/>
                <a:gd name="connsiteX5" fmla="*/ 6026889 w 6194208"/>
                <a:gd name="connsiteY5" fmla="*/ 328643 h 3262259"/>
                <a:gd name="connsiteX6" fmla="*/ 6134768 w 6194208"/>
                <a:gd name="connsiteY6" fmla="*/ 1522494 h 3262259"/>
                <a:gd name="connsiteX7" fmla="*/ 5930369 w 6194208"/>
                <a:gd name="connsiteY7" fmla="*/ 2198084 h 3262259"/>
                <a:gd name="connsiteX8" fmla="*/ 4538449 w 6194208"/>
                <a:gd name="connsiteY8" fmla="*/ 2609562 h 3262259"/>
                <a:gd name="connsiteX9" fmla="*/ 3776449 w 6194208"/>
                <a:gd name="connsiteY9" fmla="*/ 3198843 h 3262259"/>
                <a:gd name="connsiteX10" fmla="*/ 3042420 w 6194208"/>
                <a:gd name="connsiteY10" fmla="*/ 3161218 h 3262259"/>
                <a:gd name="connsiteX11" fmla="*/ 2216890 w 6194208"/>
                <a:gd name="connsiteY11" fmla="*/ 2447003 h 3262259"/>
                <a:gd name="connsiteX12" fmla="*/ 667489 w 6194208"/>
                <a:gd name="connsiteY12" fmla="*/ 2685762 h 3262259"/>
                <a:gd name="connsiteX13" fmla="*/ 118849 w 6194208"/>
                <a:gd name="connsiteY13" fmla="*/ 2350482 h 3262259"/>
                <a:gd name="connsiteX14" fmla="*/ 78210 w 6194208"/>
                <a:gd name="connsiteY14" fmla="*/ 1659603 h 3262259"/>
                <a:gd name="connsiteX15" fmla="*/ 874632 w 6194208"/>
                <a:gd name="connsiteY15" fmla="*/ 1126254 h 3262259"/>
                <a:gd name="connsiteX0" fmla="*/ 874632 w 6194208"/>
                <a:gd name="connsiteY0" fmla="*/ 1126254 h 3262259"/>
                <a:gd name="connsiteX1" fmla="*/ 1160249 w 6194208"/>
                <a:gd name="connsiteY1" fmla="*/ 404842 h 3262259"/>
                <a:gd name="connsiteX2" fmla="*/ 2303249 w 6194208"/>
                <a:gd name="connsiteY2" fmla="*/ 206722 h 3262259"/>
                <a:gd name="connsiteX3" fmla="*/ 3331980 w 6194208"/>
                <a:gd name="connsiteY3" fmla="*/ 610 h 3262259"/>
                <a:gd name="connsiteX4" fmla="*/ 4985489 w 6194208"/>
                <a:gd name="connsiteY4" fmla="*/ 277842 h 3262259"/>
                <a:gd name="connsiteX5" fmla="*/ 6026889 w 6194208"/>
                <a:gd name="connsiteY5" fmla="*/ 328643 h 3262259"/>
                <a:gd name="connsiteX6" fmla="*/ 6134768 w 6194208"/>
                <a:gd name="connsiteY6" fmla="*/ 1522494 h 3262259"/>
                <a:gd name="connsiteX7" fmla="*/ 5930369 w 6194208"/>
                <a:gd name="connsiteY7" fmla="*/ 2198084 h 3262259"/>
                <a:gd name="connsiteX8" fmla="*/ 4538449 w 6194208"/>
                <a:gd name="connsiteY8" fmla="*/ 2609562 h 3262259"/>
                <a:gd name="connsiteX9" fmla="*/ 3776449 w 6194208"/>
                <a:gd name="connsiteY9" fmla="*/ 3198843 h 3262259"/>
                <a:gd name="connsiteX10" fmla="*/ 3042420 w 6194208"/>
                <a:gd name="connsiteY10" fmla="*/ 3161218 h 3262259"/>
                <a:gd name="connsiteX11" fmla="*/ 2216890 w 6194208"/>
                <a:gd name="connsiteY11" fmla="*/ 2447003 h 3262259"/>
                <a:gd name="connsiteX12" fmla="*/ 667489 w 6194208"/>
                <a:gd name="connsiteY12" fmla="*/ 2685762 h 3262259"/>
                <a:gd name="connsiteX13" fmla="*/ 118849 w 6194208"/>
                <a:gd name="connsiteY13" fmla="*/ 2350482 h 3262259"/>
                <a:gd name="connsiteX14" fmla="*/ 78210 w 6194208"/>
                <a:gd name="connsiteY14" fmla="*/ 1659603 h 3262259"/>
                <a:gd name="connsiteX15" fmla="*/ 874632 w 6194208"/>
                <a:gd name="connsiteY15" fmla="*/ 1126254 h 3262259"/>
                <a:gd name="connsiteX0" fmla="*/ 874632 w 6194208"/>
                <a:gd name="connsiteY0" fmla="*/ 1126254 h 3262259"/>
                <a:gd name="connsiteX1" fmla="*/ 1160249 w 6194208"/>
                <a:gd name="connsiteY1" fmla="*/ 404842 h 3262259"/>
                <a:gd name="connsiteX2" fmla="*/ 2303249 w 6194208"/>
                <a:gd name="connsiteY2" fmla="*/ 206722 h 3262259"/>
                <a:gd name="connsiteX3" fmla="*/ 3331980 w 6194208"/>
                <a:gd name="connsiteY3" fmla="*/ 610 h 3262259"/>
                <a:gd name="connsiteX4" fmla="*/ 4985489 w 6194208"/>
                <a:gd name="connsiteY4" fmla="*/ 277842 h 3262259"/>
                <a:gd name="connsiteX5" fmla="*/ 6026889 w 6194208"/>
                <a:gd name="connsiteY5" fmla="*/ 328643 h 3262259"/>
                <a:gd name="connsiteX6" fmla="*/ 6134768 w 6194208"/>
                <a:gd name="connsiteY6" fmla="*/ 1522494 h 3262259"/>
                <a:gd name="connsiteX7" fmla="*/ 5930369 w 6194208"/>
                <a:gd name="connsiteY7" fmla="*/ 2198084 h 3262259"/>
                <a:gd name="connsiteX8" fmla="*/ 4538449 w 6194208"/>
                <a:gd name="connsiteY8" fmla="*/ 2609562 h 3262259"/>
                <a:gd name="connsiteX9" fmla="*/ 3776449 w 6194208"/>
                <a:gd name="connsiteY9" fmla="*/ 3198843 h 3262259"/>
                <a:gd name="connsiteX10" fmla="*/ 3042420 w 6194208"/>
                <a:gd name="connsiteY10" fmla="*/ 3161218 h 3262259"/>
                <a:gd name="connsiteX11" fmla="*/ 2216890 w 6194208"/>
                <a:gd name="connsiteY11" fmla="*/ 2447003 h 3262259"/>
                <a:gd name="connsiteX12" fmla="*/ 667489 w 6194208"/>
                <a:gd name="connsiteY12" fmla="*/ 2685762 h 3262259"/>
                <a:gd name="connsiteX13" fmla="*/ 118849 w 6194208"/>
                <a:gd name="connsiteY13" fmla="*/ 2350482 h 3262259"/>
                <a:gd name="connsiteX14" fmla="*/ 78210 w 6194208"/>
                <a:gd name="connsiteY14" fmla="*/ 1659603 h 3262259"/>
                <a:gd name="connsiteX15" fmla="*/ 874632 w 6194208"/>
                <a:gd name="connsiteY15" fmla="*/ 1126254 h 3262259"/>
                <a:gd name="connsiteX0" fmla="*/ 874632 w 6194208"/>
                <a:gd name="connsiteY0" fmla="*/ 1126254 h 3262259"/>
                <a:gd name="connsiteX1" fmla="*/ 1160249 w 6194208"/>
                <a:gd name="connsiteY1" fmla="*/ 404842 h 3262259"/>
                <a:gd name="connsiteX2" fmla="*/ 2303249 w 6194208"/>
                <a:gd name="connsiteY2" fmla="*/ 206722 h 3262259"/>
                <a:gd name="connsiteX3" fmla="*/ 3331980 w 6194208"/>
                <a:gd name="connsiteY3" fmla="*/ 610 h 3262259"/>
                <a:gd name="connsiteX4" fmla="*/ 4985489 w 6194208"/>
                <a:gd name="connsiteY4" fmla="*/ 277842 h 3262259"/>
                <a:gd name="connsiteX5" fmla="*/ 6026889 w 6194208"/>
                <a:gd name="connsiteY5" fmla="*/ 328643 h 3262259"/>
                <a:gd name="connsiteX6" fmla="*/ 6134768 w 6194208"/>
                <a:gd name="connsiteY6" fmla="*/ 1522494 h 3262259"/>
                <a:gd name="connsiteX7" fmla="*/ 5930369 w 6194208"/>
                <a:gd name="connsiteY7" fmla="*/ 2198084 h 3262259"/>
                <a:gd name="connsiteX8" fmla="*/ 4538449 w 6194208"/>
                <a:gd name="connsiteY8" fmla="*/ 2609562 h 3262259"/>
                <a:gd name="connsiteX9" fmla="*/ 3776449 w 6194208"/>
                <a:gd name="connsiteY9" fmla="*/ 3198843 h 3262259"/>
                <a:gd name="connsiteX10" fmla="*/ 3042420 w 6194208"/>
                <a:gd name="connsiteY10" fmla="*/ 3161218 h 3262259"/>
                <a:gd name="connsiteX11" fmla="*/ 2216890 w 6194208"/>
                <a:gd name="connsiteY11" fmla="*/ 2447003 h 3262259"/>
                <a:gd name="connsiteX12" fmla="*/ 667489 w 6194208"/>
                <a:gd name="connsiteY12" fmla="*/ 2685762 h 3262259"/>
                <a:gd name="connsiteX13" fmla="*/ 118849 w 6194208"/>
                <a:gd name="connsiteY13" fmla="*/ 2350482 h 3262259"/>
                <a:gd name="connsiteX14" fmla="*/ 78210 w 6194208"/>
                <a:gd name="connsiteY14" fmla="*/ 1659603 h 3262259"/>
                <a:gd name="connsiteX15" fmla="*/ 874632 w 6194208"/>
                <a:gd name="connsiteY15" fmla="*/ 1126254 h 3262259"/>
                <a:gd name="connsiteX0" fmla="*/ 874632 w 6201875"/>
                <a:gd name="connsiteY0" fmla="*/ 1126254 h 3262259"/>
                <a:gd name="connsiteX1" fmla="*/ 1160249 w 6201875"/>
                <a:gd name="connsiteY1" fmla="*/ 404842 h 3262259"/>
                <a:gd name="connsiteX2" fmla="*/ 2303249 w 6201875"/>
                <a:gd name="connsiteY2" fmla="*/ 206722 h 3262259"/>
                <a:gd name="connsiteX3" fmla="*/ 3331980 w 6201875"/>
                <a:gd name="connsiteY3" fmla="*/ 610 h 3262259"/>
                <a:gd name="connsiteX4" fmla="*/ 4985489 w 6201875"/>
                <a:gd name="connsiteY4" fmla="*/ 277842 h 3262259"/>
                <a:gd name="connsiteX5" fmla="*/ 6026889 w 6201875"/>
                <a:gd name="connsiteY5" fmla="*/ 328643 h 3262259"/>
                <a:gd name="connsiteX6" fmla="*/ 6134768 w 6201875"/>
                <a:gd name="connsiteY6" fmla="*/ 1522494 h 3262259"/>
                <a:gd name="connsiteX7" fmla="*/ 5930369 w 6201875"/>
                <a:gd name="connsiteY7" fmla="*/ 2198084 h 3262259"/>
                <a:gd name="connsiteX8" fmla="*/ 4538449 w 6201875"/>
                <a:gd name="connsiteY8" fmla="*/ 2609562 h 3262259"/>
                <a:gd name="connsiteX9" fmla="*/ 3776449 w 6201875"/>
                <a:gd name="connsiteY9" fmla="*/ 3198843 h 3262259"/>
                <a:gd name="connsiteX10" fmla="*/ 3042420 w 6201875"/>
                <a:gd name="connsiteY10" fmla="*/ 3161218 h 3262259"/>
                <a:gd name="connsiteX11" fmla="*/ 2216890 w 6201875"/>
                <a:gd name="connsiteY11" fmla="*/ 2447003 h 3262259"/>
                <a:gd name="connsiteX12" fmla="*/ 667489 w 6201875"/>
                <a:gd name="connsiteY12" fmla="*/ 2685762 h 3262259"/>
                <a:gd name="connsiteX13" fmla="*/ 118849 w 6201875"/>
                <a:gd name="connsiteY13" fmla="*/ 2350482 h 3262259"/>
                <a:gd name="connsiteX14" fmla="*/ 78210 w 6201875"/>
                <a:gd name="connsiteY14" fmla="*/ 1659603 h 3262259"/>
                <a:gd name="connsiteX15" fmla="*/ 874632 w 6201875"/>
                <a:gd name="connsiteY15" fmla="*/ 1126254 h 3262259"/>
                <a:gd name="connsiteX0" fmla="*/ 874632 w 6213944"/>
                <a:gd name="connsiteY0" fmla="*/ 1126254 h 3262259"/>
                <a:gd name="connsiteX1" fmla="*/ 1160249 w 6213944"/>
                <a:gd name="connsiteY1" fmla="*/ 404842 h 3262259"/>
                <a:gd name="connsiteX2" fmla="*/ 2303249 w 6213944"/>
                <a:gd name="connsiteY2" fmla="*/ 206722 h 3262259"/>
                <a:gd name="connsiteX3" fmla="*/ 3331980 w 6213944"/>
                <a:gd name="connsiteY3" fmla="*/ 610 h 3262259"/>
                <a:gd name="connsiteX4" fmla="*/ 4985489 w 6213944"/>
                <a:gd name="connsiteY4" fmla="*/ 277842 h 3262259"/>
                <a:gd name="connsiteX5" fmla="*/ 6026889 w 6213944"/>
                <a:gd name="connsiteY5" fmla="*/ 328643 h 3262259"/>
                <a:gd name="connsiteX6" fmla="*/ 6150008 w 6213944"/>
                <a:gd name="connsiteY6" fmla="*/ 1486934 h 3262259"/>
                <a:gd name="connsiteX7" fmla="*/ 5930369 w 6213944"/>
                <a:gd name="connsiteY7" fmla="*/ 2198084 h 3262259"/>
                <a:gd name="connsiteX8" fmla="*/ 4538449 w 6213944"/>
                <a:gd name="connsiteY8" fmla="*/ 2609562 h 3262259"/>
                <a:gd name="connsiteX9" fmla="*/ 3776449 w 6213944"/>
                <a:gd name="connsiteY9" fmla="*/ 3198843 h 3262259"/>
                <a:gd name="connsiteX10" fmla="*/ 3042420 w 6213944"/>
                <a:gd name="connsiteY10" fmla="*/ 3161218 h 3262259"/>
                <a:gd name="connsiteX11" fmla="*/ 2216890 w 6213944"/>
                <a:gd name="connsiteY11" fmla="*/ 2447003 h 3262259"/>
                <a:gd name="connsiteX12" fmla="*/ 667489 w 6213944"/>
                <a:gd name="connsiteY12" fmla="*/ 2685762 h 3262259"/>
                <a:gd name="connsiteX13" fmla="*/ 118849 w 6213944"/>
                <a:gd name="connsiteY13" fmla="*/ 2350482 h 3262259"/>
                <a:gd name="connsiteX14" fmla="*/ 78210 w 6213944"/>
                <a:gd name="connsiteY14" fmla="*/ 1659603 h 3262259"/>
                <a:gd name="connsiteX15" fmla="*/ 874632 w 6213944"/>
                <a:gd name="connsiteY15" fmla="*/ 1126254 h 3262259"/>
                <a:gd name="connsiteX0" fmla="*/ 874632 w 6225245"/>
                <a:gd name="connsiteY0" fmla="*/ 1126254 h 3262259"/>
                <a:gd name="connsiteX1" fmla="*/ 1160249 w 6225245"/>
                <a:gd name="connsiteY1" fmla="*/ 404842 h 3262259"/>
                <a:gd name="connsiteX2" fmla="*/ 2303249 w 6225245"/>
                <a:gd name="connsiteY2" fmla="*/ 206722 h 3262259"/>
                <a:gd name="connsiteX3" fmla="*/ 3331980 w 6225245"/>
                <a:gd name="connsiteY3" fmla="*/ 610 h 3262259"/>
                <a:gd name="connsiteX4" fmla="*/ 4985489 w 6225245"/>
                <a:gd name="connsiteY4" fmla="*/ 277842 h 3262259"/>
                <a:gd name="connsiteX5" fmla="*/ 6026889 w 6225245"/>
                <a:gd name="connsiteY5" fmla="*/ 328643 h 3262259"/>
                <a:gd name="connsiteX6" fmla="*/ 6219928 w 6225245"/>
                <a:gd name="connsiteY6" fmla="*/ 714724 h 3262259"/>
                <a:gd name="connsiteX7" fmla="*/ 6150008 w 6225245"/>
                <a:gd name="connsiteY7" fmla="*/ 1486934 h 3262259"/>
                <a:gd name="connsiteX8" fmla="*/ 5930369 w 6225245"/>
                <a:gd name="connsiteY8" fmla="*/ 2198084 h 3262259"/>
                <a:gd name="connsiteX9" fmla="*/ 4538449 w 6225245"/>
                <a:gd name="connsiteY9" fmla="*/ 2609562 h 3262259"/>
                <a:gd name="connsiteX10" fmla="*/ 3776449 w 6225245"/>
                <a:gd name="connsiteY10" fmla="*/ 3198843 h 3262259"/>
                <a:gd name="connsiteX11" fmla="*/ 3042420 w 6225245"/>
                <a:gd name="connsiteY11" fmla="*/ 3161218 h 3262259"/>
                <a:gd name="connsiteX12" fmla="*/ 2216890 w 6225245"/>
                <a:gd name="connsiteY12" fmla="*/ 2447003 h 3262259"/>
                <a:gd name="connsiteX13" fmla="*/ 667489 w 6225245"/>
                <a:gd name="connsiteY13" fmla="*/ 2685762 h 3262259"/>
                <a:gd name="connsiteX14" fmla="*/ 118849 w 6225245"/>
                <a:gd name="connsiteY14" fmla="*/ 2350482 h 3262259"/>
                <a:gd name="connsiteX15" fmla="*/ 78210 w 6225245"/>
                <a:gd name="connsiteY15" fmla="*/ 1659603 h 3262259"/>
                <a:gd name="connsiteX16" fmla="*/ 874632 w 6225245"/>
                <a:gd name="connsiteY16" fmla="*/ 1126254 h 3262259"/>
                <a:gd name="connsiteX0" fmla="*/ 874632 w 6225245"/>
                <a:gd name="connsiteY0" fmla="*/ 1126254 h 3262259"/>
                <a:gd name="connsiteX1" fmla="*/ 1160249 w 6225245"/>
                <a:gd name="connsiteY1" fmla="*/ 404842 h 3262259"/>
                <a:gd name="connsiteX2" fmla="*/ 2303249 w 6225245"/>
                <a:gd name="connsiteY2" fmla="*/ 206722 h 3262259"/>
                <a:gd name="connsiteX3" fmla="*/ 3331980 w 6225245"/>
                <a:gd name="connsiteY3" fmla="*/ 610 h 3262259"/>
                <a:gd name="connsiteX4" fmla="*/ 4985489 w 6225245"/>
                <a:gd name="connsiteY4" fmla="*/ 277842 h 3262259"/>
                <a:gd name="connsiteX5" fmla="*/ 6026889 w 6225245"/>
                <a:gd name="connsiteY5" fmla="*/ 328643 h 3262259"/>
                <a:gd name="connsiteX6" fmla="*/ 6219928 w 6225245"/>
                <a:gd name="connsiteY6" fmla="*/ 714724 h 3262259"/>
                <a:gd name="connsiteX7" fmla="*/ 6150008 w 6225245"/>
                <a:gd name="connsiteY7" fmla="*/ 1486934 h 3262259"/>
                <a:gd name="connsiteX8" fmla="*/ 5930369 w 6225245"/>
                <a:gd name="connsiteY8" fmla="*/ 2198084 h 3262259"/>
                <a:gd name="connsiteX9" fmla="*/ 4538449 w 6225245"/>
                <a:gd name="connsiteY9" fmla="*/ 2609562 h 3262259"/>
                <a:gd name="connsiteX10" fmla="*/ 3776449 w 6225245"/>
                <a:gd name="connsiteY10" fmla="*/ 3198843 h 3262259"/>
                <a:gd name="connsiteX11" fmla="*/ 3042420 w 6225245"/>
                <a:gd name="connsiteY11" fmla="*/ 3161218 h 3262259"/>
                <a:gd name="connsiteX12" fmla="*/ 2216890 w 6225245"/>
                <a:gd name="connsiteY12" fmla="*/ 2447003 h 3262259"/>
                <a:gd name="connsiteX13" fmla="*/ 667489 w 6225245"/>
                <a:gd name="connsiteY13" fmla="*/ 2685762 h 3262259"/>
                <a:gd name="connsiteX14" fmla="*/ 118849 w 6225245"/>
                <a:gd name="connsiteY14" fmla="*/ 2350482 h 3262259"/>
                <a:gd name="connsiteX15" fmla="*/ 78210 w 6225245"/>
                <a:gd name="connsiteY15" fmla="*/ 1659603 h 3262259"/>
                <a:gd name="connsiteX16" fmla="*/ 874632 w 6225245"/>
                <a:gd name="connsiteY16" fmla="*/ 1126254 h 3262259"/>
                <a:gd name="connsiteX0" fmla="*/ 874632 w 6221207"/>
                <a:gd name="connsiteY0" fmla="*/ 1126254 h 3262259"/>
                <a:gd name="connsiteX1" fmla="*/ 1160249 w 6221207"/>
                <a:gd name="connsiteY1" fmla="*/ 404842 h 3262259"/>
                <a:gd name="connsiteX2" fmla="*/ 2303249 w 6221207"/>
                <a:gd name="connsiteY2" fmla="*/ 206722 h 3262259"/>
                <a:gd name="connsiteX3" fmla="*/ 3331980 w 6221207"/>
                <a:gd name="connsiteY3" fmla="*/ 610 h 3262259"/>
                <a:gd name="connsiteX4" fmla="*/ 4985489 w 6221207"/>
                <a:gd name="connsiteY4" fmla="*/ 277842 h 3262259"/>
                <a:gd name="connsiteX5" fmla="*/ 6026889 w 6221207"/>
                <a:gd name="connsiteY5" fmla="*/ 328643 h 3262259"/>
                <a:gd name="connsiteX6" fmla="*/ 6219928 w 6221207"/>
                <a:gd name="connsiteY6" fmla="*/ 714724 h 3262259"/>
                <a:gd name="connsiteX7" fmla="*/ 6150008 w 6221207"/>
                <a:gd name="connsiteY7" fmla="*/ 1486934 h 3262259"/>
                <a:gd name="connsiteX8" fmla="*/ 5930369 w 6221207"/>
                <a:gd name="connsiteY8" fmla="*/ 2198084 h 3262259"/>
                <a:gd name="connsiteX9" fmla="*/ 4538449 w 6221207"/>
                <a:gd name="connsiteY9" fmla="*/ 2609562 h 3262259"/>
                <a:gd name="connsiteX10" fmla="*/ 3776449 w 6221207"/>
                <a:gd name="connsiteY10" fmla="*/ 3198843 h 3262259"/>
                <a:gd name="connsiteX11" fmla="*/ 3042420 w 6221207"/>
                <a:gd name="connsiteY11" fmla="*/ 3161218 h 3262259"/>
                <a:gd name="connsiteX12" fmla="*/ 2216890 w 6221207"/>
                <a:gd name="connsiteY12" fmla="*/ 2447003 h 3262259"/>
                <a:gd name="connsiteX13" fmla="*/ 667489 w 6221207"/>
                <a:gd name="connsiteY13" fmla="*/ 2685762 h 3262259"/>
                <a:gd name="connsiteX14" fmla="*/ 118849 w 6221207"/>
                <a:gd name="connsiteY14" fmla="*/ 2350482 h 3262259"/>
                <a:gd name="connsiteX15" fmla="*/ 78210 w 6221207"/>
                <a:gd name="connsiteY15" fmla="*/ 1659603 h 3262259"/>
                <a:gd name="connsiteX16" fmla="*/ 874632 w 6221207"/>
                <a:gd name="connsiteY16" fmla="*/ 1126254 h 3262259"/>
                <a:gd name="connsiteX0" fmla="*/ 874632 w 6225245"/>
                <a:gd name="connsiteY0" fmla="*/ 1126254 h 3262259"/>
                <a:gd name="connsiteX1" fmla="*/ 1160249 w 6225245"/>
                <a:gd name="connsiteY1" fmla="*/ 404842 h 3262259"/>
                <a:gd name="connsiteX2" fmla="*/ 2303249 w 6225245"/>
                <a:gd name="connsiteY2" fmla="*/ 206722 h 3262259"/>
                <a:gd name="connsiteX3" fmla="*/ 3331980 w 6225245"/>
                <a:gd name="connsiteY3" fmla="*/ 610 h 3262259"/>
                <a:gd name="connsiteX4" fmla="*/ 4985489 w 6225245"/>
                <a:gd name="connsiteY4" fmla="*/ 277842 h 3262259"/>
                <a:gd name="connsiteX5" fmla="*/ 6026889 w 6225245"/>
                <a:gd name="connsiteY5" fmla="*/ 328643 h 3262259"/>
                <a:gd name="connsiteX6" fmla="*/ 6219928 w 6225245"/>
                <a:gd name="connsiteY6" fmla="*/ 745204 h 3262259"/>
                <a:gd name="connsiteX7" fmla="*/ 6150008 w 6225245"/>
                <a:gd name="connsiteY7" fmla="*/ 1486934 h 3262259"/>
                <a:gd name="connsiteX8" fmla="*/ 5930369 w 6225245"/>
                <a:gd name="connsiteY8" fmla="*/ 2198084 h 3262259"/>
                <a:gd name="connsiteX9" fmla="*/ 4538449 w 6225245"/>
                <a:gd name="connsiteY9" fmla="*/ 2609562 h 3262259"/>
                <a:gd name="connsiteX10" fmla="*/ 3776449 w 6225245"/>
                <a:gd name="connsiteY10" fmla="*/ 3198843 h 3262259"/>
                <a:gd name="connsiteX11" fmla="*/ 3042420 w 6225245"/>
                <a:gd name="connsiteY11" fmla="*/ 3161218 h 3262259"/>
                <a:gd name="connsiteX12" fmla="*/ 2216890 w 6225245"/>
                <a:gd name="connsiteY12" fmla="*/ 2447003 h 3262259"/>
                <a:gd name="connsiteX13" fmla="*/ 667489 w 6225245"/>
                <a:gd name="connsiteY13" fmla="*/ 2685762 h 3262259"/>
                <a:gd name="connsiteX14" fmla="*/ 118849 w 6225245"/>
                <a:gd name="connsiteY14" fmla="*/ 2350482 h 3262259"/>
                <a:gd name="connsiteX15" fmla="*/ 78210 w 6225245"/>
                <a:gd name="connsiteY15" fmla="*/ 1659603 h 3262259"/>
                <a:gd name="connsiteX16" fmla="*/ 874632 w 6225245"/>
                <a:gd name="connsiteY16" fmla="*/ 1126254 h 3262259"/>
                <a:gd name="connsiteX0" fmla="*/ 874632 w 6233095"/>
                <a:gd name="connsiteY0" fmla="*/ 1126254 h 3262259"/>
                <a:gd name="connsiteX1" fmla="*/ 1160249 w 6233095"/>
                <a:gd name="connsiteY1" fmla="*/ 404842 h 3262259"/>
                <a:gd name="connsiteX2" fmla="*/ 2303249 w 6233095"/>
                <a:gd name="connsiteY2" fmla="*/ 206722 h 3262259"/>
                <a:gd name="connsiteX3" fmla="*/ 3331980 w 6233095"/>
                <a:gd name="connsiteY3" fmla="*/ 610 h 3262259"/>
                <a:gd name="connsiteX4" fmla="*/ 4985489 w 6233095"/>
                <a:gd name="connsiteY4" fmla="*/ 277842 h 3262259"/>
                <a:gd name="connsiteX5" fmla="*/ 6026889 w 6233095"/>
                <a:gd name="connsiteY5" fmla="*/ 328643 h 3262259"/>
                <a:gd name="connsiteX6" fmla="*/ 6219928 w 6233095"/>
                <a:gd name="connsiteY6" fmla="*/ 745204 h 3262259"/>
                <a:gd name="connsiteX7" fmla="*/ 6150008 w 6233095"/>
                <a:gd name="connsiteY7" fmla="*/ 1486934 h 3262259"/>
                <a:gd name="connsiteX8" fmla="*/ 5930369 w 6233095"/>
                <a:gd name="connsiteY8" fmla="*/ 2198084 h 3262259"/>
                <a:gd name="connsiteX9" fmla="*/ 4538449 w 6233095"/>
                <a:gd name="connsiteY9" fmla="*/ 2609562 h 3262259"/>
                <a:gd name="connsiteX10" fmla="*/ 3776449 w 6233095"/>
                <a:gd name="connsiteY10" fmla="*/ 3198843 h 3262259"/>
                <a:gd name="connsiteX11" fmla="*/ 3042420 w 6233095"/>
                <a:gd name="connsiteY11" fmla="*/ 3161218 h 3262259"/>
                <a:gd name="connsiteX12" fmla="*/ 2216890 w 6233095"/>
                <a:gd name="connsiteY12" fmla="*/ 2447003 h 3262259"/>
                <a:gd name="connsiteX13" fmla="*/ 667489 w 6233095"/>
                <a:gd name="connsiteY13" fmla="*/ 2685762 h 3262259"/>
                <a:gd name="connsiteX14" fmla="*/ 118849 w 6233095"/>
                <a:gd name="connsiteY14" fmla="*/ 2350482 h 3262259"/>
                <a:gd name="connsiteX15" fmla="*/ 78210 w 6233095"/>
                <a:gd name="connsiteY15" fmla="*/ 1659603 h 3262259"/>
                <a:gd name="connsiteX16" fmla="*/ 874632 w 6233095"/>
                <a:gd name="connsiteY16" fmla="*/ 1126254 h 3262259"/>
                <a:gd name="connsiteX0" fmla="*/ 874632 w 6233095"/>
                <a:gd name="connsiteY0" fmla="*/ 1126254 h 3262259"/>
                <a:gd name="connsiteX1" fmla="*/ 1160249 w 6233095"/>
                <a:gd name="connsiteY1" fmla="*/ 404842 h 3262259"/>
                <a:gd name="connsiteX2" fmla="*/ 2303249 w 6233095"/>
                <a:gd name="connsiteY2" fmla="*/ 206722 h 3262259"/>
                <a:gd name="connsiteX3" fmla="*/ 3331980 w 6233095"/>
                <a:gd name="connsiteY3" fmla="*/ 610 h 3262259"/>
                <a:gd name="connsiteX4" fmla="*/ 4985489 w 6233095"/>
                <a:gd name="connsiteY4" fmla="*/ 277842 h 3262259"/>
                <a:gd name="connsiteX5" fmla="*/ 5889729 w 6233095"/>
                <a:gd name="connsiteY5" fmla="*/ 252443 h 3262259"/>
                <a:gd name="connsiteX6" fmla="*/ 6219928 w 6233095"/>
                <a:gd name="connsiteY6" fmla="*/ 745204 h 3262259"/>
                <a:gd name="connsiteX7" fmla="*/ 6150008 w 6233095"/>
                <a:gd name="connsiteY7" fmla="*/ 1486934 h 3262259"/>
                <a:gd name="connsiteX8" fmla="*/ 5930369 w 6233095"/>
                <a:gd name="connsiteY8" fmla="*/ 2198084 h 3262259"/>
                <a:gd name="connsiteX9" fmla="*/ 4538449 w 6233095"/>
                <a:gd name="connsiteY9" fmla="*/ 2609562 h 3262259"/>
                <a:gd name="connsiteX10" fmla="*/ 3776449 w 6233095"/>
                <a:gd name="connsiteY10" fmla="*/ 3198843 h 3262259"/>
                <a:gd name="connsiteX11" fmla="*/ 3042420 w 6233095"/>
                <a:gd name="connsiteY11" fmla="*/ 3161218 h 3262259"/>
                <a:gd name="connsiteX12" fmla="*/ 2216890 w 6233095"/>
                <a:gd name="connsiteY12" fmla="*/ 2447003 h 3262259"/>
                <a:gd name="connsiteX13" fmla="*/ 667489 w 6233095"/>
                <a:gd name="connsiteY13" fmla="*/ 2685762 h 3262259"/>
                <a:gd name="connsiteX14" fmla="*/ 118849 w 6233095"/>
                <a:gd name="connsiteY14" fmla="*/ 2350482 h 3262259"/>
                <a:gd name="connsiteX15" fmla="*/ 78210 w 6233095"/>
                <a:gd name="connsiteY15" fmla="*/ 1659603 h 3262259"/>
                <a:gd name="connsiteX16" fmla="*/ 874632 w 6233095"/>
                <a:gd name="connsiteY16" fmla="*/ 1126254 h 3262259"/>
                <a:gd name="connsiteX0" fmla="*/ 874632 w 6233095"/>
                <a:gd name="connsiteY0" fmla="*/ 1126254 h 3262259"/>
                <a:gd name="connsiteX1" fmla="*/ 1160249 w 6233095"/>
                <a:gd name="connsiteY1" fmla="*/ 404842 h 3262259"/>
                <a:gd name="connsiteX2" fmla="*/ 2303249 w 6233095"/>
                <a:gd name="connsiteY2" fmla="*/ 206722 h 3262259"/>
                <a:gd name="connsiteX3" fmla="*/ 3331980 w 6233095"/>
                <a:gd name="connsiteY3" fmla="*/ 610 h 3262259"/>
                <a:gd name="connsiteX4" fmla="*/ 4985489 w 6233095"/>
                <a:gd name="connsiteY4" fmla="*/ 277842 h 3262259"/>
                <a:gd name="connsiteX5" fmla="*/ 5889729 w 6233095"/>
                <a:gd name="connsiteY5" fmla="*/ 252443 h 3262259"/>
                <a:gd name="connsiteX6" fmla="*/ 6219928 w 6233095"/>
                <a:gd name="connsiteY6" fmla="*/ 745204 h 3262259"/>
                <a:gd name="connsiteX7" fmla="*/ 6150008 w 6233095"/>
                <a:gd name="connsiteY7" fmla="*/ 1486934 h 3262259"/>
                <a:gd name="connsiteX8" fmla="*/ 5930369 w 6233095"/>
                <a:gd name="connsiteY8" fmla="*/ 2198084 h 3262259"/>
                <a:gd name="connsiteX9" fmla="*/ 4538449 w 6233095"/>
                <a:gd name="connsiteY9" fmla="*/ 2609562 h 3262259"/>
                <a:gd name="connsiteX10" fmla="*/ 3776449 w 6233095"/>
                <a:gd name="connsiteY10" fmla="*/ 3198843 h 3262259"/>
                <a:gd name="connsiteX11" fmla="*/ 3042420 w 6233095"/>
                <a:gd name="connsiteY11" fmla="*/ 3161218 h 3262259"/>
                <a:gd name="connsiteX12" fmla="*/ 2216890 w 6233095"/>
                <a:gd name="connsiteY12" fmla="*/ 2447003 h 3262259"/>
                <a:gd name="connsiteX13" fmla="*/ 667489 w 6233095"/>
                <a:gd name="connsiteY13" fmla="*/ 2685762 h 3262259"/>
                <a:gd name="connsiteX14" fmla="*/ 118849 w 6233095"/>
                <a:gd name="connsiteY14" fmla="*/ 2350482 h 3262259"/>
                <a:gd name="connsiteX15" fmla="*/ 78210 w 6233095"/>
                <a:gd name="connsiteY15" fmla="*/ 1659603 h 3262259"/>
                <a:gd name="connsiteX16" fmla="*/ 874632 w 6233095"/>
                <a:gd name="connsiteY16" fmla="*/ 1126254 h 3262259"/>
                <a:gd name="connsiteX0" fmla="*/ 874632 w 6233095"/>
                <a:gd name="connsiteY0" fmla="*/ 1126254 h 3262259"/>
                <a:gd name="connsiteX1" fmla="*/ 1160249 w 6233095"/>
                <a:gd name="connsiteY1" fmla="*/ 404842 h 3262259"/>
                <a:gd name="connsiteX2" fmla="*/ 2303249 w 6233095"/>
                <a:gd name="connsiteY2" fmla="*/ 206722 h 3262259"/>
                <a:gd name="connsiteX3" fmla="*/ 3331980 w 6233095"/>
                <a:gd name="connsiteY3" fmla="*/ 610 h 3262259"/>
                <a:gd name="connsiteX4" fmla="*/ 4985489 w 6233095"/>
                <a:gd name="connsiteY4" fmla="*/ 277842 h 3262259"/>
                <a:gd name="connsiteX5" fmla="*/ 5889729 w 6233095"/>
                <a:gd name="connsiteY5" fmla="*/ 252443 h 3262259"/>
                <a:gd name="connsiteX6" fmla="*/ 6219928 w 6233095"/>
                <a:gd name="connsiteY6" fmla="*/ 745204 h 3262259"/>
                <a:gd name="connsiteX7" fmla="*/ 6150008 w 6233095"/>
                <a:gd name="connsiteY7" fmla="*/ 1486934 h 3262259"/>
                <a:gd name="connsiteX8" fmla="*/ 5930369 w 6233095"/>
                <a:gd name="connsiteY8" fmla="*/ 2198084 h 3262259"/>
                <a:gd name="connsiteX9" fmla="*/ 4538449 w 6233095"/>
                <a:gd name="connsiteY9" fmla="*/ 2609562 h 3262259"/>
                <a:gd name="connsiteX10" fmla="*/ 3776449 w 6233095"/>
                <a:gd name="connsiteY10" fmla="*/ 3198843 h 3262259"/>
                <a:gd name="connsiteX11" fmla="*/ 3042420 w 6233095"/>
                <a:gd name="connsiteY11" fmla="*/ 3161218 h 3262259"/>
                <a:gd name="connsiteX12" fmla="*/ 2216890 w 6233095"/>
                <a:gd name="connsiteY12" fmla="*/ 2447003 h 3262259"/>
                <a:gd name="connsiteX13" fmla="*/ 667489 w 6233095"/>
                <a:gd name="connsiteY13" fmla="*/ 2685762 h 3262259"/>
                <a:gd name="connsiteX14" fmla="*/ 118849 w 6233095"/>
                <a:gd name="connsiteY14" fmla="*/ 2350482 h 3262259"/>
                <a:gd name="connsiteX15" fmla="*/ 78210 w 6233095"/>
                <a:gd name="connsiteY15" fmla="*/ 1659603 h 3262259"/>
                <a:gd name="connsiteX16" fmla="*/ 874632 w 6233095"/>
                <a:gd name="connsiteY16" fmla="*/ 1126254 h 3262259"/>
                <a:gd name="connsiteX0" fmla="*/ 874632 w 6233095"/>
                <a:gd name="connsiteY0" fmla="*/ 1126254 h 3262259"/>
                <a:gd name="connsiteX1" fmla="*/ 1160249 w 6233095"/>
                <a:gd name="connsiteY1" fmla="*/ 404842 h 3262259"/>
                <a:gd name="connsiteX2" fmla="*/ 2303249 w 6233095"/>
                <a:gd name="connsiteY2" fmla="*/ 206722 h 3262259"/>
                <a:gd name="connsiteX3" fmla="*/ 3331980 w 6233095"/>
                <a:gd name="connsiteY3" fmla="*/ 610 h 3262259"/>
                <a:gd name="connsiteX4" fmla="*/ 4985489 w 6233095"/>
                <a:gd name="connsiteY4" fmla="*/ 277842 h 3262259"/>
                <a:gd name="connsiteX5" fmla="*/ 5889729 w 6233095"/>
                <a:gd name="connsiteY5" fmla="*/ 252443 h 3262259"/>
                <a:gd name="connsiteX6" fmla="*/ 6219928 w 6233095"/>
                <a:gd name="connsiteY6" fmla="*/ 745204 h 3262259"/>
                <a:gd name="connsiteX7" fmla="*/ 6150008 w 6233095"/>
                <a:gd name="connsiteY7" fmla="*/ 1486934 h 3262259"/>
                <a:gd name="connsiteX8" fmla="*/ 5930369 w 6233095"/>
                <a:gd name="connsiteY8" fmla="*/ 2198084 h 3262259"/>
                <a:gd name="connsiteX9" fmla="*/ 4538449 w 6233095"/>
                <a:gd name="connsiteY9" fmla="*/ 2609562 h 3262259"/>
                <a:gd name="connsiteX10" fmla="*/ 3776449 w 6233095"/>
                <a:gd name="connsiteY10" fmla="*/ 3198843 h 3262259"/>
                <a:gd name="connsiteX11" fmla="*/ 3042420 w 6233095"/>
                <a:gd name="connsiteY11" fmla="*/ 3161218 h 3262259"/>
                <a:gd name="connsiteX12" fmla="*/ 2216890 w 6233095"/>
                <a:gd name="connsiteY12" fmla="*/ 2447003 h 3262259"/>
                <a:gd name="connsiteX13" fmla="*/ 667489 w 6233095"/>
                <a:gd name="connsiteY13" fmla="*/ 2685762 h 3262259"/>
                <a:gd name="connsiteX14" fmla="*/ 118849 w 6233095"/>
                <a:gd name="connsiteY14" fmla="*/ 2350482 h 3262259"/>
                <a:gd name="connsiteX15" fmla="*/ 78210 w 6233095"/>
                <a:gd name="connsiteY15" fmla="*/ 1659603 h 3262259"/>
                <a:gd name="connsiteX16" fmla="*/ 874632 w 6233095"/>
                <a:gd name="connsiteY16" fmla="*/ 1126254 h 3262259"/>
                <a:gd name="connsiteX0" fmla="*/ 874632 w 6233095"/>
                <a:gd name="connsiteY0" fmla="*/ 1126254 h 3262259"/>
                <a:gd name="connsiteX1" fmla="*/ 1160249 w 6233095"/>
                <a:gd name="connsiteY1" fmla="*/ 404842 h 3262259"/>
                <a:gd name="connsiteX2" fmla="*/ 2303249 w 6233095"/>
                <a:gd name="connsiteY2" fmla="*/ 206722 h 3262259"/>
                <a:gd name="connsiteX3" fmla="*/ 3331980 w 6233095"/>
                <a:gd name="connsiteY3" fmla="*/ 610 h 3262259"/>
                <a:gd name="connsiteX4" fmla="*/ 4985489 w 6233095"/>
                <a:gd name="connsiteY4" fmla="*/ 277842 h 3262259"/>
                <a:gd name="connsiteX5" fmla="*/ 5889729 w 6233095"/>
                <a:gd name="connsiteY5" fmla="*/ 252443 h 3262259"/>
                <a:gd name="connsiteX6" fmla="*/ 6219928 w 6233095"/>
                <a:gd name="connsiteY6" fmla="*/ 745204 h 3262259"/>
                <a:gd name="connsiteX7" fmla="*/ 6150008 w 6233095"/>
                <a:gd name="connsiteY7" fmla="*/ 1486934 h 3262259"/>
                <a:gd name="connsiteX8" fmla="*/ 5930369 w 6233095"/>
                <a:gd name="connsiteY8" fmla="*/ 2198084 h 3262259"/>
                <a:gd name="connsiteX9" fmla="*/ 4538449 w 6233095"/>
                <a:gd name="connsiteY9" fmla="*/ 2609562 h 3262259"/>
                <a:gd name="connsiteX10" fmla="*/ 3776449 w 6233095"/>
                <a:gd name="connsiteY10" fmla="*/ 3198843 h 3262259"/>
                <a:gd name="connsiteX11" fmla="*/ 3042420 w 6233095"/>
                <a:gd name="connsiteY11" fmla="*/ 3161218 h 3262259"/>
                <a:gd name="connsiteX12" fmla="*/ 2216890 w 6233095"/>
                <a:gd name="connsiteY12" fmla="*/ 2447003 h 3262259"/>
                <a:gd name="connsiteX13" fmla="*/ 667489 w 6233095"/>
                <a:gd name="connsiteY13" fmla="*/ 2685762 h 3262259"/>
                <a:gd name="connsiteX14" fmla="*/ 118849 w 6233095"/>
                <a:gd name="connsiteY14" fmla="*/ 2350482 h 3262259"/>
                <a:gd name="connsiteX15" fmla="*/ 78210 w 6233095"/>
                <a:gd name="connsiteY15" fmla="*/ 1659603 h 3262259"/>
                <a:gd name="connsiteX16" fmla="*/ 874632 w 6233095"/>
                <a:gd name="connsiteY16" fmla="*/ 1126254 h 3262259"/>
                <a:gd name="connsiteX0" fmla="*/ 874632 w 6233095"/>
                <a:gd name="connsiteY0" fmla="*/ 1126254 h 3262259"/>
                <a:gd name="connsiteX1" fmla="*/ 1160249 w 6233095"/>
                <a:gd name="connsiteY1" fmla="*/ 404842 h 3262259"/>
                <a:gd name="connsiteX2" fmla="*/ 2303249 w 6233095"/>
                <a:gd name="connsiteY2" fmla="*/ 206722 h 3262259"/>
                <a:gd name="connsiteX3" fmla="*/ 3331980 w 6233095"/>
                <a:gd name="connsiteY3" fmla="*/ 610 h 3262259"/>
                <a:gd name="connsiteX4" fmla="*/ 4985489 w 6233095"/>
                <a:gd name="connsiteY4" fmla="*/ 277842 h 3262259"/>
                <a:gd name="connsiteX5" fmla="*/ 5889729 w 6233095"/>
                <a:gd name="connsiteY5" fmla="*/ 252443 h 3262259"/>
                <a:gd name="connsiteX6" fmla="*/ 6219928 w 6233095"/>
                <a:gd name="connsiteY6" fmla="*/ 745204 h 3262259"/>
                <a:gd name="connsiteX7" fmla="*/ 6150008 w 6233095"/>
                <a:gd name="connsiteY7" fmla="*/ 1486934 h 3262259"/>
                <a:gd name="connsiteX8" fmla="*/ 5930369 w 6233095"/>
                <a:gd name="connsiteY8" fmla="*/ 2198084 h 3262259"/>
                <a:gd name="connsiteX9" fmla="*/ 4538449 w 6233095"/>
                <a:gd name="connsiteY9" fmla="*/ 2609562 h 3262259"/>
                <a:gd name="connsiteX10" fmla="*/ 3776449 w 6233095"/>
                <a:gd name="connsiteY10" fmla="*/ 3198843 h 3262259"/>
                <a:gd name="connsiteX11" fmla="*/ 3042420 w 6233095"/>
                <a:gd name="connsiteY11" fmla="*/ 3161218 h 3262259"/>
                <a:gd name="connsiteX12" fmla="*/ 2216890 w 6233095"/>
                <a:gd name="connsiteY12" fmla="*/ 2447003 h 3262259"/>
                <a:gd name="connsiteX13" fmla="*/ 667489 w 6233095"/>
                <a:gd name="connsiteY13" fmla="*/ 2685762 h 3262259"/>
                <a:gd name="connsiteX14" fmla="*/ 118849 w 6233095"/>
                <a:gd name="connsiteY14" fmla="*/ 2350482 h 3262259"/>
                <a:gd name="connsiteX15" fmla="*/ 78210 w 6233095"/>
                <a:gd name="connsiteY15" fmla="*/ 1659603 h 3262259"/>
                <a:gd name="connsiteX16" fmla="*/ 874632 w 6233095"/>
                <a:gd name="connsiteY16" fmla="*/ 1126254 h 3262259"/>
                <a:gd name="connsiteX0" fmla="*/ 874632 w 6233095"/>
                <a:gd name="connsiteY0" fmla="*/ 1125908 h 3261913"/>
                <a:gd name="connsiteX1" fmla="*/ 1160249 w 6233095"/>
                <a:gd name="connsiteY1" fmla="*/ 404496 h 3261913"/>
                <a:gd name="connsiteX2" fmla="*/ 2303249 w 6233095"/>
                <a:gd name="connsiteY2" fmla="*/ 206376 h 3261913"/>
                <a:gd name="connsiteX3" fmla="*/ 3331980 w 6233095"/>
                <a:gd name="connsiteY3" fmla="*/ 264 h 3261913"/>
                <a:gd name="connsiteX4" fmla="*/ 4838169 w 6233095"/>
                <a:gd name="connsiteY4" fmla="*/ 252096 h 3261913"/>
                <a:gd name="connsiteX5" fmla="*/ 5889729 w 6233095"/>
                <a:gd name="connsiteY5" fmla="*/ 252097 h 3261913"/>
                <a:gd name="connsiteX6" fmla="*/ 6219928 w 6233095"/>
                <a:gd name="connsiteY6" fmla="*/ 744858 h 3261913"/>
                <a:gd name="connsiteX7" fmla="*/ 6150008 w 6233095"/>
                <a:gd name="connsiteY7" fmla="*/ 1486588 h 3261913"/>
                <a:gd name="connsiteX8" fmla="*/ 5930369 w 6233095"/>
                <a:gd name="connsiteY8" fmla="*/ 2197738 h 3261913"/>
                <a:gd name="connsiteX9" fmla="*/ 4538449 w 6233095"/>
                <a:gd name="connsiteY9" fmla="*/ 2609216 h 3261913"/>
                <a:gd name="connsiteX10" fmla="*/ 3776449 w 6233095"/>
                <a:gd name="connsiteY10" fmla="*/ 3198497 h 3261913"/>
                <a:gd name="connsiteX11" fmla="*/ 3042420 w 6233095"/>
                <a:gd name="connsiteY11" fmla="*/ 3160872 h 3261913"/>
                <a:gd name="connsiteX12" fmla="*/ 2216890 w 6233095"/>
                <a:gd name="connsiteY12" fmla="*/ 2446657 h 3261913"/>
                <a:gd name="connsiteX13" fmla="*/ 667489 w 6233095"/>
                <a:gd name="connsiteY13" fmla="*/ 2685416 h 3261913"/>
                <a:gd name="connsiteX14" fmla="*/ 118849 w 6233095"/>
                <a:gd name="connsiteY14" fmla="*/ 2350136 h 3261913"/>
                <a:gd name="connsiteX15" fmla="*/ 78210 w 6233095"/>
                <a:gd name="connsiteY15" fmla="*/ 1659257 h 3261913"/>
                <a:gd name="connsiteX16" fmla="*/ 874632 w 6233095"/>
                <a:gd name="connsiteY16" fmla="*/ 1125908 h 3261913"/>
                <a:gd name="connsiteX0" fmla="*/ 874632 w 6233095"/>
                <a:gd name="connsiteY0" fmla="*/ 1125908 h 3263055"/>
                <a:gd name="connsiteX1" fmla="*/ 1160249 w 6233095"/>
                <a:gd name="connsiteY1" fmla="*/ 404496 h 3263055"/>
                <a:gd name="connsiteX2" fmla="*/ 2303249 w 6233095"/>
                <a:gd name="connsiteY2" fmla="*/ 206376 h 3263055"/>
                <a:gd name="connsiteX3" fmla="*/ 3331980 w 6233095"/>
                <a:gd name="connsiteY3" fmla="*/ 264 h 3263055"/>
                <a:gd name="connsiteX4" fmla="*/ 4838169 w 6233095"/>
                <a:gd name="connsiteY4" fmla="*/ 252096 h 3263055"/>
                <a:gd name="connsiteX5" fmla="*/ 5889729 w 6233095"/>
                <a:gd name="connsiteY5" fmla="*/ 252097 h 3263055"/>
                <a:gd name="connsiteX6" fmla="*/ 6219928 w 6233095"/>
                <a:gd name="connsiteY6" fmla="*/ 744858 h 3263055"/>
                <a:gd name="connsiteX7" fmla="*/ 6150008 w 6233095"/>
                <a:gd name="connsiteY7" fmla="*/ 1486588 h 3263055"/>
                <a:gd name="connsiteX8" fmla="*/ 5930369 w 6233095"/>
                <a:gd name="connsiteY8" fmla="*/ 2197738 h 3263055"/>
                <a:gd name="connsiteX9" fmla="*/ 4538449 w 6233095"/>
                <a:gd name="connsiteY9" fmla="*/ 2609216 h 3263055"/>
                <a:gd name="connsiteX10" fmla="*/ 3776449 w 6233095"/>
                <a:gd name="connsiteY10" fmla="*/ 3198497 h 3263055"/>
                <a:gd name="connsiteX11" fmla="*/ 3042420 w 6233095"/>
                <a:gd name="connsiteY11" fmla="*/ 3160872 h 3263055"/>
                <a:gd name="connsiteX12" fmla="*/ 2135610 w 6233095"/>
                <a:gd name="connsiteY12" fmla="*/ 2426337 h 3263055"/>
                <a:gd name="connsiteX13" fmla="*/ 667489 w 6233095"/>
                <a:gd name="connsiteY13" fmla="*/ 2685416 h 3263055"/>
                <a:gd name="connsiteX14" fmla="*/ 118849 w 6233095"/>
                <a:gd name="connsiteY14" fmla="*/ 2350136 h 3263055"/>
                <a:gd name="connsiteX15" fmla="*/ 78210 w 6233095"/>
                <a:gd name="connsiteY15" fmla="*/ 1659257 h 3263055"/>
                <a:gd name="connsiteX16" fmla="*/ 874632 w 6233095"/>
                <a:gd name="connsiteY16" fmla="*/ 1125908 h 3263055"/>
                <a:gd name="connsiteX0" fmla="*/ 874632 w 6233095"/>
                <a:gd name="connsiteY0" fmla="*/ 1125908 h 3263055"/>
                <a:gd name="connsiteX1" fmla="*/ 1276487 w 6233095"/>
                <a:gd name="connsiteY1" fmla="*/ 408370 h 3263055"/>
                <a:gd name="connsiteX2" fmla="*/ 2303249 w 6233095"/>
                <a:gd name="connsiteY2" fmla="*/ 206376 h 3263055"/>
                <a:gd name="connsiteX3" fmla="*/ 3331980 w 6233095"/>
                <a:gd name="connsiteY3" fmla="*/ 264 h 3263055"/>
                <a:gd name="connsiteX4" fmla="*/ 4838169 w 6233095"/>
                <a:gd name="connsiteY4" fmla="*/ 252096 h 3263055"/>
                <a:gd name="connsiteX5" fmla="*/ 5889729 w 6233095"/>
                <a:gd name="connsiteY5" fmla="*/ 252097 h 3263055"/>
                <a:gd name="connsiteX6" fmla="*/ 6219928 w 6233095"/>
                <a:gd name="connsiteY6" fmla="*/ 744858 h 3263055"/>
                <a:gd name="connsiteX7" fmla="*/ 6150008 w 6233095"/>
                <a:gd name="connsiteY7" fmla="*/ 1486588 h 3263055"/>
                <a:gd name="connsiteX8" fmla="*/ 5930369 w 6233095"/>
                <a:gd name="connsiteY8" fmla="*/ 2197738 h 3263055"/>
                <a:gd name="connsiteX9" fmla="*/ 4538449 w 6233095"/>
                <a:gd name="connsiteY9" fmla="*/ 2609216 h 3263055"/>
                <a:gd name="connsiteX10" fmla="*/ 3776449 w 6233095"/>
                <a:gd name="connsiteY10" fmla="*/ 3198497 h 3263055"/>
                <a:gd name="connsiteX11" fmla="*/ 3042420 w 6233095"/>
                <a:gd name="connsiteY11" fmla="*/ 3160872 h 3263055"/>
                <a:gd name="connsiteX12" fmla="*/ 2135610 w 6233095"/>
                <a:gd name="connsiteY12" fmla="*/ 2426337 h 3263055"/>
                <a:gd name="connsiteX13" fmla="*/ 667489 w 6233095"/>
                <a:gd name="connsiteY13" fmla="*/ 2685416 h 3263055"/>
                <a:gd name="connsiteX14" fmla="*/ 118849 w 6233095"/>
                <a:gd name="connsiteY14" fmla="*/ 2350136 h 3263055"/>
                <a:gd name="connsiteX15" fmla="*/ 78210 w 6233095"/>
                <a:gd name="connsiteY15" fmla="*/ 1659257 h 3263055"/>
                <a:gd name="connsiteX16" fmla="*/ 874632 w 6233095"/>
                <a:gd name="connsiteY16" fmla="*/ 1125908 h 3263055"/>
                <a:gd name="connsiteX0" fmla="*/ 874632 w 6233095"/>
                <a:gd name="connsiteY0" fmla="*/ 1125908 h 3263055"/>
                <a:gd name="connsiteX1" fmla="*/ 1353979 w 6233095"/>
                <a:gd name="connsiteY1" fmla="*/ 447116 h 3263055"/>
                <a:gd name="connsiteX2" fmla="*/ 2303249 w 6233095"/>
                <a:gd name="connsiteY2" fmla="*/ 206376 h 3263055"/>
                <a:gd name="connsiteX3" fmla="*/ 3331980 w 6233095"/>
                <a:gd name="connsiteY3" fmla="*/ 264 h 3263055"/>
                <a:gd name="connsiteX4" fmla="*/ 4838169 w 6233095"/>
                <a:gd name="connsiteY4" fmla="*/ 252096 h 3263055"/>
                <a:gd name="connsiteX5" fmla="*/ 5889729 w 6233095"/>
                <a:gd name="connsiteY5" fmla="*/ 252097 h 3263055"/>
                <a:gd name="connsiteX6" fmla="*/ 6219928 w 6233095"/>
                <a:gd name="connsiteY6" fmla="*/ 744858 h 3263055"/>
                <a:gd name="connsiteX7" fmla="*/ 6150008 w 6233095"/>
                <a:gd name="connsiteY7" fmla="*/ 1486588 h 3263055"/>
                <a:gd name="connsiteX8" fmla="*/ 5930369 w 6233095"/>
                <a:gd name="connsiteY8" fmla="*/ 2197738 h 3263055"/>
                <a:gd name="connsiteX9" fmla="*/ 4538449 w 6233095"/>
                <a:gd name="connsiteY9" fmla="*/ 2609216 h 3263055"/>
                <a:gd name="connsiteX10" fmla="*/ 3776449 w 6233095"/>
                <a:gd name="connsiteY10" fmla="*/ 3198497 h 3263055"/>
                <a:gd name="connsiteX11" fmla="*/ 3042420 w 6233095"/>
                <a:gd name="connsiteY11" fmla="*/ 3160872 h 3263055"/>
                <a:gd name="connsiteX12" fmla="*/ 2135610 w 6233095"/>
                <a:gd name="connsiteY12" fmla="*/ 2426337 h 3263055"/>
                <a:gd name="connsiteX13" fmla="*/ 667489 w 6233095"/>
                <a:gd name="connsiteY13" fmla="*/ 2685416 h 3263055"/>
                <a:gd name="connsiteX14" fmla="*/ 118849 w 6233095"/>
                <a:gd name="connsiteY14" fmla="*/ 2350136 h 3263055"/>
                <a:gd name="connsiteX15" fmla="*/ 78210 w 6233095"/>
                <a:gd name="connsiteY15" fmla="*/ 1659257 h 3263055"/>
                <a:gd name="connsiteX16" fmla="*/ 874632 w 6233095"/>
                <a:gd name="connsiteY16" fmla="*/ 1125908 h 3263055"/>
                <a:gd name="connsiteX0" fmla="*/ 874632 w 6233095"/>
                <a:gd name="connsiteY0" fmla="*/ 1125908 h 3263055"/>
                <a:gd name="connsiteX1" fmla="*/ 1353979 w 6233095"/>
                <a:gd name="connsiteY1" fmla="*/ 447116 h 3263055"/>
                <a:gd name="connsiteX2" fmla="*/ 2303249 w 6233095"/>
                <a:gd name="connsiteY2" fmla="*/ 206376 h 3263055"/>
                <a:gd name="connsiteX3" fmla="*/ 3331980 w 6233095"/>
                <a:gd name="connsiteY3" fmla="*/ 264 h 3263055"/>
                <a:gd name="connsiteX4" fmla="*/ 4838169 w 6233095"/>
                <a:gd name="connsiteY4" fmla="*/ 252096 h 3263055"/>
                <a:gd name="connsiteX5" fmla="*/ 5889729 w 6233095"/>
                <a:gd name="connsiteY5" fmla="*/ 252097 h 3263055"/>
                <a:gd name="connsiteX6" fmla="*/ 6219928 w 6233095"/>
                <a:gd name="connsiteY6" fmla="*/ 744858 h 3263055"/>
                <a:gd name="connsiteX7" fmla="*/ 6150008 w 6233095"/>
                <a:gd name="connsiteY7" fmla="*/ 1486588 h 3263055"/>
                <a:gd name="connsiteX8" fmla="*/ 5930369 w 6233095"/>
                <a:gd name="connsiteY8" fmla="*/ 2197738 h 3263055"/>
                <a:gd name="connsiteX9" fmla="*/ 4538449 w 6233095"/>
                <a:gd name="connsiteY9" fmla="*/ 2609216 h 3263055"/>
                <a:gd name="connsiteX10" fmla="*/ 3776449 w 6233095"/>
                <a:gd name="connsiteY10" fmla="*/ 3198497 h 3263055"/>
                <a:gd name="connsiteX11" fmla="*/ 3042420 w 6233095"/>
                <a:gd name="connsiteY11" fmla="*/ 3160872 h 3263055"/>
                <a:gd name="connsiteX12" fmla="*/ 2135610 w 6233095"/>
                <a:gd name="connsiteY12" fmla="*/ 2426337 h 3263055"/>
                <a:gd name="connsiteX13" fmla="*/ 667489 w 6233095"/>
                <a:gd name="connsiteY13" fmla="*/ 2685416 h 3263055"/>
                <a:gd name="connsiteX14" fmla="*/ 118849 w 6233095"/>
                <a:gd name="connsiteY14" fmla="*/ 2350136 h 3263055"/>
                <a:gd name="connsiteX15" fmla="*/ 78210 w 6233095"/>
                <a:gd name="connsiteY15" fmla="*/ 1659257 h 3263055"/>
                <a:gd name="connsiteX16" fmla="*/ 874632 w 6233095"/>
                <a:gd name="connsiteY16" fmla="*/ 1125908 h 3263055"/>
                <a:gd name="connsiteX0" fmla="*/ 874632 w 6233095"/>
                <a:gd name="connsiteY0" fmla="*/ 1125908 h 3263055"/>
                <a:gd name="connsiteX1" fmla="*/ 1353979 w 6233095"/>
                <a:gd name="connsiteY1" fmla="*/ 447116 h 3263055"/>
                <a:gd name="connsiteX2" fmla="*/ 2303249 w 6233095"/>
                <a:gd name="connsiteY2" fmla="*/ 206376 h 3263055"/>
                <a:gd name="connsiteX3" fmla="*/ 3331980 w 6233095"/>
                <a:gd name="connsiteY3" fmla="*/ 264 h 3263055"/>
                <a:gd name="connsiteX4" fmla="*/ 4838169 w 6233095"/>
                <a:gd name="connsiteY4" fmla="*/ 252096 h 3263055"/>
                <a:gd name="connsiteX5" fmla="*/ 5889729 w 6233095"/>
                <a:gd name="connsiteY5" fmla="*/ 252097 h 3263055"/>
                <a:gd name="connsiteX6" fmla="*/ 6219928 w 6233095"/>
                <a:gd name="connsiteY6" fmla="*/ 744858 h 3263055"/>
                <a:gd name="connsiteX7" fmla="*/ 6150008 w 6233095"/>
                <a:gd name="connsiteY7" fmla="*/ 1486588 h 3263055"/>
                <a:gd name="connsiteX8" fmla="*/ 5930369 w 6233095"/>
                <a:gd name="connsiteY8" fmla="*/ 2197738 h 3263055"/>
                <a:gd name="connsiteX9" fmla="*/ 4538449 w 6233095"/>
                <a:gd name="connsiteY9" fmla="*/ 2609216 h 3263055"/>
                <a:gd name="connsiteX10" fmla="*/ 3776449 w 6233095"/>
                <a:gd name="connsiteY10" fmla="*/ 3198497 h 3263055"/>
                <a:gd name="connsiteX11" fmla="*/ 3042420 w 6233095"/>
                <a:gd name="connsiteY11" fmla="*/ 3160872 h 3263055"/>
                <a:gd name="connsiteX12" fmla="*/ 2135610 w 6233095"/>
                <a:gd name="connsiteY12" fmla="*/ 2426337 h 3263055"/>
                <a:gd name="connsiteX13" fmla="*/ 667489 w 6233095"/>
                <a:gd name="connsiteY13" fmla="*/ 2685416 h 3263055"/>
                <a:gd name="connsiteX14" fmla="*/ 118849 w 6233095"/>
                <a:gd name="connsiteY14" fmla="*/ 2350136 h 3263055"/>
                <a:gd name="connsiteX15" fmla="*/ 78210 w 6233095"/>
                <a:gd name="connsiteY15" fmla="*/ 1659257 h 3263055"/>
                <a:gd name="connsiteX16" fmla="*/ 874632 w 6233095"/>
                <a:gd name="connsiteY16" fmla="*/ 1125908 h 3263055"/>
                <a:gd name="connsiteX0" fmla="*/ 874632 w 6233095"/>
                <a:gd name="connsiteY0" fmla="*/ 1125908 h 3263055"/>
                <a:gd name="connsiteX1" fmla="*/ 1353979 w 6233095"/>
                <a:gd name="connsiteY1" fmla="*/ 447116 h 3263055"/>
                <a:gd name="connsiteX2" fmla="*/ 2225757 w 6233095"/>
                <a:gd name="connsiteY2" fmla="*/ 206376 h 3263055"/>
                <a:gd name="connsiteX3" fmla="*/ 3331980 w 6233095"/>
                <a:gd name="connsiteY3" fmla="*/ 264 h 3263055"/>
                <a:gd name="connsiteX4" fmla="*/ 4838169 w 6233095"/>
                <a:gd name="connsiteY4" fmla="*/ 252096 h 3263055"/>
                <a:gd name="connsiteX5" fmla="*/ 5889729 w 6233095"/>
                <a:gd name="connsiteY5" fmla="*/ 252097 h 3263055"/>
                <a:gd name="connsiteX6" fmla="*/ 6219928 w 6233095"/>
                <a:gd name="connsiteY6" fmla="*/ 744858 h 3263055"/>
                <a:gd name="connsiteX7" fmla="*/ 6150008 w 6233095"/>
                <a:gd name="connsiteY7" fmla="*/ 1486588 h 3263055"/>
                <a:gd name="connsiteX8" fmla="*/ 5930369 w 6233095"/>
                <a:gd name="connsiteY8" fmla="*/ 2197738 h 3263055"/>
                <a:gd name="connsiteX9" fmla="*/ 4538449 w 6233095"/>
                <a:gd name="connsiteY9" fmla="*/ 2609216 h 3263055"/>
                <a:gd name="connsiteX10" fmla="*/ 3776449 w 6233095"/>
                <a:gd name="connsiteY10" fmla="*/ 3198497 h 3263055"/>
                <a:gd name="connsiteX11" fmla="*/ 3042420 w 6233095"/>
                <a:gd name="connsiteY11" fmla="*/ 3160872 h 3263055"/>
                <a:gd name="connsiteX12" fmla="*/ 2135610 w 6233095"/>
                <a:gd name="connsiteY12" fmla="*/ 2426337 h 3263055"/>
                <a:gd name="connsiteX13" fmla="*/ 667489 w 6233095"/>
                <a:gd name="connsiteY13" fmla="*/ 2685416 h 3263055"/>
                <a:gd name="connsiteX14" fmla="*/ 118849 w 6233095"/>
                <a:gd name="connsiteY14" fmla="*/ 2350136 h 3263055"/>
                <a:gd name="connsiteX15" fmla="*/ 78210 w 6233095"/>
                <a:gd name="connsiteY15" fmla="*/ 1659257 h 3263055"/>
                <a:gd name="connsiteX16" fmla="*/ 874632 w 6233095"/>
                <a:gd name="connsiteY16" fmla="*/ 1125908 h 3263055"/>
                <a:gd name="connsiteX0" fmla="*/ 874632 w 6233095"/>
                <a:gd name="connsiteY0" fmla="*/ 1125843 h 3262990"/>
                <a:gd name="connsiteX1" fmla="*/ 1353979 w 6233095"/>
                <a:gd name="connsiteY1" fmla="*/ 447051 h 3262990"/>
                <a:gd name="connsiteX2" fmla="*/ 2225757 w 6233095"/>
                <a:gd name="connsiteY2" fmla="*/ 206311 h 3262990"/>
                <a:gd name="connsiteX3" fmla="*/ 3331980 w 6233095"/>
                <a:gd name="connsiteY3" fmla="*/ 199 h 3262990"/>
                <a:gd name="connsiteX4" fmla="*/ 4838169 w 6233095"/>
                <a:gd name="connsiteY4" fmla="*/ 252031 h 3262990"/>
                <a:gd name="connsiteX5" fmla="*/ 5889729 w 6233095"/>
                <a:gd name="connsiteY5" fmla="*/ 252032 h 3262990"/>
                <a:gd name="connsiteX6" fmla="*/ 6219928 w 6233095"/>
                <a:gd name="connsiteY6" fmla="*/ 744793 h 3262990"/>
                <a:gd name="connsiteX7" fmla="*/ 6150008 w 6233095"/>
                <a:gd name="connsiteY7" fmla="*/ 1486523 h 3262990"/>
                <a:gd name="connsiteX8" fmla="*/ 5930369 w 6233095"/>
                <a:gd name="connsiteY8" fmla="*/ 2197673 h 3262990"/>
                <a:gd name="connsiteX9" fmla="*/ 4538449 w 6233095"/>
                <a:gd name="connsiteY9" fmla="*/ 2609151 h 3262990"/>
                <a:gd name="connsiteX10" fmla="*/ 3776449 w 6233095"/>
                <a:gd name="connsiteY10" fmla="*/ 3198432 h 3262990"/>
                <a:gd name="connsiteX11" fmla="*/ 3042420 w 6233095"/>
                <a:gd name="connsiteY11" fmla="*/ 3160807 h 3262990"/>
                <a:gd name="connsiteX12" fmla="*/ 2135610 w 6233095"/>
                <a:gd name="connsiteY12" fmla="*/ 2426272 h 3262990"/>
                <a:gd name="connsiteX13" fmla="*/ 667489 w 6233095"/>
                <a:gd name="connsiteY13" fmla="*/ 2685351 h 3262990"/>
                <a:gd name="connsiteX14" fmla="*/ 118849 w 6233095"/>
                <a:gd name="connsiteY14" fmla="*/ 2350071 h 3262990"/>
                <a:gd name="connsiteX15" fmla="*/ 78210 w 6233095"/>
                <a:gd name="connsiteY15" fmla="*/ 1659192 h 3262990"/>
                <a:gd name="connsiteX16" fmla="*/ 874632 w 6233095"/>
                <a:gd name="connsiteY16" fmla="*/ 1125843 h 3262990"/>
                <a:gd name="connsiteX0" fmla="*/ 874632 w 6233095"/>
                <a:gd name="connsiteY0" fmla="*/ 1125843 h 3262990"/>
                <a:gd name="connsiteX1" fmla="*/ 1353979 w 6233095"/>
                <a:gd name="connsiteY1" fmla="*/ 447051 h 3262990"/>
                <a:gd name="connsiteX2" fmla="*/ 2078523 w 6233095"/>
                <a:gd name="connsiteY2" fmla="*/ 206311 h 3262990"/>
                <a:gd name="connsiteX3" fmla="*/ 3331980 w 6233095"/>
                <a:gd name="connsiteY3" fmla="*/ 199 h 3262990"/>
                <a:gd name="connsiteX4" fmla="*/ 4838169 w 6233095"/>
                <a:gd name="connsiteY4" fmla="*/ 252031 h 3262990"/>
                <a:gd name="connsiteX5" fmla="*/ 5889729 w 6233095"/>
                <a:gd name="connsiteY5" fmla="*/ 252032 h 3262990"/>
                <a:gd name="connsiteX6" fmla="*/ 6219928 w 6233095"/>
                <a:gd name="connsiteY6" fmla="*/ 744793 h 3262990"/>
                <a:gd name="connsiteX7" fmla="*/ 6150008 w 6233095"/>
                <a:gd name="connsiteY7" fmla="*/ 1486523 h 3262990"/>
                <a:gd name="connsiteX8" fmla="*/ 5930369 w 6233095"/>
                <a:gd name="connsiteY8" fmla="*/ 2197673 h 3262990"/>
                <a:gd name="connsiteX9" fmla="*/ 4538449 w 6233095"/>
                <a:gd name="connsiteY9" fmla="*/ 2609151 h 3262990"/>
                <a:gd name="connsiteX10" fmla="*/ 3776449 w 6233095"/>
                <a:gd name="connsiteY10" fmla="*/ 3198432 h 3262990"/>
                <a:gd name="connsiteX11" fmla="*/ 3042420 w 6233095"/>
                <a:gd name="connsiteY11" fmla="*/ 3160807 h 3262990"/>
                <a:gd name="connsiteX12" fmla="*/ 2135610 w 6233095"/>
                <a:gd name="connsiteY12" fmla="*/ 2426272 h 3262990"/>
                <a:gd name="connsiteX13" fmla="*/ 667489 w 6233095"/>
                <a:gd name="connsiteY13" fmla="*/ 2685351 h 3262990"/>
                <a:gd name="connsiteX14" fmla="*/ 118849 w 6233095"/>
                <a:gd name="connsiteY14" fmla="*/ 2350071 h 3262990"/>
                <a:gd name="connsiteX15" fmla="*/ 78210 w 6233095"/>
                <a:gd name="connsiteY15" fmla="*/ 1659192 h 3262990"/>
                <a:gd name="connsiteX16" fmla="*/ 874632 w 6233095"/>
                <a:gd name="connsiteY16" fmla="*/ 1125843 h 3262990"/>
                <a:gd name="connsiteX0" fmla="*/ 874632 w 6233095"/>
                <a:gd name="connsiteY0" fmla="*/ 1125944 h 3263091"/>
                <a:gd name="connsiteX1" fmla="*/ 1260989 w 6233095"/>
                <a:gd name="connsiteY1" fmla="*/ 447152 h 3263091"/>
                <a:gd name="connsiteX2" fmla="*/ 2078523 w 6233095"/>
                <a:gd name="connsiteY2" fmla="*/ 206412 h 3263091"/>
                <a:gd name="connsiteX3" fmla="*/ 3331980 w 6233095"/>
                <a:gd name="connsiteY3" fmla="*/ 300 h 3263091"/>
                <a:gd name="connsiteX4" fmla="*/ 4838169 w 6233095"/>
                <a:gd name="connsiteY4" fmla="*/ 252132 h 3263091"/>
                <a:gd name="connsiteX5" fmla="*/ 5889729 w 6233095"/>
                <a:gd name="connsiteY5" fmla="*/ 252133 h 3263091"/>
                <a:gd name="connsiteX6" fmla="*/ 6219928 w 6233095"/>
                <a:gd name="connsiteY6" fmla="*/ 744894 h 3263091"/>
                <a:gd name="connsiteX7" fmla="*/ 6150008 w 6233095"/>
                <a:gd name="connsiteY7" fmla="*/ 1486624 h 3263091"/>
                <a:gd name="connsiteX8" fmla="*/ 5930369 w 6233095"/>
                <a:gd name="connsiteY8" fmla="*/ 2197774 h 3263091"/>
                <a:gd name="connsiteX9" fmla="*/ 4538449 w 6233095"/>
                <a:gd name="connsiteY9" fmla="*/ 2609252 h 3263091"/>
                <a:gd name="connsiteX10" fmla="*/ 3776449 w 6233095"/>
                <a:gd name="connsiteY10" fmla="*/ 3198533 h 3263091"/>
                <a:gd name="connsiteX11" fmla="*/ 3042420 w 6233095"/>
                <a:gd name="connsiteY11" fmla="*/ 3160908 h 3263091"/>
                <a:gd name="connsiteX12" fmla="*/ 2135610 w 6233095"/>
                <a:gd name="connsiteY12" fmla="*/ 2426373 h 3263091"/>
                <a:gd name="connsiteX13" fmla="*/ 667489 w 6233095"/>
                <a:gd name="connsiteY13" fmla="*/ 2685452 h 3263091"/>
                <a:gd name="connsiteX14" fmla="*/ 118849 w 6233095"/>
                <a:gd name="connsiteY14" fmla="*/ 2350172 h 3263091"/>
                <a:gd name="connsiteX15" fmla="*/ 78210 w 6233095"/>
                <a:gd name="connsiteY15" fmla="*/ 1659293 h 3263091"/>
                <a:gd name="connsiteX16" fmla="*/ 874632 w 6233095"/>
                <a:gd name="connsiteY16" fmla="*/ 1125944 h 3263091"/>
                <a:gd name="connsiteX0" fmla="*/ 874632 w 6233095"/>
                <a:gd name="connsiteY0" fmla="*/ 1125944 h 3262873"/>
                <a:gd name="connsiteX1" fmla="*/ 1260989 w 6233095"/>
                <a:gd name="connsiteY1" fmla="*/ 447152 h 3262873"/>
                <a:gd name="connsiteX2" fmla="*/ 2078523 w 6233095"/>
                <a:gd name="connsiteY2" fmla="*/ 206412 h 3262873"/>
                <a:gd name="connsiteX3" fmla="*/ 3331980 w 6233095"/>
                <a:gd name="connsiteY3" fmla="*/ 300 h 3262873"/>
                <a:gd name="connsiteX4" fmla="*/ 4838169 w 6233095"/>
                <a:gd name="connsiteY4" fmla="*/ 252132 h 3262873"/>
                <a:gd name="connsiteX5" fmla="*/ 5889729 w 6233095"/>
                <a:gd name="connsiteY5" fmla="*/ 252133 h 3262873"/>
                <a:gd name="connsiteX6" fmla="*/ 6219928 w 6233095"/>
                <a:gd name="connsiteY6" fmla="*/ 744894 h 3262873"/>
                <a:gd name="connsiteX7" fmla="*/ 6150008 w 6233095"/>
                <a:gd name="connsiteY7" fmla="*/ 1486624 h 3262873"/>
                <a:gd name="connsiteX8" fmla="*/ 5930369 w 6233095"/>
                <a:gd name="connsiteY8" fmla="*/ 2197774 h 3262873"/>
                <a:gd name="connsiteX9" fmla="*/ 4538449 w 6233095"/>
                <a:gd name="connsiteY9" fmla="*/ 2609252 h 3262873"/>
                <a:gd name="connsiteX10" fmla="*/ 3776449 w 6233095"/>
                <a:gd name="connsiteY10" fmla="*/ 3198533 h 3262873"/>
                <a:gd name="connsiteX11" fmla="*/ 3042420 w 6233095"/>
                <a:gd name="connsiteY11" fmla="*/ 3160908 h 3262873"/>
                <a:gd name="connsiteX12" fmla="*/ 2282844 w 6233095"/>
                <a:gd name="connsiteY12" fmla="*/ 2430248 h 3262873"/>
                <a:gd name="connsiteX13" fmla="*/ 667489 w 6233095"/>
                <a:gd name="connsiteY13" fmla="*/ 2685452 h 3262873"/>
                <a:gd name="connsiteX14" fmla="*/ 118849 w 6233095"/>
                <a:gd name="connsiteY14" fmla="*/ 2350172 h 3262873"/>
                <a:gd name="connsiteX15" fmla="*/ 78210 w 6233095"/>
                <a:gd name="connsiteY15" fmla="*/ 1659293 h 3262873"/>
                <a:gd name="connsiteX16" fmla="*/ 874632 w 6233095"/>
                <a:gd name="connsiteY16" fmla="*/ 1125944 h 3262873"/>
                <a:gd name="connsiteX0" fmla="*/ 874632 w 6233095"/>
                <a:gd name="connsiteY0" fmla="*/ 1125944 h 3262873"/>
                <a:gd name="connsiteX1" fmla="*/ 1260989 w 6233095"/>
                <a:gd name="connsiteY1" fmla="*/ 447152 h 3262873"/>
                <a:gd name="connsiteX2" fmla="*/ 2078523 w 6233095"/>
                <a:gd name="connsiteY2" fmla="*/ 206412 h 3262873"/>
                <a:gd name="connsiteX3" fmla="*/ 3331980 w 6233095"/>
                <a:gd name="connsiteY3" fmla="*/ 300 h 3262873"/>
                <a:gd name="connsiteX4" fmla="*/ 4838169 w 6233095"/>
                <a:gd name="connsiteY4" fmla="*/ 252132 h 3262873"/>
                <a:gd name="connsiteX5" fmla="*/ 5889729 w 6233095"/>
                <a:gd name="connsiteY5" fmla="*/ 252133 h 3262873"/>
                <a:gd name="connsiteX6" fmla="*/ 6219928 w 6233095"/>
                <a:gd name="connsiteY6" fmla="*/ 744894 h 3262873"/>
                <a:gd name="connsiteX7" fmla="*/ 6150008 w 6233095"/>
                <a:gd name="connsiteY7" fmla="*/ 1486624 h 3262873"/>
                <a:gd name="connsiteX8" fmla="*/ 5930369 w 6233095"/>
                <a:gd name="connsiteY8" fmla="*/ 2197774 h 3262873"/>
                <a:gd name="connsiteX9" fmla="*/ 4538449 w 6233095"/>
                <a:gd name="connsiteY9" fmla="*/ 2609252 h 3262873"/>
                <a:gd name="connsiteX10" fmla="*/ 3776449 w 6233095"/>
                <a:gd name="connsiteY10" fmla="*/ 3198533 h 3262873"/>
                <a:gd name="connsiteX11" fmla="*/ 3154783 w 6233095"/>
                <a:gd name="connsiteY11" fmla="*/ 3160908 h 3262873"/>
                <a:gd name="connsiteX12" fmla="*/ 2282844 w 6233095"/>
                <a:gd name="connsiteY12" fmla="*/ 2430248 h 3262873"/>
                <a:gd name="connsiteX13" fmla="*/ 667489 w 6233095"/>
                <a:gd name="connsiteY13" fmla="*/ 2685452 h 3262873"/>
                <a:gd name="connsiteX14" fmla="*/ 118849 w 6233095"/>
                <a:gd name="connsiteY14" fmla="*/ 2350172 h 3262873"/>
                <a:gd name="connsiteX15" fmla="*/ 78210 w 6233095"/>
                <a:gd name="connsiteY15" fmla="*/ 1659293 h 3262873"/>
                <a:gd name="connsiteX16" fmla="*/ 874632 w 6233095"/>
                <a:gd name="connsiteY16" fmla="*/ 1125944 h 3262873"/>
                <a:gd name="connsiteX0" fmla="*/ 874632 w 6343442"/>
                <a:gd name="connsiteY0" fmla="*/ 1125944 h 3262873"/>
                <a:gd name="connsiteX1" fmla="*/ 1260989 w 6343442"/>
                <a:gd name="connsiteY1" fmla="*/ 447152 h 3262873"/>
                <a:gd name="connsiteX2" fmla="*/ 2078523 w 6343442"/>
                <a:gd name="connsiteY2" fmla="*/ 206412 h 3262873"/>
                <a:gd name="connsiteX3" fmla="*/ 3331980 w 6343442"/>
                <a:gd name="connsiteY3" fmla="*/ 300 h 3262873"/>
                <a:gd name="connsiteX4" fmla="*/ 4838169 w 6343442"/>
                <a:gd name="connsiteY4" fmla="*/ 252132 h 3262873"/>
                <a:gd name="connsiteX5" fmla="*/ 5889729 w 6343442"/>
                <a:gd name="connsiteY5" fmla="*/ 252133 h 3262873"/>
                <a:gd name="connsiteX6" fmla="*/ 6336165 w 6343442"/>
                <a:gd name="connsiteY6" fmla="*/ 756517 h 3262873"/>
                <a:gd name="connsiteX7" fmla="*/ 6150008 w 6343442"/>
                <a:gd name="connsiteY7" fmla="*/ 1486624 h 3262873"/>
                <a:gd name="connsiteX8" fmla="*/ 5930369 w 6343442"/>
                <a:gd name="connsiteY8" fmla="*/ 2197774 h 3262873"/>
                <a:gd name="connsiteX9" fmla="*/ 4538449 w 6343442"/>
                <a:gd name="connsiteY9" fmla="*/ 2609252 h 3262873"/>
                <a:gd name="connsiteX10" fmla="*/ 3776449 w 6343442"/>
                <a:gd name="connsiteY10" fmla="*/ 3198533 h 3262873"/>
                <a:gd name="connsiteX11" fmla="*/ 3154783 w 6343442"/>
                <a:gd name="connsiteY11" fmla="*/ 3160908 h 3262873"/>
                <a:gd name="connsiteX12" fmla="*/ 2282844 w 6343442"/>
                <a:gd name="connsiteY12" fmla="*/ 2430248 h 3262873"/>
                <a:gd name="connsiteX13" fmla="*/ 667489 w 6343442"/>
                <a:gd name="connsiteY13" fmla="*/ 2685452 h 3262873"/>
                <a:gd name="connsiteX14" fmla="*/ 118849 w 6343442"/>
                <a:gd name="connsiteY14" fmla="*/ 2350172 h 3262873"/>
                <a:gd name="connsiteX15" fmla="*/ 78210 w 6343442"/>
                <a:gd name="connsiteY15" fmla="*/ 1659293 h 3262873"/>
                <a:gd name="connsiteX16" fmla="*/ 874632 w 6343442"/>
                <a:gd name="connsiteY16" fmla="*/ 1125944 h 3262873"/>
                <a:gd name="connsiteX0" fmla="*/ 874632 w 6339895"/>
                <a:gd name="connsiteY0" fmla="*/ 1125944 h 3262873"/>
                <a:gd name="connsiteX1" fmla="*/ 1260989 w 6339895"/>
                <a:gd name="connsiteY1" fmla="*/ 447152 h 3262873"/>
                <a:gd name="connsiteX2" fmla="*/ 2078523 w 6339895"/>
                <a:gd name="connsiteY2" fmla="*/ 206412 h 3262873"/>
                <a:gd name="connsiteX3" fmla="*/ 3331980 w 6339895"/>
                <a:gd name="connsiteY3" fmla="*/ 300 h 3262873"/>
                <a:gd name="connsiteX4" fmla="*/ 4838169 w 6339895"/>
                <a:gd name="connsiteY4" fmla="*/ 252132 h 3262873"/>
                <a:gd name="connsiteX5" fmla="*/ 5889729 w 6339895"/>
                <a:gd name="connsiteY5" fmla="*/ 252133 h 3262873"/>
                <a:gd name="connsiteX6" fmla="*/ 6336165 w 6339895"/>
                <a:gd name="connsiteY6" fmla="*/ 756517 h 3262873"/>
                <a:gd name="connsiteX7" fmla="*/ 6150008 w 6339895"/>
                <a:gd name="connsiteY7" fmla="*/ 1486624 h 3262873"/>
                <a:gd name="connsiteX8" fmla="*/ 5930369 w 6339895"/>
                <a:gd name="connsiteY8" fmla="*/ 2197774 h 3262873"/>
                <a:gd name="connsiteX9" fmla="*/ 4538449 w 6339895"/>
                <a:gd name="connsiteY9" fmla="*/ 2609252 h 3262873"/>
                <a:gd name="connsiteX10" fmla="*/ 3776449 w 6339895"/>
                <a:gd name="connsiteY10" fmla="*/ 3198533 h 3262873"/>
                <a:gd name="connsiteX11" fmla="*/ 3154783 w 6339895"/>
                <a:gd name="connsiteY11" fmla="*/ 3160908 h 3262873"/>
                <a:gd name="connsiteX12" fmla="*/ 2282844 w 6339895"/>
                <a:gd name="connsiteY12" fmla="*/ 2430248 h 3262873"/>
                <a:gd name="connsiteX13" fmla="*/ 667489 w 6339895"/>
                <a:gd name="connsiteY13" fmla="*/ 2685452 h 3262873"/>
                <a:gd name="connsiteX14" fmla="*/ 118849 w 6339895"/>
                <a:gd name="connsiteY14" fmla="*/ 2350172 h 3262873"/>
                <a:gd name="connsiteX15" fmla="*/ 78210 w 6339895"/>
                <a:gd name="connsiteY15" fmla="*/ 1659293 h 3262873"/>
                <a:gd name="connsiteX16" fmla="*/ 874632 w 6339895"/>
                <a:gd name="connsiteY16" fmla="*/ 1125944 h 3262873"/>
                <a:gd name="connsiteX0" fmla="*/ 874632 w 6339584"/>
                <a:gd name="connsiteY0" fmla="*/ 1125944 h 3262873"/>
                <a:gd name="connsiteX1" fmla="*/ 1260989 w 6339584"/>
                <a:gd name="connsiteY1" fmla="*/ 447152 h 3262873"/>
                <a:gd name="connsiteX2" fmla="*/ 2078523 w 6339584"/>
                <a:gd name="connsiteY2" fmla="*/ 206412 h 3262873"/>
                <a:gd name="connsiteX3" fmla="*/ 3331980 w 6339584"/>
                <a:gd name="connsiteY3" fmla="*/ 300 h 3262873"/>
                <a:gd name="connsiteX4" fmla="*/ 4838169 w 6339584"/>
                <a:gd name="connsiteY4" fmla="*/ 252132 h 3262873"/>
                <a:gd name="connsiteX5" fmla="*/ 5889729 w 6339584"/>
                <a:gd name="connsiteY5" fmla="*/ 252133 h 3262873"/>
                <a:gd name="connsiteX6" fmla="*/ 6336165 w 6339584"/>
                <a:gd name="connsiteY6" fmla="*/ 756517 h 3262873"/>
                <a:gd name="connsiteX7" fmla="*/ 6150008 w 6339584"/>
                <a:gd name="connsiteY7" fmla="*/ 1486624 h 3262873"/>
                <a:gd name="connsiteX8" fmla="*/ 5930369 w 6339584"/>
                <a:gd name="connsiteY8" fmla="*/ 2197774 h 3262873"/>
                <a:gd name="connsiteX9" fmla="*/ 4538449 w 6339584"/>
                <a:gd name="connsiteY9" fmla="*/ 2609252 h 3262873"/>
                <a:gd name="connsiteX10" fmla="*/ 3776449 w 6339584"/>
                <a:gd name="connsiteY10" fmla="*/ 3198533 h 3262873"/>
                <a:gd name="connsiteX11" fmla="*/ 3154783 w 6339584"/>
                <a:gd name="connsiteY11" fmla="*/ 3160908 h 3262873"/>
                <a:gd name="connsiteX12" fmla="*/ 2282844 w 6339584"/>
                <a:gd name="connsiteY12" fmla="*/ 2430248 h 3262873"/>
                <a:gd name="connsiteX13" fmla="*/ 667489 w 6339584"/>
                <a:gd name="connsiteY13" fmla="*/ 2685452 h 3262873"/>
                <a:gd name="connsiteX14" fmla="*/ 118849 w 6339584"/>
                <a:gd name="connsiteY14" fmla="*/ 2350172 h 3262873"/>
                <a:gd name="connsiteX15" fmla="*/ 78210 w 6339584"/>
                <a:gd name="connsiteY15" fmla="*/ 1659293 h 3262873"/>
                <a:gd name="connsiteX16" fmla="*/ 874632 w 6339584"/>
                <a:gd name="connsiteY16" fmla="*/ 1125944 h 3262873"/>
                <a:gd name="connsiteX0" fmla="*/ 874632 w 6339584"/>
                <a:gd name="connsiteY0" fmla="*/ 1125944 h 3266840"/>
                <a:gd name="connsiteX1" fmla="*/ 1260989 w 6339584"/>
                <a:gd name="connsiteY1" fmla="*/ 447152 h 3266840"/>
                <a:gd name="connsiteX2" fmla="*/ 2078523 w 6339584"/>
                <a:gd name="connsiteY2" fmla="*/ 206412 h 3266840"/>
                <a:gd name="connsiteX3" fmla="*/ 3331980 w 6339584"/>
                <a:gd name="connsiteY3" fmla="*/ 300 h 3266840"/>
                <a:gd name="connsiteX4" fmla="*/ 4838169 w 6339584"/>
                <a:gd name="connsiteY4" fmla="*/ 252132 h 3266840"/>
                <a:gd name="connsiteX5" fmla="*/ 5889729 w 6339584"/>
                <a:gd name="connsiteY5" fmla="*/ 252133 h 3266840"/>
                <a:gd name="connsiteX6" fmla="*/ 6336165 w 6339584"/>
                <a:gd name="connsiteY6" fmla="*/ 756517 h 3266840"/>
                <a:gd name="connsiteX7" fmla="*/ 6150008 w 6339584"/>
                <a:gd name="connsiteY7" fmla="*/ 1486624 h 3266840"/>
                <a:gd name="connsiteX8" fmla="*/ 5930369 w 6339584"/>
                <a:gd name="connsiteY8" fmla="*/ 2197774 h 3266840"/>
                <a:gd name="connsiteX9" fmla="*/ 4538449 w 6339584"/>
                <a:gd name="connsiteY9" fmla="*/ 2609252 h 3266840"/>
                <a:gd name="connsiteX10" fmla="*/ 3776449 w 6339584"/>
                <a:gd name="connsiteY10" fmla="*/ 3198533 h 3266840"/>
                <a:gd name="connsiteX11" fmla="*/ 3232274 w 6339584"/>
                <a:gd name="connsiteY11" fmla="*/ 3168657 h 3266840"/>
                <a:gd name="connsiteX12" fmla="*/ 2282844 w 6339584"/>
                <a:gd name="connsiteY12" fmla="*/ 2430248 h 3266840"/>
                <a:gd name="connsiteX13" fmla="*/ 667489 w 6339584"/>
                <a:gd name="connsiteY13" fmla="*/ 2685452 h 3266840"/>
                <a:gd name="connsiteX14" fmla="*/ 118849 w 6339584"/>
                <a:gd name="connsiteY14" fmla="*/ 2350172 h 3266840"/>
                <a:gd name="connsiteX15" fmla="*/ 78210 w 6339584"/>
                <a:gd name="connsiteY15" fmla="*/ 1659293 h 3266840"/>
                <a:gd name="connsiteX16" fmla="*/ 874632 w 6339584"/>
                <a:gd name="connsiteY16" fmla="*/ 1125944 h 3266840"/>
                <a:gd name="connsiteX0" fmla="*/ 874632 w 6339584"/>
                <a:gd name="connsiteY0" fmla="*/ 1125883 h 3266779"/>
                <a:gd name="connsiteX1" fmla="*/ 1260989 w 6339584"/>
                <a:gd name="connsiteY1" fmla="*/ 447091 h 3266779"/>
                <a:gd name="connsiteX2" fmla="*/ 1573364 w 6339584"/>
                <a:gd name="connsiteY2" fmla="*/ 221334 h 3266779"/>
                <a:gd name="connsiteX3" fmla="*/ 2078523 w 6339584"/>
                <a:gd name="connsiteY3" fmla="*/ 206351 h 3266779"/>
                <a:gd name="connsiteX4" fmla="*/ 3331980 w 6339584"/>
                <a:gd name="connsiteY4" fmla="*/ 239 h 3266779"/>
                <a:gd name="connsiteX5" fmla="*/ 4838169 w 6339584"/>
                <a:gd name="connsiteY5" fmla="*/ 252071 h 3266779"/>
                <a:gd name="connsiteX6" fmla="*/ 5889729 w 6339584"/>
                <a:gd name="connsiteY6" fmla="*/ 252072 h 3266779"/>
                <a:gd name="connsiteX7" fmla="*/ 6336165 w 6339584"/>
                <a:gd name="connsiteY7" fmla="*/ 756456 h 3266779"/>
                <a:gd name="connsiteX8" fmla="*/ 6150008 w 6339584"/>
                <a:gd name="connsiteY8" fmla="*/ 1486563 h 3266779"/>
                <a:gd name="connsiteX9" fmla="*/ 5930369 w 6339584"/>
                <a:gd name="connsiteY9" fmla="*/ 2197713 h 3266779"/>
                <a:gd name="connsiteX10" fmla="*/ 4538449 w 6339584"/>
                <a:gd name="connsiteY10" fmla="*/ 2609191 h 3266779"/>
                <a:gd name="connsiteX11" fmla="*/ 3776449 w 6339584"/>
                <a:gd name="connsiteY11" fmla="*/ 3198472 h 3266779"/>
                <a:gd name="connsiteX12" fmla="*/ 3232274 w 6339584"/>
                <a:gd name="connsiteY12" fmla="*/ 3168596 h 3266779"/>
                <a:gd name="connsiteX13" fmla="*/ 2282844 w 6339584"/>
                <a:gd name="connsiteY13" fmla="*/ 2430187 h 3266779"/>
                <a:gd name="connsiteX14" fmla="*/ 667489 w 6339584"/>
                <a:gd name="connsiteY14" fmla="*/ 2685391 h 3266779"/>
                <a:gd name="connsiteX15" fmla="*/ 118849 w 6339584"/>
                <a:gd name="connsiteY15" fmla="*/ 2350111 h 3266779"/>
                <a:gd name="connsiteX16" fmla="*/ 78210 w 6339584"/>
                <a:gd name="connsiteY16" fmla="*/ 1659232 h 3266779"/>
                <a:gd name="connsiteX17" fmla="*/ 874632 w 6339584"/>
                <a:gd name="connsiteY17" fmla="*/ 1125883 h 326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39584" h="3266779">
                  <a:moveTo>
                    <a:pt x="874632" y="1125883"/>
                  </a:moveTo>
                  <a:cubicBezTo>
                    <a:pt x="1071762" y="923860"/>
                    <a:pt x="1144534" y="597849"/>
                    <a:pt x="1260989" y="447091"/>
                  </a:cubicBezTo>
                  <a:cubicBezTo>
                    <a:pt x="1377444" y="296333"/>
                    <a:pt x="1437108" y="261457"/>
                    <a:pt x="1573364" y="221334"/>
                  </a:cubicBezTo>
                  <a:cubicBezTo>
                    <a:pt x="1709620" y="181211"/>
                    <a:pt x="1785420" y="243200"/>
                    <a:pt x="2078523" y="206351"/>
                  </a:cubicBezTo>
                  <a:cubicBezTo>
                    <a:pt x="2371626" y="169502"/>
                    <a:pt x="2872039" y="-7381"/>
                    <a:pt x="3331980" y="239"/>
                  </a:cubicBezTo>
                  <a:cubicBezTo>
                    <a:pt x="3791921" y="7859"/>
                    <a:pt x="4404257" y="141519"/>
                    <a:pt x="4838169" y="252071"/>
                  </a:cubicBezTo>
                  <a:cubicBezTo>
                    <a:pt x="5272081" y="362623"/>
                    <a:pt x="5640063" y="168008"/>
                    <a:pt x="5889729" y="252072"/>
                  </a:cubicBezTo>
                  <a:cubicBezTo>
                    <a:pt x="6139395" y="336136"/>
                    <a:pt x="6292785" y="550708"/>
                    <a:pt x="6336165" y="756456"/>
                  </a:cubicBezTo>
                  <a:cubicBezTo>
                    <a:pt x="6379545" y="962205"/>
                    <a:pt x="5992916" y="1223107"/>
                    <a:pt x="6150008" y="1486563"/>
                  </a:cubicBezTo>
                  <a:cubicBezTo>
                    <a:pt x="6307100" y="1750019"/>
                    <a:pt x="6198962" y="2010608"/>
                    <a:pt x="5930369" y="2197713"/>
                  </a:cubicBezTo>
                  <a:cubicBezTo>
                    <a:pt x="5661776" y="2384818"/>
                    <a:pt x="4832242" y="2407685"/>
                    <a:pt x="4538449" y="2609191"/>
                  </a:cubicBezTo>
                  <a:cubicBezTo>
                    <a:pt x="4244656" y="2810698"/>
                    <a:pt x="3994145" y="3105238"/>
                    <a:pt x="3776449" y="3198472"/>
                  </a:cubicBezTo>
                  <a:cubicBezTo>
                    <a:pt x="3558753" y="3291706"/>
                    <a:pt x="3481208" y="3296644"/>
                    <a:pt x="3232274" y="3168596"/>
                  </a:cubicBezTo>
                  <a:cubicBezTo>
                    <a:pt x="2983340" y="3040548"/>
                    <a:pt x="2710308" y="2510721"/>
                    <a:pt x="2282844" y="2430187"/>
                  </a:cubicBezTo>
                  <a:cubicBezTo>
                    <a:pt x="1855380" y="2349653"/>
                    <a:pt x="1028155" y="2698737"/>
                    <a:pt x="667489" y="2685391"/>
                  </a:cubicBezTo>
                  <a:cubicBezTo>
                    <a:pt x="306823" y="2672045"/>
                    <a:pt x="250082" y="2499124"/>
                    <a:pt x="118849" y="2350111"/>
                  </a:cubicBezTo>
                  <a:cubicBezTo>
                    <a:pt x="-12384" y="2201098"/>
                    <a:pt x="-47754" y="1863270"/>
                    <a:pt x="78210" y="1659232"/>
                  </a:cubicBezTo>
                  <a:cubicBezTo>
                    <a:pt x="204174" y="1455194"/>
                    <a:pt x="677502" y="1327906"/>
                    <a:pt x="874632" y="1125883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</p:grpSp>
      <p:pic>
        <p:nvPicPr>
          <p:cNvPr id="22" name="Bild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116632"/>
            <a:ext cx="810000" cy="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3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00351 0.16597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Campus Sontheim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E6B5151A-17C4-4431-8407-112C0160A8B6}" type="slidenum">
              <a:rPr lang="de-DE" smtClean="0"/>
              <a:pPr/>
              <a:t>13</a:t>
            </a:fld>
            <a:endParaRPr lang="de-DE" dirty="0"/>
          </a:p>
        </p:txBody>
      </p:sp>
      <p:grpSp>
        <p:nvGrpSpPr>
          <p:cNvPr id="315" name="Gruppieren 314"/>
          <p:cNvGrpSpPr/>
          <p:nvPr/>
        </p:nvGrpSpPr>
        <p:grpSpPr>
          <a:xfrm rot="10800000">
            <a:off x="5003695" y="1970903"/>
            <a:ext cx="6996514" cy="4208223"/>
            <a:chOff x="5003695" y="1970903"/>
            <a:chExt cx="6996514" cy="4208223"/>
          </a:xfrm>
        </p:grpSpPr>
        <p:sp>
          <p:nvSpPr>
            <p:cNvPr id="316" name="Rechteck 315"/>
            <p:cNvSpPr/>
            <p:nvPr/>
          </p:nvSpPr>
          <p:spPr>
            <a:xfrm>
              <a:off x="5087888" y="1970903"/>
              <a:ext cx="6840760" cy="2723948"/>
            </a:xfrm>
            <a:prstGeom prst="rect">
              <a:avLst/>
            </a:prstGeom>
            <a:solidFill>
              <a:srgbClr val="CCFFF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7" name="Rechteck 316"/>
            <p:cNvSpPr/>
            <p:nvPr/>
          </p:nvSpPr>
          <p:spPr>
            <a:xfrm>
              <a:off x="9532056" y="3428999"/>
              <a:ext cx="2396592" cy="2750127"/>
            </a:xfrm>
            <a:prstGeom prst="rect">
              <a:avLst/>
            </a:prstGeom>
            <a:solidFill>
              <a:srgbClr val="CCFFC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8" name="Rechteck 317"/>
            <p:cNvSpPr/>
            <p:nvPr/>
          </p:nvSpPr>
          <p:spPr>
            <a:xfrm>
              <a:off x="5087888" y="4653136"/>
              <a:ext cx="2160240" cy="1516287"/>
            </a:xfrm>
            <a:prstGeom prst="rect">
              <a:avLst/>
            </a:prstGeom>
            <a:solidFill>
              <a:srgbClr val="CCECF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9" name="Freihandform 318"/>
            <p:cNvSpPr/>
            <p:nvPr/>
          </p:nvSpPr>
          <p:spPr>
            <a:xfrm>
              <a:off x="7176121" y="5153077"/>
              <a:ext cx="1042984" cy="1018368"/>
            </a:xfrm>
            <a:custGeom>
              <a:avLst/>
              <a:gdLst>
                <a:gd name="connsiteX0" fmla="*/ 147193 w 1008112"/>
                <a:gd name="connsiteY0" fmla="*/ 469 h 1084235"/>
                <a:gd name="connsiteX1" fmla="*/ 324539 w 1008112"/>
                <a:gd name="connsiteY1" fmla="*/ 12078 h 1084235"/>
                <a:gd name="connsiteX2" fmla="*/ 976879 w 1008112"/>
                <a:gd name="connsiteY2" fmla="*/ 481813 h 1084235"/>
                <a:gd name="connsiteX3" fmla="*/ 1008112 w 1008112"/>
                <a:gd name="connsiteY3" fmla="*/ 515082 h 1084235"/>
                <a:gd name="connsiteX4" fmla="*/ 1008112 w 1008112"/>
                <a:gd name="connsiteY4" fmla="*/ 1084235 h 1084235"/>
                <a:gd name="connsiteX5" fmla="*/ 0 w 1008112"/>
                <a:gd name="connsiteY5" fmla="*/ 1084235 h 1084235"/>
                <a:gd name="connsiteX6" fmla="*/ 0 w 1008112"/>
                <a:gd name="connsiteY6" fmla="*/ 12754 h 1084235"/>
                <a:gd name="connsiteX7" fmla="*/ 47639 w 1008112"/>
                <a:gd name="connsiteY7" fmla="*/ 6868 h 1084235"/>
                <a:gd name="connsiteX8" fmla="*/ 147193 w 1008112"/>
                <a:gd name="connsiteY8" fmla="*/ 469 h 1084235"/>
                <a:gd name="connsiteX0" fmla="*/ 267304 w 1128223"/>
                <a:gd name="connsiteY0" fmla="*/ 469 h 1084235"/>
                <a:gd name="connsiteX1" fmla="*/ 444650 w 1128223"/>
                <a:gd name="connsiteY1" fmla="*/ 12078 h 1084235"/>
                <a:gd name="connsiteX2" fmla="*/ 1096990 w 1128223"/>
                <a:gd name="connsiteY2" fmla="*/ 481813 h 1084235"/>
                <a:gd name="connsiteX3" fmla="*/ 1128223 w 1128223"/>
                <a:gd name="connsiteY3" fmla="*/ 515082 h 1084235"/>
                <a:gd name="connsiteX4" fmla="*/ 1128223 w 1128223"/>
                <a:gd name="connsiteY4" fmla="*/ 1084235 h 1084235"/>
                <a:gd name="connsiteX5" fmla="*/ 0 w 1128223"/>
                <a:gd name="connsiteY5" fmla="*/ 1022242 h 1084235"/>
                <a:gd name="connsiteX6" fmla="*/ 120111 w 1128223"/>
                <a:gd name="connsiteY6" fmla="*/ 12754 h 1084235"/>
                <a:gd name="connsiteX7" fmla="*/ 167750 w 1128223"/>
                <a:gd name="connsiteY7" fmla="*/ 6868 h 1084235"/>
                <a:gd name="connsiteX8" fmla="*/ 267304 w 1128223"/>
                <a:gd name="connsiteY8" fmla="*/ 469 h 1084235"/>
                <a:gd name="connsiteX0" fmla="*/ 267304 w 1170844"/>
                <a:gd name="connsiteY0" fmla="*/ 469 h 1022242"/>
                <a:gd name="connsiteX1" fmla="*/ 444650 w 1170844"/>
                <a:gd name="connsiteY1" fmla="*/ 12078 h 1022242"/>
                <a:gd name="connsiteX2" fmla="*/ 1096990 w 1170844"/>
                <a:gd name="connsiteY2" fmla="*/ 481813 h 1022242"/>
                <a:gd name="connsiteX3" fmla="*/ 1128223 w 1170844"/>
                <a:gd name="connsiteY3" fmla="*/ 515082 h 1022242"/>
                <a:gd name="connsiteX4" fmla="*/ 1170844 w 1170844"/>
                <a:gd name="connsiteY4" fmla="*/ 991245 h 1022242"/>
                <a:gd name="connsiteX5" fmla="*/ 0 w 1170844"/>
                <a:gd name="connsiteY5" fmla="*/ 1022242 h 1022242"/>
                <a:gd name="connsiteX6" fmla="*/ 120111 w 1170844"/>
                <a:gd name="connsiteY6" fmla="*/ 12754 h 1022242"/>
                <a:gd name="connsiteX7" fmla="*/ 167750 w 1170844"/>
                <a:gd name="connsiteY7" fmla="*/ 6868 h 1022242"/>
                <a:gd name="connsiteX8" fmla="*/ 267304 w 1170844"/>
                <a:gd name="connsiteY8" fmla="*/ 469 h 1022242"/>
                <a:gd name="connsiteX0" fmla="*/ 267304 w 1163095"/>
                <a:gd name="connsiteY0" fmla="*/ 469 h 1022242"/>
                <a:gd name="connsiteX1" fmla="*/ 444650 w 1163095"/>
                <a:gd name="connsiteY1" fmla="*/ 12078 h 1022242"/>
                <a:gd name="connsiteX2" fmla="*/ 1096990 w 1163095"/>
                <a:gd name="connsiteY2" fmla="*/ 481813 h 1022242"/>
                <a:gd name="connsiteX3" fmla="*/ 1128223 w 1163095"/>
                <a:gd name="connsiteY3" fmla="*/ 515082 h 1022242"/>
                <a:gd name="connsiteX4" fmla="*/ 1163095 w 1163095"/>
                <a:gd name="connsiteY4" fmla="*/ 1010618 h 1022242"/>
                <a:gd name="connsiteX5" fmla="*/ 0 w 1163095"/>
                <a:gd name="connsiteY5" fmla="*/ 1022242 h 1022242"/>
                <a:gd name="connsiteX6" fmla="*/ 120111 w 1163095"/>
                <a:gd name="connsiteY6" fmla="*/ 12754 h 1022242"/>
                <a:gd name="connsiteX7" fmla="*/ 167750 w 1163095"/>
                <a:gd name="connsiteY7" fmla="*/ 6868 h 1022242"/>
                <a:gd name="connsiteX8" fmla="*/ 267304 w 1163095"/>
                <a:gd name="connsiteY8" fmla="*/ 469 h 1022242"/>
                <a:gd name="connsiteX0" fmla="*/ 147193 w 1042984"/>
                <a:gd name="connsiteY0" fmla="*/ 469 h 1018368"/>
                <a:gd name="connsiteX1" fmla="*/ 324539 w 1042984"/>
                <a:gd name="connsiteY1" fmla="*/ 12078 h 1018368"/>
                <a:gd name="connsiteX2" fmla="*/ 976879 w 1042984"/>
                <a:gd name="connsiteY2" fmla="*/ 481813 h 1018368"/>
                <a:gd name="connsiteX3" fmla="*/ 1008112 w 1042984"/>
                <a:gd name="connsiteY3" fmla="*/ 515082 h 1018368"/>
                <a:gd name="connsiteX4" fmla="*/ 1042984 w 1042984"/>
                <a:gd name="connsiteY4" fmla="*/ 1010618 h 1018368"/>
                <a:gd name="connsiteX5" fmla="*/ 30997 w 1042984"/>
                <a:gd name="connsiteY5" fmla="*/ 1018368 h 1018368"/>
                <a:gd name="connsiteX6" fmla="*/ 0 w 1042984"/>
                <a:gd name="connsiteY6" fmla="*/ 12754 h 1018368"/>
                <a:gd name="connsiteX7" fmla="*/ 47639 w 1042984"/>
                <a:gd name="connsiteY7" fmla="*/ 6868 h 1018368"/>
                <a:gd name="connsiteX8" fmla="*/ 147193 w 1042984"/>
                <a:gd name="connsiteY8" fmla="*/ 469 h 1018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984" h="1018368">
                  <a:moveTo>
                    <a:pt x="147193" y="469"/>
                  </a:moveTo>
                  <a:cubicBezTo>
                    <a:pt x="211427" y="-1342"/>
                    <a:pt x="271106" y="2011"/>
                    <a:pt x="324539" y="12078"/>
                  </a:cubicBezTo>
                  <a:cubicBezTo>
                    <a:pt x="591704" y="62412"/>
                    <a:pt x="798544" y="288251"/>
                    <a:pt x="976879" y="481813"/>
                  </a:cubicBezTo>
                  <a:lnTo>
                    <a:pt x="1008112" y="515082"/>
                  </a:lnTo>
                  <a:lnTo>
                    <a:pt x="1042984" y="1010618"/>
                  </a:lnTo>
                  <a:lnTo>
                    <a:pt x="30997" y="1018368"/>
                  </a:lnTo>
                  <a:lnTo>
                    <a:pt x="0" y="12754"/>
                  </a:lnTo>
                  <a:lnTo>
                    <a:pt x="47639" y="6868"/>
                  </a:lnTo>
                  <a:cubicBezTo>
                    <a:pt x="81821" y="3573"/>
                    <a:pt x="115077" y="1375"/>
                    <a:pt x="147193" y="469"/>
                  </a:cubicBezTo>
                  <a:close/>
                </a:path>
              </a:pathLst>
            </a:custGeom>
            <a:solidFill>
              <a:srgbClr val="CCCCF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0" name="Freihandform 319"/>
            <p:cNvSpPr/>
            <p:nvPr/>
          </p:nvSpPr>
          <p:spPr>
            <a:xfrm>
              <a:off x="8112226" y="5444506"/>
              <a:ext cx="3557837" cy="732422"/>
            </a:xfrm>
            <a:custGeom>
              <a:avLst/>
              <a:gdLst>
                <a:gd name="connsiteX0" fmla="*/ 0 w 3672408"/>
                <a:gd name="connsiteY0" fmla="*/ 146784 h 720798"/>
                <a:gd name="connsiteX1" fmla="*/ 40618 w 3672408"/>
                <a:gd name="connsiteY1" fmla="*/ 190217 h 720798"/>
                <a:gd name="connsiteX2" fmla="*/ 0 w 3672408"/>
                <a:gd name="connsiteY2" fmla="*/ 147160 h 720798"/>
                <a:gd name="connsiteX3" fmla="*/ 1510015 w 3672408"/>
                <a:gd name="connsiteY3" fmla="*/ 0 h 720798"/>
                <a:gd name="connsiteX4" fmla="*/ 3672408 w 3672408"/>
                <a:gd name="connsiteY4" fmla="*/ 720798 h 720798"/>
                <a:gd name="connsiteX5" fmla="*/ 0 w 3672408"/>
                <a:gd name="connsiteY5" fmla="*/ 720798 h 720798"/>
                <a:gd name="connsiteX6" fmla="*/ 0 w 3672408"/>
                <a:gd name="connsiteY6" fmla="*/ 720008 h 720798"/>
                <a:gd name="connsiteX7" fmla="*/ 106880 w 3672408"/>
                <a:gd name="connsiteY7" fmla="*/ 719189 h 720798"/>
                <a:gd name="connsiteX8" fmla="*/ 72008 w 3672408"/>
                <a:gd name="connsiteY8" fmla="*/ 223654 h 720798"/>
                <a:gd name="connsiteX9" fmla="*/ 144609 w 3672408"/>
                <a:gd name="connsiteY9" fmla="*/ 300987 h 720798"/>
                <a:gd name="connsiteX10" fmla="*/ 337864 w 3672408"/>
                <a:gd name="connsiteY10" fmla="*/ 459058 h 720798"/>
                <a:gd name="connsiteX11" fmla="*/ 882039 w 3672408"/>
                <a:gd name="connsiteY11" fmla="*/ 488934 h 720798"/>
                <a:gd name="connsiteX12" fmla="*/ 1431646 w 3672408"/>
                <a:gd name="connsiteY12" fmla="*/ 63628 h 720798"/>
                <a:gd name="connsiteX0" fmla="*/ 0 w 3672408"/>
                <a:gd name="connsiteY0" fmla="*/ 146784 h 720798"/>
                <a:gd name="connsiteX1" fmla="*/ 40618 w 3672408"/>
                <a:gd name="connsiteY1" fmla="*/ 190217 h 720798"/>
                <a:gd name="connsiteX2" fmla="*/ 0 w 3672408"/>
                <a:gd name="connsiteY2" fmla="*/ 147160 h 720798"/>
                <a:gd name="connsiteX3" fmla="*/ 0 w 3672408"/>
                <a:gd name="connsiteY3" fmla="*/ 146784 h 720798"/>
                <a:gd name="connsiteX4" fmla="*/ 1510015 w 3672408"/>
                <a:gd name="connsiteY4" fmla="*/ 0 h 720798"/>
                <a:gd name="connsiteX5" fmla="*/ 3436934 w 3672408"/>
                <a:gd name="connsiteY5" fmla="*/ 638579 h 720798"/>
                <a:gd name="connsiteX6" fmla="*/ 3672408 w 3672408"/>
                <a:gd name="connsiteY6" fmla="*/ 720798 h 720798"/>
                <a:gd name="connsiteX7" fmla="*/ 0 w 3672408"/>
                <a:gd name="connsiteY7" fmla="*/ 720798 h 720798"/>
                <a:gd name="connsiteX8" fmla="*/ 0 w 3672408"/>
                <a:gd name="connsiteY8" fmla="*/ 720008 h 720798"/>
                <a:gd name="connsiteX9" fmla="*/ 106880 w 3672408"/>
                <a:gd name="connsiteY9" fmla="*/ 719189 h 720798"/>
                <a:gd name="connsiteX10" fmla="*/ 72008 w 3672408"/>
                <a:gd name="connsiteY10" fmla="*/ 223654 h 720798"/>
                <a:gd name="connsiteX11" fmla="*/ 144609 w 3672408"/>
                <a:gd name="connsiteY11" fmla="*/ 300987 h 720798"/>
                <a:gd name="connsiteX12" fmla="*/ 337864 w 3672408"/>
                <a:gd name="connsiteY12" fmla="*/ 459058 h 720798"/>
                <a:gd name="connsiteX13" fmla="*/ 882039 w 3672408"/>
                <a:gd name="connsiteY13" fmla="*/ 488934 h 720798"/>
                <a:gd name="connsiteX14" fmla="*/ 1431646 w 3672408"/>
                <a:gd name="connsiteY14" fmla="*/ 63628 h 720798"/>
                <a:gd name="connsiteX15" fmla="*/ 1510015 w 3672408"/>
                <a:gd name="connsiteY15" fmla="*/ 0 h 720798"/>
                <a:gd name="connsiteX0" fmla="*/ 0 w 3436934"/>
                <a:gd name="connsiteY0" fmla="*/ 146784 h 732422"/>
                <a:gd name="connsiteX1" fmla="*/ 40618 w 3436934"/>
                <a:gd name="connsiteY1" fmla="*/ 190217 h 732422"/>
                <a:gd name="connsiteX2" fmla="*/ 0 w 3436934"/>
                <a:gd name="connsiteY2" fmla="*/ 147160 h 732422"/>
                <a:gd name="connsiteX3" fmla="*/ 0 w 3436934"/>
                <a:gd name="connsiteY3" fmla="*/ 146784 h 732422"/>
                <a:gd name="connsiteX4" fmla="*/ 1510015 w 3436934"/>
                <a:gd name="connsiteY4" fmla="*/ 0 h 732422"/>
                <a:gd name="connsiteX5" fmla="*/ 3436934 w 3436934"/>
                <a:gd name="connsiteY5" fmla="*/ 638579 h 732422"/>
                <a:gd name="connsiteX6" fmla="*/ 3436059 w 3436934"/>
                <a:gd name="connsiteY6" fmla="*/ 732422 h 732422"/>
                <a:gd name="connsiteX7" fmla="*/ 0 w 3436934"/>
                <a:gd name="connsiteY7" fmla="*/ 720798 h 732422"/>
                <a:gd name="connsiteX8" fmla="*/ 0 w 3436934"/>
                <a:gd name="connsiteY8" fmla="*/ 720008 h 732422"/>
                <a:gd name="connsiteX9" fmla="*/ 106880 w 3436934"/>
                <a:gd name="connsiteY9" fmla="*/ 719189 h 732422"/>
                <a:gd name="connsiteX10" fmla="*/ 72008 w 3436934"/>
                <a:gd name="connsiteY10" fmla="*/ 223654 h 732422"/>
                <a:gd name="connsiteX11" fmla="*/ 144609 w 3436934"/>
                <a:gd name="connsiteY11" fmla="*/ 300987 h 732422"/>
                <a:gd name="connsiteX12" fmla="*/ 337864 w 3436934"/>
                <a:gd name="connsiteY12" fmla="*/ 459058 h 732422"/>
                <a:gd name="connsiteX13" fmla="*/ 882039 w 3436934"/>
                <a:gd name="connsiteY13" fmla="*/ 488934 h 732422"/>
                <a:gd name="connsiteX14" fmla="*/ 1431646 w 3436934"/>
                <a:gd name="connsiteY14" fmla="*/ 63628 h 732422"/>
                <a:gd name="connsiteX15" fmla="*/ 1510015 w 3436934"/>
                <a:gd name="connsiteY15" fmla="*/ 0 h 732422"/>
                <a:gd name="connsiteX0" fmla="*/ 0 w 3557837"/>
                <a:gd name="connsiteY0" fmla="*/ 146784 h 732422"/>
                <a:gd name="connsiteX1" fmla="*/ 40618 w 3557837"/>
                <a:gd name="connsiteY1" fmla="*/ 190217 h 732422"/>
                <a:gd name="connsiteX2" fmla="*/ 0 w 3557837"/>
                <a:gd name="connsiteY2" fmla="*/ 147160 h 732422"/>
                <a:gd name="connsiteX3" fmla="*/ 0 w 3557837"/>
                <a:gd name="connsiteY3" fmla="*/ 146784 h 732422"/>
                <a:gd name="connsiteX4" fmla="*/ 1510015 w 3557837"/>
                <a:gd name="connsiteY4" fmla="*/ 0 h 732422"/>
                <a:gd name="connsiteX5" fmla="*/ 3436934 w 3557837"/>
                <a:gd name="connsiteY5" fmla="*/ 638579 h 732422"/>
                <a:gd name="connsiteX6" fmla="*/ 3557837 w 3557837"/>
                <a:gd name="connsiteY6" fmla="*/ 732422 h 732422"/>
                <a:gd name="connsiteX7" fmla="*/ 0 w 3557837"/>
                <a:gd name="connsiteY7" fmla="*/ 720798 h 732422"/>
                <a:gd name="connsiteX8" fmla="*/ 0 w 3557837"/>
                <a:gd name="connsiteY8" fmla="*/ 720008 h 732422"/>
                <a:gd name="connsiteX9" fmla="*/ 106880 w 3557837"/>
                <a:gd name="connsiteY9" fmla="*/ 719189 h 732422"/>
                <a:gd name="connsiteX10" fmla="*/ 72008 w 3557837"/>
                <a:gd name="connsiteY10" fmla="*/ 223654 h 732422"/>
                <a:gd name="connsiteX11" fmla="*/ 144609 w 3557837"/>
                <a:gd name="connsiteY11" fmla="*/ 300987 h 732422"/>
                <a:gd name="connsiteX12" fmla="*/ 337864 w 3557837"/>
                <a:gd name="connsiteY12" fmla="*/ 459058 h 732422"/>
                <a:gd name="connsiteX13" fmla="*/ 882039 w 3557837"/>
                <a:gd name="connsiteY13" fmla="*/ 488934 h 732422"/>
                <a:gd name="connsiteX14" fmla="*/ 1431646 w 3557837"/>
                <a:gd name="connsiteY14" fmla="*/ 63628 h 732422"/>
                <a:gd name="connsiteX15" fmla="*/ 1510015 w 3557837"/>
                <a:gd name="connsiteY15" fmla="*/ 0 h 732422"/>
                <a:gd name="connsiteX0" fmla="*/ 0 w 3557837"/>
                <a:gd name="connsiteY0" fmla="*/ 146784 h 732422"/>
                <a:gd name="connsiteX1" fmla="*/ 40618 w 3557837"/>
                <a:gd name="connsiteY1" fmla="*/ 190217 h 732422"/>
                <a:gd name="connsiteX2" fmla="*/ 0 w 3557837"/>
                <a:gd name="connsiteY2" fmla="*/ 147160 h 732422"/>
                <a:gd name="connsiteX3" fmla="*/ 0 w 3557837"/>
                <a:gd name="connsiteY3" fmla="*/ 146784 h 732422"/>
                <a:gd name="connsiteX4" fmla="*/ 1510015 w 3557837"/>
                <a:gd name="connsiteY4" fmla="*/ 0 h 732422"/>
                <a:gd name="connsiteX5" fmla="*/ 2702719 w 3557837"/>
                <a:gd name="connsiteY5" fmla="*/ 449956 h 732422"/>
                <a:gd name="connsiteX6" fmla="*/ 3436934 w 3557837"/>
                <a:gd name="connsiteY6" fmla="*/ 638579 h 732422"/>
                <a:gd name="connsiteX7" fmla="*/ 3557837 w 3557837"/>
                <a:gd name="connsiteY7" fmla="*/ 732422 h 732422"/>
                <a:gd name="connsiteX8" fmla="*/ 0 w 3557837"/>
                <a:gd name="connsiteY8" fmla="*/ 720798 h 732422"/>
                <a:gd name="connsiteX9" fmla="*/ 0 w 3557837"/>
                <a:gd name="connsiteY9" fmla="*/ 720008 h 732422"/>
                <a:gd name="connsiteX10" fmla="*/ 106880 w 3557837"/>
                <a:gd name="connsiteY10" fmla="*/ 719189 h 732422"/>
                <a:gd name="connsiteX11" fmla="*/ 72008 w 3557837"/>
                <a:gd name="connsiteY11" fmla="*/ 223654 h 732422"/>
                <a:gd name="connsiteX12" fmla="*/ 144609 w 3557837"/>
                <a:gd name="connsiteY12" fmla="*/ 300987 h 732422"/>
                <a:gd name="connsiteX13" fmla="*/ 337864 w 3557837"/>
                <a:gd name="connsiteY13" fmla="*/ 459058 h 732422"/>
                <a:gd name="connsiteX14" fmla="*/ 882039 w 3557837"/>
                <a:gd name="connsiteY14" fmla="*/ 488934 h 732422"/>
                <a:gd name="connsiteX15" fmla="*/ 1431646 w 3557837"/>
                <a:gd name="connsiteY15" fmla="*/ 63628 h 732422"/>
                <a:gd name="connsiteX16" fmla="*/ 1510015 w 3557837"/>
                <a:gd name="connsiteY16" fmla="*/ 0 h 732422"/>
                <a:gd name="connsiteX0" fmla="*/ 0 w 3557837"/>
                <a:gd name="connsiteY0" fmla="*/ 146784 h 732422"/>
                <a:gd name="connsiteX1" fmla="*/ 40618 w 3557837"/>
                <a:gd name="connsiteY1" fmla="*/ 190217 h 732422"/>
                <a:gd name="connsiteX2" fmla="*/ 0 w 3557837"/>
                <a:gd name="connsiteY2" fmla="*/ 147160 h 732422"/>
                <a:gd name="connsiteX3" fmla="*/ 0 w 3557837"/>
                <a:gd name="connsiteY3" fmla="*/ 146784 h 732422"/>
                <a:gd name="connsiteX4" fmla="*/ 1510015 w 3557837"/>
                <a:gd name="connsiteY4" fmla="*/ 0 h 732422"/>
                <a:gd name="connsiteX5" fmla="*/ 2702719 w 3557837"/>
                <a:gd name="connsiteY5" fmla="*/ 449956 h 732422"/>
                <a:gd name="connsiteX6" fmla="*/ 3436934 w 3557837"/>
                <a:gd name="connsiteY6" fmla="*/ 638579 h 732422"/>
                <a:gd name="connsiteX7" fmla="*/ 3557837 w 3557837"/>
                <a:gd name="connsiteY7" fmla="*/ 732422 h 732422"/>
                <a:gd name="connsiteX8" fmla="*/ 0 w 3557837"/>
                <a:gd name="connsiteY8" fmla="*/ 720798 h 732422"/>
                <a:gd name="connsiteX9" fmla="*/ 0 w 3557837"/>
                <a:gd name="connsiteY9" fmla="*/ 720008 h 732422"/>
                <a:gd name="connsiteX10" fmla="*/ 106880 w 3557837"/>
                <a:gd name="connsiteY10" fmla="*/ 719189 h 732422"/>
                <a:gd name="connsiteX11" fmla="*/ 72008 w 3557837"/>
                <a:gd name="connsiteY11" fmla="*/ 223654 h 732422"/>
                <a:gd name="connsiteX12" fmla="*/ 144609 w 3557837"/>
                <a:gd name="connsiteY12" fmla="*/ 300987 h 732422"/>
                <a:gd name="connsiteX13" fmla="*/ 337864 w 3557837"/>
                <a:gd name="connsiteY13" fmla="*/ 459058 h 732422"/>
                <a:gd name="connsiteX14" fmla="*/ 882039 w 3557837"/>
                <a:gd name="connsiteY14" fmla="*/ 488934 h 732422"/>
                <a:gd name="connsiteX15" fmla="*/ 1431646 w 3557837"/>
                <a:gd name="connsiteY15" fmla="*/ 63628 h 732422"/>
                <a:gd name="connsiteX16" fmla="*/ 1510015 w 3557837"/>
                <a:gd name="connsiteY16" fmla="*/ 0 h 73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57837" h="732422">
                  <a:moveTo>
                    <a:pt x="0" y="146784"/>
                  </a:moveTo>
                  <a:lnTo>
                    <a:pt x="40618" y="190217"/>
                  </a:lnTo>
                  <a:lnTo>
                    <a:pt x="0" y="147160"/>
                  </a:lnTo>
                  <a:lnTo>
                    <a:pt x="0" y="146784"/>
                  </a:lnTo>
                  <a:close/>
                  <a:moveTo>
                    <a:pt x="1510015" y="0"/>
                  </a:moveTo>
                  <a:cubicBezTo>
                    <a:pt x="1904735" y="132181"/>
                    <a:pt x="2327227" y="253682"/>
                    <a:pt x="2702719" y="449956"/>
                  </a:cubicBezTo>
                  <a:lnTo>
                    <a:pt x="3436934" y="638579"/>
                  </a:lnTo>
                  <a:cubicBezTo>
                    <a:pt x="3436642" y="669860"/>
                    <a:pt x="3558129" y="701141"/>
                    <a:pt x="3557837" y="732422"/>
                  </a:cubicBezTo>
                  <a:lnTo>
                    <a:pt x="0" y="720798"/>
                  </a:lnTo>
                  <a:lnTo>
                    <a:pt x="0" y="720008"/>
                  </a:lnTo>
                  <a:lnTo>
                    <a:pt x="106880" y="719189"/>
                  </a:lnTo>
                  <a:lnTo>
                    <a:pt x="72008" y="223654"/>
                  </a:lnTo>
                  <a:lnTo>
                    <a:pt x="144609" y="300987"/>
                  </a:lnTo>
                  <a:cubicBezTo>
                    <a:pt x="211891" y="369923"/>
                    <a:pt x="275631" y="427046"/>
                    <a:pt x="337864" y="459058"/>
                  </a:cubicBezTo>
                  <a:cubicBezTo>
                    <a:pt x="586798" y="587106"/>
                    <a:pt x="664343" y="582168"/>
                    <a:pt x="882039" y="488934"/>
                  </a:cubicBezTo>
                  <a:cubicBezTo>
                    <a:pt x="1045311" y="419009"/>
                    <a:pt x="1227041" y="235849"/>
                    <a:pt x="1431646" y="63628"/>
                  </a:cubicBezTo>
                  <a:lnTo>
                    <a:pt x="1510015" y="0"/>
                  </a:lnTo>
                  <a:close/>
                </a:path>
              </a:pathLst>
            </a:custGeom>
            <a:solidFill>
              <a:srgbClr val="99CCF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1" name="Freihandform 320"/>
            <p:cNvSpPr/>
            <p:nvPr/>
          </p:nvSpPr>
          <p:spPr>
            <a:xfrm>
              <a:off x="7184742" y="5174901"/>
              <a:ext cx="35307" cy="1001429"/>
            </a:xfrm>
            <a:custGeom>
              <a:avLst/>
              <a:gdLst>
                <a:gd name="connsiteX0" fmla="*/ 0 w 247974"/>
                <a:gd name="connsiteY0" fmla="*/ 0 h 683288"/>
                <a:gd name="connsiteX1" fmla="*/ 25121 w 247974"/>
                <a:gd name="connsiteY1" fmla="*/ 65314 h 683288"/>
                <a:gd name="connsiteX2" fmla="*/ 30145 w 247974"/>
                <a:gd name="connsiteY2" fmla="*/ 80387 h 683288"/>
                <a:gd name="connsiteX3" fmla="*/ 130629 w 247974"/>
                <a:gd name="connsiteY3" fmla="*/ 256233 h 683288"/>
                <a:gd name="connsiteX4" fmla="*/ 185895 w 247974"/>
                <a:gd name="connsiteY4" fmla="*/ 411983 h 683288"/>
                <a:gd name="connsiteX5" fmla="*/ 200967 w 247974"/>
                <a:gd name="connsiteY5" fmla="*/ 467248 h 683288"/>
                <a:gd name="connsiteX6" fmla="*/ 211016 w 247974"/>
                <a:gd name="connsiteY6" fmla="*/ 512466 h 683288"/>
                <a:gd name="connsiteX7" fmla="*/ 246185 w 247974"/>
                <a:gd name="connsiteY7" fmla="*/ 597877 h 683288"/>
                <a:gd name="connsiteX8" fmla="*/ 246185 w 247974"/>
                <a:gd name="connsiteY8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200967 w 249534"/>
                <a:gd name="connsiteY3" fmla="*/ 467248 h 683288"/>
                <a:gd name="connsiteX4" fmla="*/ 246185 w 249534"/>
                <a:gd name="connsiteY4" fmla="*/ 597877 h 683288"/>
                <a:gd name="connsiteX5" fmla="*/ 246185 w 249534"/>
                <a:gd name="connsiteY5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30145 w 246185"/>
                <a:gd name="connsiteY2" fmla="*/ 80387 h 683288"/>
                <a:gd name="connsiteX3" fmla="*/ 200967 w 246185"/>
                <a:gd name="connsiteY3" fmla="*/ 467248 h 683288"/>
                <a:gd name="connsiteX4" fmla="*/ 246185 w 246185"/>
                <a:gd name="connsiteY4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200967 w 246185"/>
                <a:gd name="connsiteY2" fmla="*/ 467248 h 683288"/>
                <a:gd name="connsiteX3" fmla="*/ 246185 w 246185"/>
                <a:gd name="connsiteY3" fmla="*/ 683288 h 683288"/>
                <a:gd name="connsiteX0" fmla="*/ 0 w 246185"/>
                <a:gd name="connsiteY0" fmla="*/ 0 h 683288"/>
                <a:gd name="connsiteX1" fmla="*/ 200967 w 246185"/>
                <a:gd name="connsiteY1" fmla="*/ 467248 h 683288"/>
                <a:gd name="connsiteX2" fmla="*/ 246185 w 246185"/>
                <a:gd name="connsiteY2" fmla="*/ 683288 h 683288"/>
                <a:gd name="connsiteX0" fmla="*/ 0 w 201035"/>
                <a:gd name="connsiteY0" fmla="*/ 0 h 954594"/>
                <a:gd name="connsiteX1" fmla="*/ 200967 w 201035"/>
                <a:gd name="connsiteY1" fmla="*/ 467248 h 954594"/>
                <a:gd name="connsiteX2" fmla="*/ 25122 w 201035"/>
                <a:gd name="connsiteY2" fmla="*/ 954594 h 954594"/>
                <a:gd name="connsiteX0" fmla="*/ 0 w 25122"/>
                <a:gd name="connsiteY0" fmla="*/ 0 h 954594"/>
                <a:gd name="connsiteX1" fmla="*/ 25122 w 25122"/>
                <a:gd name="connsiteY1" fmla="*/ 954594 h 954594"/>
                <a:gd name="connsiteX0" fmla="*/ 0 w 18431"/>
                <a:gd name="connsiteY0" fmla="*/ 0 h 1001429"/>
                <a:gd name="connsiteX1" fmla="*/ 18431 w 18431"/>
                <a:gd name="connsiteY1" fmla="*/ 1001429 h 1001429"/>
                <a:gd name="connsiteX0" fmla="*/ 0 w 29833"/>
                <a:gd name="connsiteY0" fmla="*/ 0 h 1001429"/>
                <a:gd name="connsiteX1" fmla="*/ 18431 w 29833"/>
                <a:gd name="connsiteY1" fmla="*/ 1001429 h 1001429"/>
                <a:gd name="connsiteX0" fmla="*/ 9860 w 35307"/>
                <a:gd name="connsiteY0" fmla="*/ 0 h 1001429"/>
                <a:gd name="connsiteX1" fmla="*/ 28291 w 35307"/>
                <a:gd name="connsiteY1" fmla="*/ 1001429 h 100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307" h="1001429">
                  <a:moveTo>
                    <a:pt x="9860" y="0"/>
                  </a:moveTo>
                  <a:cubicBezTo>
                    <a:pt x="-28601" y="353882"/>
                    <a:pt x="60062" y="667619"/>
                    <a:pt x="28291" y="1001429"/>
                  </a:cubicBez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2" name="Freihandform 321"/>
            <p:cNvSpPr/>
            <p:nvPr/>
          </p:nvSpPr>
          <p:spPr>
            <a:xfrm flipH="1">
              <a:off x="8171465" y="5661248"/>
              <a:ext cx="60882" cy="515083"/>
            </a:xfrm>
            <a:custGeom>
              <a:avLst/>
              <a:gdLst>
                <a:gd name="connsiteX0" fmla="*/ 0 w 247974"/>
                <a:gd name="connsiteY0" fmla="*/ 0 h 683288"/>
                <a:gd name="connsiteX1" fmla="*/ 25121 w 247974"/>
                <a:gd name="connsiteY1" fmla="*/ 65314 h 683288"/>
                <a:gd name="connsiteX2" fmla="*/ 30145 w 247974"/>
                <a:gd name="connsiteY2" fmla="*/ 80387 h 683288"/>
                <a:gd name="connsiteX3" fmla="*/ 130629 w 247974"/>
                <a:gd name="connsiteY3" fmla="*/ 256233 h 683288"/>
                <a:gd name="connsiteX4" fmla="*/ 185895 w 247974"/>
                <a:gd name="connsiteY4" fmla="*/ 411983 h 683288"/>
                <a:gd name="connsiteX5" fmla="*/ 200967 w 247974"/>
                <a:gd name="connsiteY5" fmla="*/ 467248 h 683288"/>
                <a:gd name="connsiteX6" fmla="*/ 211016 w 247974"/>
                <a:gd name="connsiteY6" fmla="*/ 512466 h 683288"/>
                <a:gd name="connsiteX7" fmla="*/ 246185 w 247974"/>
                <a:gd name="connsiteY7" fmla="*/ 597877 h 683288"/>
                <a:gd name="connsiteX8" fmla="*/ 246185 w 247974"/>
                <a:gd name="connsiteY8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200967 w 249534"/>
                <a:gd name="connsiteY3" fmla="*/ 467248 h 683288"/>
                <a:gd name="connsiteX4" fmla="*/ 246185 w 249534"/>
                <a:gd name="connsiteY4" fmla="*/ 597877 h 683288"/>
                <a:gd name="connsiteX5" fmla="*/ 246185 w 249534"/>
                <a:gd name="connsiteY5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30145 w 246185"/>
                <a:gd name="connsiteY2" fmla="*/ 80387 h 683288"/>
                <a:gd name="connsiteX3" fmla="*/ 200967 w 246185"/>
                <a:gd name="connsiteY3" fmla="*/ 467248 h 683288"/>
                <a:gd name="connsiteX4" fmla="*/ 246185 w 246185"/>
                <a:gd name="connsiteY4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200967 w 246185"/>
                <a:gd name="connsiteY2" fmla="*/ 467248 h 683288"/>
                <a:gd name="connsiteX3" fmla="*/ 246185 w 246185"/>
                <a:gd name="connsiteY3" fmla="*/ 683288 h 683288"/>
                <a:gd name="connsiteX0" fmla="*/ 0 w 246185"/>
                <a:gd name="connsiteY0" fmla="*/ 0 h 683288"/>
                <a:gd name="connsiteX1" fmla="*/ 200967 w 246185"/>
                <a:gd name="connsiteY1" fmla="*/ 467248 h 683288"/>
                <a:gd name="connsiteX2" fmla="*/ 246185 w 246185"/>
                <a:gd name="connsiteY2" fmla="*/ 683288 h 683288"/>
                <a:gd name="connsiteX0" fmla="*/ 0 w 201035"/>
                <a:gd name="connsiteY0" fmla="*/ 0 h 954594"/>
                <a:gd name="connsiteX1" fmla="*/ 200967 w 201035"/>
                <a:gd name="connsiteY1" fmla="*/ 467248 h 954594"/>
                <a:gd name="connsiteX2" fmla="*/ 25122 w 201035"/>
                <a:gd name="connsiteY2" fmla="*/ 954594 h 954594"/>
                <a:gd name="connsiteX0" fmla="*/ 0 w 25122"/>
                <a:gd name="connsiteY0" fmla="*/ 0 h 954594"/>
                <a:gd name="connsiteX1" fmla="*/ 25122 w 25122"/>
                <a:gd name="connsiteY1" fmla="*/ 954594 h 954594"/>
                <a:gd name="connsiteX0" fmla="*/ 0 w 18431"/>
                <a:gd name="connsiteY0" fmla="*/ 0 h 1001429"/>
                <a:gd name="connsiteX1" fmla="*/ 18431 w 18431"/>
                <a:gd name="connsiteY1" fmla="*/ 1001429 h 1001429"/>
                <a:gd name="connsiteX0" fmla="*/ 0 w 29833"/>
                <a:gd name="connsiteY0" fmla="*/ 0 h 1001429"/>
                <a:gd name="connsiteX1" fmla="*/ 18431 w 29833"/>
                <a:gd name="connsiteY1" fmla="*/ 1001429 h 1001429"/>
                <a:gd name="connsiteX0" fmla="*/ 9860 w 35307"/>
                <a:gd name="connsiteY0" fmla="*/ 0 h 1001429"/>
                <a:gd name="connsiteX1" fmla="*/ 28291 w 35307"/>
                <a:gd name="connsiteY1" fmla="*/ 1001429 h 1001429"/>
                <a:gd name="connsiteX0" fmla="*/ 38406 w 38406"/>
                <a:gd name="connsiteY0" fmla="*/ 0 h 953734"/>
                <a:gd name="connsiteX1" fmla="*/ 0 w 38406"/>
                <a:gd name="connsiteY1" fmla="*/ 953734 h 953734"/>
                <a:gd name="connsiteX0" fmla="*/ 47017 w 47017"/>
                <a:gd name="connsiteY0" fmla="*/ 0 h 1001431"/>
                <a:gd name="connsiteX1" fmla="*/ 0 w 47017"/>
                <a:gd name="connsiteY1" fmla="*/ 1001431 h 1001431"/>
                <a:gd name="connsiteX0" fmla="*/ 47017 w 47017"/>
                <a:gd name="connsiteY0" fmla="*/ 0 h 1001431"/>
                <a:gd name="connsiteX1" fmla="*/ 0 w 47017"/>
                <a:gd name="connsiteY1" fmla="*/ 1001431 h 100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017" h="1001431">
                  <a:moveTo>
                    <a:pt x="47017" y="0"/>
                  </a:moveTo>
                  <a:cubicBezTo>
                    <a:pt x="8556" y="353882"/>
                    <a:pt x="52439" y="689303"/>
                    <a:pt x="0" y="1001431"/>
                  </a:cubicBez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3" name="Freihandform 322"/>
            <p:cNvSpPr/>
            <p:nvPr/>
          </p:nvSpPr>
          <p:spPr>
            <a:xfrm flipH="1">
              <a:off x="9624389" y="5451709"/>
              <a:ext cx="2038708" cy="725233"/>
            </a:xfrm>
            <a:custGeom>
              <a:avLst/>
              <a:gdLst>
                <a:gd name="connsiteX0" fmla="*/ 0 w 247974"/>
                <a:gd name="connsiteY0" fmla="*/ 0 h 683288"/>
                <a:gd name="connsiteX1" fmla="*/ 25121 w 247974"/>
                <a:gd name="connsiteY1" fmla="*/ 65314 h 683288"/>
                <a:gd name="connsiteX2" fmla="*/ 30145 w 247974"/>
                <a:gd name="connsiteY2" fmla="*/ 80387 h 683288"/>
                <a:gd name="connsiteX3" fmla="*/ 130629 w 247974"/>
                <a:gd name="connsiteY3" fmla="*/ 256233 h 683288"/>
                <a:gd name="connsiteX4" fmla="*/ 185895 w 247974"/>
                <a:gd name="connsiteY4" fmla="*/ 411983 h 683288"/>
                <a:gd name="connsiteX5" fmla="*/ 200967 w 247974"/>
                <a:gd name="connsiteY5" fmla="*/ 467248 h 683288"/>
                <a:gd name="connsiteX6" fmla="*/ 211016 w 247974"/>
                <a:gd name="connsiteY6" fmla="*/ 512466 h 683288"/>
                <a:gd name="connsiteX7" fmla="*/ 246185 w 247974"/>
                <a:gd name="connsiteY7" fmla="*/ 597877 h 683288"/>
                <a:gd name="connsiteX8" fmla="*/ 246185 w 247974"/>
                <a:gd name="connsiteY8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200967 w 249534"/>
                <a:gd name="connsiteY3" fmla="*/ 467248 h 683288"/>
                <a:gd name="connsiteX4" fmla="*/ 246185 w 249534"/>
                <a:gd name="connsiteY4" fmla="*/ 597877 h 683288"/>
                <a:gd name="connsiteX5" fmla="*/ 246185 w 249534"/>
                <a:gd name="connsiteY5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30145 w 246185"/>
                <a:gd name="connsiteY2" fmla="*/ 80387 h 683288"/>
                <a:gd name="connsiteX3" fmla="*/ 200967 w 246185"/>
                <a:gd name="connsiteY3" fmla="*/ 467248 h 683288"/>
                <a:gd name="connsiteX4" fmla="*/ 246185 w 246185"/>
                <a:gd name="connsiteY4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200967 w 246185"/>
                <a:gd name="connsiteY2" fmla="*/ 467248 h 683288"/>
                <a:gd name="connsiteX3" fmla="*/ 246185 w 246185"/>
                <a:gd name="connsiteY3" fmla="*/ 683288 h 683288"/>
                <a:gd name="connsiteX0" fmla="*/ 0 w 246185"/>
                <a:gd name="connsiteY0" fmla="*/ 0 h 683288"/>
                <a:gd name="connsiteX1" fmla="*/ 200967 w 246185"/>
                <a:gd name="connsiteY1" fmla="*/ 467248 h 683288"/>
                <a:gd name="connsiteX2" fmla="*/ 246185 w 246185"/>
                <a:gd name="connsiteY2" fmla="*/ 683288 h 683288"/>
                <a:gd name="connsiteX0" fmla="*/ 0 w 201035"/>
                <a:gd name="connsiteY0" fmla="*/ 0 h 954594"/>
                <a:gd name="connsiteX1" fmla="*/ 200967 w 201035"/>
                <a:gd name="connsiteY1" fmla="*/ 467248 h 954594"/>
                <a:gd name="connsiteX2" fmla="*/ 25122 w 201035"/>
                <a:gd name="connsiteY2" fmla="*/ 954594 h 954594"/>
                <a:gd name="connsiteX0" fmla="*/ 0 w 25122"/>
                <a:gd name="connsiteY0" fmla="*/ 0 h 954594"/>
                <a:gd name="connsiteX1" fmla="*/ 25122 w 25122"/>
                <a:gd name="connsiteY1" fmla="*/ 954594 h 954594"/>
                <a:gd name="connsiteX0" fmla="*/ 0 w 18431"/>
                <a:gd name="connsiteY0" fmla="*/ 0 h 1001429"/>
                <a:gd name="connsiteX1" fmla="*/ 18431 w 18431"/>
                <a:gd name="connsiteY1" fmla="*/ 1001429 h 1001429"/>
                <a:gd name="connsiteX0" fmla="*/ 0 w 29833"/>
                <a:gd name="connsiteY0" fmla="*/ 0 h 1001429"/>
                <a:gd name="connsiteX1" fmla="*/ 18431 w 29833"/>
                <a:gd name="connsiteY1" fmla="*/ 1001429 h 1001429"/>
                <a:gd name="connsiteX0" fmla="*/ 9860 w 35307"/>
                <a:gd name="connsiteY0" fmla="*/ 0 h 1001429"/>
                <a:gd name="connsiteX1" fmla="*/ 28291 w 35307"/>
                <a:gd name="connsiteY1" fmla="*/ 1001429 h 1001429"/>
                <a:gd name="connsiteX0" fmla="*/ 38406 w 38406"/>
                <a:gd name="connsiteY0" fmla="*/ 0 h 953734"/>
                <a:gd name="connsiteX1" fmla="*/ 0 w 38406"/>
                <a:gd name="connsiteY1" fmla="*/ 953734 h 953734"/>
                <a:gd name="connsiteX0" fmla="*/ 47017 w 47017"/>
                <a:gd name="connsiteY0" fmla="*/ 0 h 1001431"/>
                <a:gd name="connsiteX1" fmla="*/ 0 w 47017"/>
                <a:gd name="connsiteY1" fmla="*/ 1001431 h 1001431"/>
                <a:gd name="connsiteX0" fmla="*/ 47017 w 47017"/>
                <a:gd name="connsiteY0" fmla="*/ 0 h 1001431"/>
                <a:gd name="connsiteX1" fmla="*/ 0 w 47017"/>
                <a:gd name="connsiteY1" fmla="*/ 1001431 h 1001431"/>
                <a:gd name="connsiteX0" fmla="*/ 1484376 w 1484376"/>
                <a:gd name="connsiteY0" fmla="*/ 0 h 1253599"/>
                <a:gd name="connsiteX1" fmla="*/ 0 w 1484376"/>
                <a:gd name="connsiteY1" fmla="*/ 1253599 h 1253599"/>
                <a:gd name="connsiteX0" fmla="*/ 1484376 w 1484376"/>
                <a:gd name="connsiteY0" fmla="*/ 0 h 1253599"/>
                <a:gd name="connsiteX1" fmla="*/ 0 w 1484376"/>
                <a:gd name="connsiteY1" fmla="*/ 1253599 h 1253599"/>
                <a:gd name="connsiteX0" fmla="*/ 1484376 w 1484376"/>
                <a:gd name="connsiteY0" fmla="*/ 0 h 1253599"/>
                <a:gd name="connsiteX1" fmla="*/ 0 w 1484376"/>
                <a:gd name="connsiteY1" fmla="*/ 1253599 h 1253599"/>
                <a:gd name="connsiteX0" fmla="*/ 1484376 w 1484376"/>
                <a:gd name="connsiteY0" fmla="*/ 0 h 1253599"/>
                <a:gd name="connsiteX1" fmla="*/ 767026 w 1484376"/>
                <a:gd name="connsiteY1" fmla="*/ 615913 h 1253599"/>
                <a:gd name="connsiteX2" fmla="*/ 0 w 1484376"/>
                <a:gd name="connsiteY2" fmla="*/ 1253599 h 1253599"/>
                <a:gd name="connsiteX0" fmla="*/ 1484376 w 1484376"/>
                <a:gd name="connsiteY0" fmla="*/ 0 h 1253599"/>
                <a:gd name="connsiteX1" fmla="*/ 767026 w 1484376"/>
                <a:gd name="connsiteY1" fmla="*/ 615913 h 1253599"/>
                <a:gd name="connsiteX2" fmla="*/ 0 w 1484376"/>
                <a:gd name="connsiteY2" fmla="*/ 1253599 h 1253599"/>
                <a:gd name="connsiteX0" fmla="*/ 1484376 w 1484376"/>
                <a:gd name="connsiteY0" fmla="*/ 0 h 1253599"/>
                <a:gd name="connsiteX1" fmla="*/ 767026 w 1484376"/>
                <a:gd name="connsiteY1" fmla="*/ 615913 h 1253599"/>
                <a:gd name="connsiteX2" fmla="*/ 0 w 1484376"/>
                <a:gd name="connsiteY2" fmla="*/ 1253599 h 1253599"/>
                <a:gd name="connsiteX0" fmla="*/ 1484376 w 1484376"/>
                <a:gd name="connsiteY0" fmla="*/ 0 h 1253599"/>
                <a:gd name="connsiteX1" fmla="*/ 764521 w 1484376"/>
                <a:gd name="connsiteY1" fmla="*/ 590696 h 1253599"/>
                <a:gd name="connsiteX2" fmla="*/ 0 w 1484376"/>
                <a:gd name="connsiteY2" fmla="*/ 1253599 h 1253599"/>
                <a:gd name="connsiteX0" fmla="*/ 1484376 w 1484376"/>
                <a:gd name="connsiteY0" fmla="*/ 0 h 1253599"/>
                <a:gd name="connsiteX1" fmla="*/ 764521 w 1484376"/>
                <a:gd name="connsiteY1" fmla="*/ 590696 h 1253599"/>
                <a:gd name="connsiteX2" fmla="*/ 0 w 1484376"/>
                <a:gd name="connsiteY2" fmla="*/ 1253599 h 1253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4376" h="1253599">
                  <a:moveTo>
                    <a:pt x="1484376" y="0"/>
                  </a:moveTo>
                  <a:cubicBezTo>
                    <a:pt x="1363148" y="92145"/>
                    <a:pt x="943601" y="393559"/>
                    <a:pt x="764521" y="590696"/>
                  </a:cubicBezTo>
                  <a:cubicBezTo>
                    <a:pt x="574483" y="896044"/>
                    <a:pt x="72472" y="1010817"/>
                    <a:pt x="0" y="1253599"/>
                  </a:cubicBez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4" name="Freihandform 323"/>
            <p:cNvSpPr/>
            <p:nvPr/>
          </p:nvSpPr>
          <p:spPr>
            <a:xfrm>
              <a:off x="5003695" y="4637319"/>
              <a:ext cx="211295" cy="31990"/>
            </a:xfrm>
            <a:custGeom>
              <a:avLst/>
              <a:gdLst>
                <a:gd name="connsiteX0" fmla="*/ 0 w 247974"/>
                <a:gd name="connsiteY0" fmla="*/ 0 h 683288"/>
                <a:gd name="connsiteX1" fmla="*/ 25121 w 247974"/>
                <a:gd name="connsiteY1" fmla="*/ 65314 h 683288"/>
                <a:gd name="connsiteX2" fmla="*/ 30145 w 247974"/>
                <a:gd name="connsiteY2" fmla="*/ 80387 h 683288"/>
                <a:gd name="connsiteX3" fmla="*/ 130629 w 247974"/>
                <a:gd name="connsiteY3" fmla="*/ 256233 h 683288"/>
                <a:gd name="connsiteX4" fmla="*/ 185895 w 247974"/>
                <a:gd name="connsiteY4" fmla="*/ 411983 h 683288"/>
                <a:gd name="connsiteX5" fmla="*/ 200967 w 247974"/>
                <a:gd name="connsiteY5" fmla="*/ 467248 h 683288"/>
                <a:gd name="connsiteX6" fmla="*/ 211016 w 247974"/>
                <a:gd name="connsiteY6" fmla="*/ 512466 h 683288"/>
                <a:gd name="connsiteX7" fmla="*/ 246185 w 247974"/>
                <a:gd name="connsiteY7" fmla="*/ 597877 h 683288"/>
                <a:gd name="connsiteX8" fmla="*/ 246185 w 247974"/>
                <a:gd name="connsiteY8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200967 w 249534"/>
                <a:gd name="connsiteY3" fmla="*/ 467248 h 683288"/>
                <a:gd name="connsiteX4" fmla="*/ 246185 w 249534"/>
                <a:gd name="connsiteY4" fmla="*/ 597877 h 683288"/>
                <a:gd name="connsiteX5" fmla="*/ 246185 w 249534"/>
                <a:gd name="connsiteY5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30145 w 246185"/>
                <a:gd name="connsiteY2" fmla="*/ 80387 h 683288"/>
                <a:gd name="connsiteX3" fmla="*/ 200967 w 246185"/>
                <a:gd name="connsiteY3" fmla="*/ 467248 h 683288"/>
                <a:gd name="connsiteX4" fmla="*/ 246185 w 246185"/>
                <a:gd name="connsiteY4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200967 w 246185"/>
                <a:gd name="connsiteY2" fmla="*/ 467248 h 683288"/>
                <a:gd name="connsiteX3" fmla="*/ 246185 w 246185"/>
                <a:gd name="connsiteY3" fmla="*/ 683288 h 683288"/>
                <a:gd name="connsiteX0" fmla="*/ 0 w 246185"/>
                <a:gd name="connsiteY0" fmla="*/ 0 h 683288"/>
                <a:gd name="connsiteX1" fmla="*/ 200967 w 246185"/>
                <a:gd name="connsiteY1" fmla="*/ 467248 h 683288"/>
                <a:gd name="connsiteX2" fmla="*/ 246185 w 246185"/>
                <a:gd name="connsiteY2" fmla="*/ 683288 h 683288"/>
                <a:gd name="connsiteX0" fmla="*/ 0 w 201035"/>
                <a:gd name="connsiteY0" fmla="*/ 0 h 954594"/>
                <a:gd name="connsiteX1" fmla="*/ 200967 w 201035"/>
                <a:gd name="connsiteY1" fmla="*/ 467248 h 954594"/>
                <a:gd name="connsiteX2" fmla="*/ 25122 w 201035"/>
                <a:gd name="connsiteY2" fmla="*/ 954594 h 954594"/>
                <a:gd name="connsiteX0" fmla="*/ 0 w 25122"/>
                <a:gd name="connsiteY0" fmla="*/ 0 h 954594"/>
                <a:gd name="connsiteX1" fmla="*/ 25122 w 25122"/>
                <a:gd name="connsiteY1" fmla="*/ 954594 h 954594"/>
                <a:gd name="connsiteX0" fmla="*/ 0 w 18431"/>
                <a:gd name="connsiteY0" fmla="*/ 0 h 1001429"/>
                <a:gd name="connsiteX1" fmla="*/ 18431 w 18431"/>
                <a:gd name="connsiteY1" fmla="*/ 1001429 h 1001429"/>
                <a:gd name="connsiteX0" fmla="*/ 0 w 29833"/>
                <a:gd name="connsiteY0" fmla="*/ 0 h 1001429"/>
                <a:gd name="connsiteX1" fmla="*/ 18431 w 29833"/>
                <a:gd name="connsiteY1" fmla="*/ 1001429 h 1001429"/>
                <a:gd name="connsiteX0" fmla="*/ 9860 w 35307"/>
                <a:gd name="connsiteY0" fmla="*/ 0 h 1001429"/>
                <a:gd name="connsiteX1" fmla="*/ 28291 w 35307"/>
                <a:gd name="connsiteY1" fmla="*/ 1001429 h 1001429"/>
                <a:gd name="connsiteX0" fmla="*/ 242826 w 242826"/>
                <a:gd name="connsiteY0" fmla="*/ 0 h 127569"/>
                <a:gd name="connsiteX1" fmla="*/ 0 w 242826"/>
                <a:gd name="connsiteY1" fmla="*/ 127569 h 127569"/>
                <a:gd name="connsiteX0" fmla="*/ 242826 w 242826"/>
                <a:gd name="connsiteY0" fmla="*/ 59216 h 186785"/>
                <a:gd name="connsiteX1" fmla="*/ 0 w 242826"/>
                <a:gd name="connsiteY1" fmla="*/ 186785 h 186785"/>
                <a:gd name="connsiteX0" fmla="*/ 211295 w 211295"/>
                <a:gd name="connsiteY0" fmla="*/ 165240 h 165505"/>
                <a:gd name="connsiteX1" fmla="*/ 0 w 211295"/>
                <a:gd name="connsiteY1" fmla="*/ 139658 h 165505"/>
                <a:gd name="connsiteX0" fmla="*/ 211295 w 211295"/>
                <a:gd name="connsiteY0" fmla="*/ 25582 h 31990"/>
                <a:gd name="connsiteX1" fmla="*/ 0 w 211295"/>
                <a:gd name="connsiteY1" fmla="*/ 0 h 3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295" h="31990">
                  <a:moveTo>
                    <a:pt x="211295" y="25582"/>
                  </a:moveTo>
                  <a:cubicBezTo>
                    <a:pt x="6170" y="37127"/>
                    <a:pt x="85824" y="35554"/>
                    <a:pt x="0" y="0"/>
                  </a:cubicBez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5" name="Freihandform 324"/>
            <p:cNvSpPr/>
            <p:nvPr/>
          </p:nvSpPr>
          <p:spPr>
            <a:xfrm flipV="1">
              <a:off x="11566621" y="3427739"/>
              <a:ext cx="433588" cy="33066"/>
            </a:xfrm>
            <a:custGeom>
              <a:avLst/>
              <a:gdLst>
                <a:gd name="connsiteX0" fmla="*/ 0 w 247974"/>
                <a:gd name="connsiteY0" fmla="*/ 0 h 683288"/>
                <a:gd name="connsiteX1" fmla="*/ 25121 w 247974"/>
                <a:gd name="connsiteY1" fmla="*/ 65314 h 683288"/>
                <a:gd name="connsiteX2" fmla="*/ 30145 w 247974"/>
                <a:gd name="connsiteY2" fmla="*/ 80387 h 683288"/>
                <a:gd name="connsiteX3" fmla="*/ 130629 w 247974"/>
                <a:gd name="connsiteY3" fmla="*/ 256233 h 683288"/>
                <a:gd name="connsiteX4" fmla="*/ 185895 w 247974"/>
                <a:gd name="connsiteY4" fmla="*/ 411983 h 683288"/>
                <a:gd name="connsiteX5" fmla="*/ 200967 w 247974"/>
                <a:gd name="connsiteY5" fmla="*/ 467248 h 683288"/>
                <a:gd name="connsiteX6" fmla="*/ 211016 w 247974"/>
                <a:gd name="connsiteY6" fmla="*/ 512466 h 683288"/>
                <a:gd name="connsiteX7" fmla="*/ 246185 w 247974"/>
                <a:gd name="connsiteY7" fmla="*/ 597877 h 683288"/>
                <a:gd name="connsiteX8" fmla="*/ 246185 w 247974"/>
                <a:gd name="connsiteY8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30629 w 249534"/>
                <a:gd name="connsiteY3" fmla="*/ 256233 h 683288"/>
                <a:gd name="connsiteX4" fmla="*/ 185895 w 249534"/>
                <a:gd name="connsiteY4" fmla="*/ 411983 h 683288"/>
                <a:gd name="connsiteX5" fmla="*/ 200967 w 249534"/>
                <a:gd name="connsiteY5" fmla="*/ 467248 h 683288"/>
                <a:gd name="connsiteX6" fmla="*/ 246185 w 249534"/>
                <a:gd name="connsiteY6" fmla="*/ 597877 h 683288"/>
                <a:gd name="connsiteX7" fmla="*/ 246185 w 249534"/>
                <a:gd name="connsiteY7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185895 w 249534"/>
                <a:gd name="connsiteY3" fmla="*/ 411983 h 683288"/>
                <a:gd name="connsiteX4" fmla="*/ 200967 w 249534"/>
                <a:gd name="connsiteY4" fmla="*/ 467248 h 683288"/>
                <a:gd name="connsiteX5" fmla="*/ 246185 w 249534"/>
                <a:gd name="connsiteY5" fmla="*/ 597877 h 683288"/>
                <a:gd name="connsiteX6" fmla="*/ 246185 w 249534"/>
                <a:gd name="connsiteY6" fmla="*/ 683288 h 683288"/>
                <a:gd name="connsiteX0" fmla="*/ 0 w 249534"/>
                <a:gd name="connsiteY0" fmla="*/ 0 h 683288"/>
                <a:gd name="connsiteX1" fmla="*/ 25121 w 249534"/>
                <a:gd name="connsiteY1" fmla="*/ 65314 h 683288"/>
                <a:gd name="connsiteX2" fmla="*/ 30145 w 249534"/>
                <a:gd name="connsiteY2" fmla="*/ 80387 h 683288"/>
                <a:gd name="connsiteX3" fmla="*/ 200967 w 249534"/>
                <a:gd name="connsiteY3" fmla="*/ 467248 h 683288"/>
                <a:gd name="connsiteX4" fmla="*/ 246185 w 249534"/>
                <a:gd name="connsiteY4" fmla="*/ 597877 h 683288"/>
                <a:gd name="connsiteX5" fmla="*/ 246185 w 249534"/>
                <a:gd name="connsiteY5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30145 w 246185"/>
                <a:gd name="connsiteY2" fmla="*/ 80387 h 683288"/>
                <a:gd name="connsiteX3" fmla="*/ 200967 w 246185"/>
                <a:gd name="connsiteY3" fmla="*/ 467248 h 683288"/>
                <a:gd name="connsiteX4" fmla="*/ 246185 w 246185"/>
                <a:gd name="connsiteY4" fmla="*/ 683288 h 683288"/>
                <a:gd name="connsiteX0" fmla="*/ 0 w 246185"/>
                <a:gd name="connsiteY0" fmla="*/ 0 h 683288"/>
                <a:gd name="connsiteX1" fmla="*/ 25121 w 246185"/>
                <a:gd name="connsiteY1" fmla="*/ 65314 h 683288"/>
                <a:gd name="connsiteX2" fmla="*/ 200967 w 246185"/>
                <a:gd name="connsiteY2" fmla="*/ 467248 h 683288"/>
                <a:gd name="connsiteX3" fmla="*/ 246185 w 246185"/>
                <a:gd name="connsiteY3" fmla="*/ 683288 h 683288"/>
                <a:gd name="connsiteX0" fmla="*/ 0 w 246185"/>
                <a:gd name="connsiteY0" fmla="*/ 0 h 683288"/>
                <a:gd name="connsiteX1" fmla="*/ 200967 w 246185"/>
                <a:gd name="connsiteY1" fmla="*/ 467248 h 683288"/>
                <a:gd name="connsiteX2" fmla="*/ 246185 w 246185"/>
                <a:gd name="connsiteY2" fmla="*/ 683288 h 683288"/>
                <a:gd name="connsiteX0" fmla="*/ 0 w 201035"/>
                <a:gd name="connsiteY0" fmla="*/ 0 h 954594"/>
                <a:gd name="connsiteX1" fmla="*/ 200967 w 201035"/>
                <a:gd name="connsiteY1" fmla="*/ 467248 h 954594"/>
                <a:gd name="connsiteX2" fmla="*/ 25122 w 201035"/>
                <a:gd name="connsiteY2" fmla="*/ 954594 h 954594"/>
                <a:gd name="connsiteX0" fmla="*/ 0 w 25122"/>
                <a:gd name="connsiteY0" fmla="*/ 0 h 954594"/>
                <a:gd name="connsiteX1" fmla="*/ 25122 w 25122"/>
                <a:gd name="connsiteY1" fmla="*/ 954594 h 954594"/>
                <a:gd name="connsiteX0" fmla="*/ 0 w 18431"/>
                <a:gd name="connsiteY0" fmla="*/ 0 h 1001429"/>
                <a:gd name="connsiteX1" fmla="*/ 18431 w 18431"/>
                <a:gd name="connsiteY1" fmla="*/ 1001429 h 1001429"/>
                <a:gd name="connsiteX0" fmla="*/ 0 w 29833"/>
                <a:gd name="connsiteY0" fmla="*/ 0 h 1001429"/>
                <a:gd name="connsiteX1" fmla="*/ 18431 w 29833"/>
                <a:gd name="connsiteY1" fmla="*/ 1001429 h 1001429"/>
                <a:gd name="connsiteX0" fmla="*/ 9860 w 35307"/>
                <a:gd name="connsiteY0" fmla="*/ 0 h 1001429"/>
                <a:gd name="connsiteX1" fmla="*/ 28291 w 35307"/>
                <a:gd name="connsiteY1" fmla="*/ 1001429 h 1001429"/>
                <a:gd name="connsiteX0" fmla="*/ 242826 w 242826"/>
                <a:gd name="connsiteY0" fmla="*/ 0 h 127569"/>
                <a:gd name="connsiteX1" fmla="*/ 0 w 242826"/>
                <a:gd name="connsiteY1" fmla="*/ 127569 h 127569"/>
                <a:gd name="connsiteX0" fmla="*/ 242826 w 242826"/>
                <a:gd name="connsiteY0" fmla="*/ 59216 h 186785"/>
                <a:gd name="connsiteX1" fmla="*/ 0 w 242826"/>
                <a:gd name="connsiteY1" fmla="*/ 186785 h 186785"/>
                <a:gd name="connsiteX0" fmla="*/ 211295 w 211295"/>
                <a:gd name="connsiteY0" fmla="*/ 165240 h 165505"/>
                <a:gd name="connsiteX1" fmla="*/ 0 w 211295"/>
                <a:gd name="connsiteY1" fmla="*/ 139658 h 165505"/>
                <a:gd name="connsiteX0" fmla="*/ 211295 w 211295"/>
                <a:gd name="connsiteY0" fmla="*/ 25582 h 31990"/>
                <a:gd name="connsiteX1" fmla="*/ 0 w 211295"/>
                <a:gd name="connsiteY1" fmla="*/ 0 h 31990"/>
                <a:gd name="connsiteX0" fmla="*/ 261458 w 261458"/>
                <a:gd name="connsiteY0" fmla="*/ 2519 h 19581"/>
                <a:gd name="connsiteX1" fmla="*/ 0 w 261458"/>
                <a:gd name="connsiteY1" fmla="*/ 0 h 19581"/>
                <a:gd name="connsiteX0" fmla="*/ 254458 w 254458"/>
                <a:gd name="connsiteY0" fmla="*/ 12062 h 23693"/>
                <a:gd name="connsiteX1" fmla="*/ 0 w 254458"/>
                <a:gd name="connsiteY1" fmla="*/ 0 h 23693"/>
                <a:gd name="connsiteX0" fmla="*/ 254458 w 254458"/>
                <a:gd name="connsiteY0" fmla="*/ 12062 h 12062"/>
                <a:gd name="connsiteX1" fmla="*/ 0 w 254458"/>
                <a:gd name="connsiteY1" fmla="*/ 0 h 12062"/>
                <a:gd name="connsiteX0" fmla="*/ 254458 w 254458"/>
                <a:gd name="connsiteY0" fmla="*/ 12062 h 13229"/>
                <a:gd name="connsiteX1" fmla="*/ 0 w 254458"/>
                <a:gd name="connsiteY1" fmla="*/ 0 h 13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4458" h="13229">
                  <a:moveTo>
                    <a:pt x="254458" y="12062"/>
                  </a:moveTo>
                  <a:cubicBezTo>
                    <a:pt x="169639" y="8041"/>
                    <a:pt x="84819" y="23108"/>
                    <a:pt x="0" y="0"/>
                  </a:cubicBez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29" name="Ellipse 159"/>
          <p:cNvSpPr/>
          <p:nvPr/>
        </p:nvSpPr>
        <p:spPr>
          <a:xfrm rot="10800000">
            <a:off x="5451872" y="2145146"/>
            <a:ext cx="6339584" cy="3266779"/>
          </a:xfrm>
          <a:custGeom>
            <a:avLst/>
            <a:gdLst>
              <a:gd name="connsiteX0" fmla="*/ 0 w 5544616"/>
              <a:gd name="connsiteY0" fmla="*/ 1476164 h 2952328"/>
              <a:gd name="connsiteX1" fmla="*/ 2772308 w 5544616"/>
              <a:gd name="connsiteY1" fmla="*/ 0 h 2952328"/>
              <a:gd name="connsiteX2" fmla="*/ 5544616 w 5544616"/>
              <a:gd name="connsiteY2" fmla="*/ 1476164 h 2952328"/>
              <a:gd name="connsiteX3" fmla="*/ 2772308 w 5544616"/>
              <a:gd name="connsiteY3" fmla="*/ 2952328 h 2952328"/>
              <a:gd name="connsiteX4" fmla="*/ 0 w 5544616"/>
              <a:gd name="connsiteY4" fmla="*/ 1476164 h 2952328"/>
              <a:gd name="connsiteX0" fmla="*/ 15 w 5544631"/>
              <a:gd name="connsiteY0" fmla="*/ 1521884 h 2998048"/>
              <a:gd name="connsiteX1" fmla="*/ 2741843 w 5544631"/>
              <a:gd name="connsiteY1" fmla="*/ 0 h 2998048"/>
              <a:gd name="connsiteX2" fmla="*/ 5544631 w 5544631"/>
              <a:gd name="connsiteY2" fmla="*/ 1521884 h 2998048"/>
              <a:gd name="connsiteX3" fmla="*/ 2772323 w 5544631"/>
              <a:gd name="connsiteY3" fmla="*/ 2998048 h 2998048"/>
              <a:gd name="connsiteX4" fmla="*/ 15 w 5544631"/>
              <a:gd name="connsiteY4" fmla="*/ 1521884 h 2998048"/>
              <a:gd name="connsiteX0" fmla="*/ 46678 w 5591294"/>
              <a:gd name="connsiteY0" fmla="*/ 1580213 h 3056377"/>
              <a:gd name="connsiteX1" fmla="*/ 1200975 w 5591294"/>
              <a:gd name="connsiteY1" fmla="*/ 437161 h 3056377"/>
              <a:gd name="connsiteX2" fmla="*/ 2788506 w 5591294"/>
              <a:gd name="connsiteY2" fmla="*/ 58329 h 3056377"/>
              <a:gd name="connsiteX3" fmla="*/ 5591294 w 5591294"/>
              <a:gd name="connsiteY3" fmla="*/ 1580213 h 3056377"/>
              <a:gd name="connsiteX4" fmla="*/ 2818986 w 5591294"/>
              <a:gd name="connsiteY4" fmla="*/ 3056377 h 3056377"/>
              <a:gd name="connsiteX5" fmla="*/ 46678 w 5591294"/>
              <a:gd name="connsiteY5" fmla="*/ 1580213 h 3056377"/>
              <a:gd name="connsiteX0" fmla="*/ 56085 w 5600701"/>
              <a:gd name="connsiteY0" fmla="*/ 1613189 h 3089353"/>
              <a:gd name="connsiteX1" fmla="*/ 1108782 w 5600701"/>
              <a:gd name="connsiteY1" fmla="*/ 327897 h 3089353"/>
              <a:gd name="connsiteX2" fmla="*/ 2797913 w 5600701"/>
              <a:gd name="connsiteY2" fmla="*/ 91305 h 3089353"/>
              <a:gd name="connsiteX3" fmla="*/ 5600701 w 5600701"/>
              <a:gd name="connsiteY3" fmla="*/ 1613189 h 3089353"/>
              <a:gd name="connsiteX4" fmla="*/ 2828393 w 5600701"/>
              <a:gd name="connsiteY4" fmla="*/ 3089353 h 3089353"/>
              <a:gd name="connsiteX5" fmla="*/ 56085 w 5600701"/>
              <a:gd name="connsiteY5" fmla="*/ 1613189 h 3089353"/>
              <a:gd name="connsiteX0" fmla="*/ 86337 w 5229633"/>
              <a:gd name="connsiteY0" fmla="*/ 942629 h 3100167"/>
              <a:gd name="connsiteX1" fmla="*/ 737714 w 5229633"/>
              <a:gd name="connsiteY1" fmla="*/ 327897 h 3100167"/>
              <a:gd name="connsiteX2" fmla="*/ 2426845 w 5229633"/>
              <a:gd name="connsiteY2" fmla="*/ 91305 h 3100167"/>
              <a:gd name="connsiteX3" fmla="*/ 5229633 w 5229633"/>
              <a:gd name="connsiteY3" fmla="*/ 1613189 h 3100167"/>
              <a:gd name="connsiteX4" fmla="*/ 2457325 w 5229633"/>
              <a:gd name="connsiteY4" fmla="*/ 3089353 h 3100167"/>
              <a:gd name="connsiteX5" fmla="*/ 86337 w 5229633"/>
              <a:gd name="connsiteY5" fmla="*/ 942629 h 3100167"/>
              <a:gd name="connsiteX0" fmla="*/ 958191 w 6101487"/>
              <a:gd name="connsiteY0" fmla="*/ 942629 h 3089537"/>
              <a:gd name="connsiteX1" fmla="*/ 1609568 w 6101487"/>
              <a:gd name="connsiteY1" fmla="*/ 327897 h 3089537"/>
              <a:gd name="connsiteX2" fmla="*/ 3298699 w 6101487"/>
              <a:gd name="connsiteY2" fmla="*/ 91305 h 3089537"/>
              <a:gd name="connsiteX3" fmla="*/ 6101487 w 6101487"/>
              <a:gd name="connsiteY3" fmla="*/ 1613189 h 3089537"/>
              <a:gd name="connsiteX4" fmla="*/ 3329179 w 6101487"/>
              <a:gd name="connsiteY4" fmla="*/ 3089353 h 3089537"/>
              <a:gd name="connsiteX5" fmla="*/ 90649 w 6101487"/>
              <a:gd name="connsiteY5" fmla="*/ 1709658 h 3089537"/>
              <a:gd name="connsiteX6" fmla="*/ 958191 w 6101487"/>
              <a:gd name="connsiteY6" fmla="*/ 942629 h 3089537"/>
              <a:gd name="connsiteX0" fmla="*/ 992233 w 6135529"/>
              <a:gd name="connsiteY0" fmla="*/ 942629 h 3132087"/>
              <a:gd name="connsiteX1" fmla="*/ 1643610 w 6135529"/>
              <a:gd name="connsiteY1" fmla="*/ 327897 h 3132087"/>
              <a:gd name="connsiteX2" fmla="*/ 3332741 w 6135529"/>
              <a:gd name="connsiteY2" fmla="*/ 91305 h 3132087"/>
              <a:gd name="connsiteX3" fmla="*/ 6135529 w 6135529"/>
              <a:gd name="connsiteY3" fmla="*/ 1613189 h 3132087"/>
              <a:gd name="connsiteX4" fmla="*/ 3363221 w 6135529"/>
              <a:gd name="connsiteY4" fmla="*/ 3089353 h 3132087"/>
              <a:gd name="connsiteX5" fmla="*/ 327891 w 6135529"/>
              <a:gd name="connsiteY5" fmla="*/ 2644378 h 3132087"/>
              <a:gd name="connsiteX6" fmla="*/ 124691 w 6135529"/>
              <a:gd name="connsiteY6" fmla="*/ 1709658 h 3132087"/>
              <a:gd name="connsiteX7" fmla="*/ 992233 w 6135529"/>
              <a:gd name="connsiteY7" fmla="*/ 942629 h 3132087"/>
              <a:gd name="connsiteX0" fmla="*/ 958192 w 6101488"/>
              <a:gd name="connsiteY0" fmla="*/ 942629 h 3110915"/>
              <a:gd name="connsiteX1" fmla="*/ 1609569 w 6101488"/>
              <a:gd name="connsiteY1" fmla="*/ 327897 h 3110915"/>
              <a:gd name="connsiteX2" fmla="*/ 3298700 w 6101488"/>
              <a:gd name="connsiteY2" fmla="*/ 91305 h 3110915"/>
              <a:gd name="connsiteX3" fmla="*/ 6101488 w 6101488"/>
              <a:gd name="connsiteY3" fmla="*/ 1613189 h 3110915"/>
              <a:gd name="connsiteX4" fmla="*/ 3329180 w 6101488"/>
              <a:gd name="connsiteY4" fmla="*/ 3089353 h 3110915"/>
              <a:gd name="connsiteX5" fmla="*/ 1955010 w 6101488"/>
              <a:gd name="connsiteY5" fmla="*/ 2502138 h 3110915"/>
              <a:gd name="connsiteX6" fmla="*/ 293850 w 6101488"/>
              <a:gd name="connsiteY6" fmla="*/ 2644378 h 3110915"/>
              <a:gd name="connsiteX7" fmla="*/ 90650 w 6101488"/>
              <a:gd name="connsiteY7" fmla="*/ 1709658 h 3110915"/>
              <a:gd name="connsiteX8" fmla="*/ 958192 w 6101488"/>
              <a:gd name="connsiteY8" fmla="*/ 942629 h 3110915"/>
              <a:gd name="connsiteX0" fmla="*/ 958192 w 6101488"/>
              <a:gd name="connsiteY0" fmla="*/ 942629 h 3384554"/>
              <a:gd name="connsiteX1" fmla="*/ 1609569 w 6101488"/>
              <a:gd name="connsiteY1" fmla="*/ 327897 h 3384554"/>
              <a:gd name="connsiteX2" fmla="*/ 3298700 w 6101488"/>
              <a:gd name="connsiteY2" fmla="*/ 91305 h 3384554"/>
              <a:gd name="connsiteX3" fmla="*/ 6101488 w 6101488"/>
              <a:gd name="connsiteY3" fmla="*/ 1613189 h 3384554"/>
              <a:gd name="connsiteX4" fmla="*/ 3446020 w 6101488"/>
              <a:gd name="connsiteY4" fmla="*/ 3368753 h 3384554"/>
              <a:gd name="connsiteX5" fmla="*/ 1955010 w 6101488"/>
              <a:gd name="connsiteY5" fmla="*/ 2502138 h 3384554"/>
              <a:gd name="connsiteX6" fmla="*/ 293850 w 6101488"/>
              <a:gd name="connsiteY6" fmla="*/ 2644378 h 3384554"/>
              <a:gd name="connsiteX7" fmla="*/ 90650 w 6101488"/>
              <a:gd name="connsiteY7" fmla="*/ 1709658 h 3384554"/>
              <a:gd name="connsiteX8" fmla="*/ 958192 w 6101488"/>
              <a:gd name="connsiteY8" fmla="*/ 942629 h 3384554"/>
              <a:gd name="connsiteX0" fmla="*/ 958192 w 6123538"/>
              <a:gd name="connsiteY0" fmla="*/ 942629 h 3370633"/>
              <a:gd name="connsiteX1" fmla="*/ 1609569 w 6123538"/>
              <a:gd name="connsiteY1" fmla="*/ 327897 h 3370633"/>
              <a:gd name="connsiteX2" fmla="*/ 3298700 w 6123538"/>
              <a:gd name="connsiteY2" fmla="*/ 91305 h 3370633"/>
              <a:gd name="connsiteX3" fmla="*/ 6101488 w 6123538"/>
              <a:gd name="connsiteY3" fmla="*/ 1613189 h 3370633"/>
              <a:gd name="connsiteX4" fmla="*/ 4505169 w 6123538"/>
              <a:gd name="connsiteY4" fmla="*/ 2700257 h 3370633"/>
              <a:gd name="connsiteX5" fmla="*/ 3446020 w 6123538"/>
              <a:gd name="connsiteY5" fmla="*/ 3368753 h 3370633"/>
              <a:gd name="connsiteX6" fmla="*/ 1955010 w 6123538"/>
              <a:gd name="connsiteY6" fmla="*/ 2502138 h 3370633"/>
              <a:gd name="connsiteX7" fmla="*/ 293850 w 6123538"/>
              <a:gd name="connsiteY7" fmla="*/ 2644378 h 3370633"/>
              <a:gd name="connsiteX8" fmla="*/ 90650 w 6123538"/>
              <a:gd name="connsiteY8" fmla="*/ 1709658 h 3370633"/>
              <a:gd name="connsiteX9" fmla="*/ 958192 w 6123538"/>
              <a:gd name="connsiteY9" fmla="*/ 942629 h 3370633"/>
              <a:gd name="connsiteX0" fmla="*/ 958192 w 6290768"/>
              <a:gd name="connsiteY0" fmla="*/ 856922 h 3284926"/>
              <a:gd name="connsiteX1" fmla="*/ 1609569 w 6290768"/>
              <a:gd name="connsiteY1" fmla="*/ 242190 h 3284926"/>
              <a:gd name="connsiteX2" fmla="*/ 3298700 w 6290768"/>
              <a:gd name="connsiteY2" fmla="*/ 5598 h 3284926"/>
              <a:gd name="connsiteX3" fmla="*/ 5993609 w 6290768"/>
              <a:gd name="connsiteY3" fmla="*/ 333631 h 3284926"/>
              <a:gd name="connsiteX4" fmla="*/ 6101488 w 6290768"/>
              <a:gd name="connsiteY4" fmla="*/ 1527482 h 3284926"/>
              <a:gd name="connsiteX5" fmla="*/ 4505169 w 6290768"/>
              <a:gd name="connsiteY5" fmla="*/ 2614550 h 3284926"/>
              <a:gd name="connsiteX6" fmla="*/ 3446020 w 6290768"/>
              <a:gd name="connsiteY6" fmla="*/ 3283046 h 3284926"/>
              <a:gd name="connsiteX7" fmla="*/ 1955010 w 6290768"/>
              <a:gd name="connsiteY7" fmla="*/ 2416431 h 3284926"/>
              <a:gd name="connsiteX8" fmla="*/ 293850 w 6290768"/>
              <a:gd name="connsiteY8" fmla="*/ 2558671 h 3284926"/>
              <a:gd name="connsiteX9" fmla="*/ 90650 w 6290768"/>
              <a:gd name="connsiteY9" fmla="*/ 1623951 h 3284926"/>
              <a:gd name="connsiteX10" fmla="*/ 958192 w 6290768"/>
              <a:gd name="connsiteY10" fmla="*/ 856922 h 3284926"/>
              <a:gd name="connsiteX0" fmla="*/ 958192 w 6203119"/>
              <a:gd name="connsiteY0" fmla="*/ 853770 h 3281774"/>
              <a:gd name="connsiteX1" fmla="*/ 1609569 w 6203119"/>
              <a:gd name="connsiteY1" fmla="*/ 239038 h 3281774"/>
              <a:gd name="connsiteX2" fmla="*/ 3298700 w 6203119"/>
              <a:gd name="connsiteY2" fmla="*/ 2446 h 3281774"/>
              <a:gd name="connsiteX3" fmla="*/ 4952209 w 6203119"/>
              <a:gd name="connsiteY3" fmla="*/ 279678 h 3281774"/>
              <a:gd name="connsiteX4" fmla="*/ 5993609 w 6203119"/>
              <a:gd name="connsiteY4" fmla="*/ 330479 h 3281774"/>
              <a:gd name="connsiteX5" fmla="*/ 6101488 w 6203119"/>
              <a:gd name="connsiteY5" fmla="*/ 1524330 h 3281774"/>
              <a:gd name="connsiteX6" fmla="*/ 4505169 w 6203119"/>
              <a:gd name="connsiteY6" fmla="*/ 2611398 h 3281774"/>
              <a:gd name="connsiteX7" fmla="*/ 3446020 w 6203119"/>
              <a:gd name="connsiteY7" fmla="*/ 3279894 h 3281774"/>
              <a:gd name="connsiteX8" fmla="*/ 1955010 w 6203119"/>
              <a:gd name="connsiteY8" fmla="*/ 2413279 h 3281774"/>
              <a:gd name="connsiteX9" fmla="*/ 293850 w 6203119"/>
              <a:gd name="connsiteY9" fmla="*/ 2555519 h 3281774"/>
              <a:gd name="connsiteX10" fmla="*/ 90650 w 6203119"/>
              <a:gd name="connsiteY10" fmla="*/ 1620799 h 3281774"/>
              <a:gd name="connsiteX11" fmla="*/ 958192 w 6203119"/>
              <a:gd name="connsiteY11" fmla="*/ 853770 h 3281774"/>
              <a:gd name="connsiteX0" fmla="*/ 953187 w 6198114"/>
              <a:gd name="connsiteY0" fmla="*/ 852262 h 3280266"/>
              <a:gd name="connsiteX1" fmla="*/ 1116884 w 6198114"/>
              <a:gd name="connsiteY1" fmla="*/ 384850 h 3280266"/>
              <a:gd name="connsiteX2" fmla="*/ 3293695 w 6198114"/>
              <a:gd name="connsiteY2" fmla="*/ 938 h 3280266"/>
              <a:gd name="connsiteX3" fmla="*/ 4947204 w 6198114"/>
              <a:gd name="connsiteY3" fmla="*/ 278170 h 3280266"/>
              <a:gd name="connsiteX4" fmla="*/ 5988604 w 6198114"/>
              <a:gd name="connsiteY4" fmla="*/ 328971 h 3280266"/>
              <a:gd name="connsiteX5" fmla="*/ 6096483 w 6198114"/>
              <a:gd name="connsiteY5" fmla="*/ 1522822 h 3280266"/>
              <a:gd name="connsiteX6" fmla="*/ 4500164 w 6198114"/>
              <a:gd name="connsiteY6" fmla="*/ 2609890 h 3280266"/>
              <a:gd name="connsiteX7" fmla="*/ 3441015 w 6198114"/>
              <a:gd name="connsiteY7" fmla="*/ 3278386 h 3280266"/>
              <a:gd name="connsiteX8" fmla="*/ 1950005 w 6198114"/>
              <a:gd name="connsiteY8" fmla="*/ 2411771 h 3280266"/>
              <a:gd name="connsiteX9" fmla="*/ 288845 w 6198114"/>
              <a:gd name="connsiteY9" fmla="*/ 2554011 h 3280266"/>
              <a:gd name="connsiteX10" fmla="*/ 85645 w 6198114"/>
              <a:gd name="connsiteY10" fmla="*/ 1619291 h 3280266"/>
              <a:gd name="connsiteX11" fmla="*/ 953187 w 6198114"/>
              <a:gd name="connsiteY11" fmla="*/ 852262 h 3280266"/>
              <a:gd name="connsiteX0" fmla="*/ 755408 w 6213695"/>
              <a:gd name="connsiteY0" fmla="*/ 1202782 h 3280266"/>
              <a:gd name="connsiteX1" fmla="*/ 1132465 w 6213695"/>
              <a:gd name="connsiteY1" fmla="*/ 384850 h 3280266"/>
              <a:gd name="connsiteX2" fmla="*/ 3309276 w 6213695"/>
              <a:gd name="connsiteY2" fmla="*/ 938 h 3280266"/>
              <a:gd name="connsiteX3" fmla="*/ 4962785 w 6213695"/>
              <a:gd name="connsiteY3" fmla="*/ 278170 h 3280266"/>
              <a:gd name="connsiteX4" fmla="*/ 6004185 w 6213695"/>
              <a:gd name="connsiteY4" fmla="*/ 328971 h 3280266"/>
              <a:gd name="connsiteX5" fmla="*/ 6112064 w 6213695"/>
              <a:gd name="connsiteY5" fmla="*/ 1522822 h 3280266"/>
              <a:gd name="connsiteX6" fmla="*/ 4515745 w 6213695"/>
              <a:gd name="connsiteY6" fmla="*/ 2609890 h 3280266"/>
              <a:gd name="connsiteX7" fmla="*/ 3456596 w 6213695"/>
              <a:gd name="connsiteY7" fmla="*/ 3278386 h 3280266"/>
              <a:gd name="connsiteX8" fmla="*/ 1965586 w 6213695"/>
              <a:gd name="connsiteY8" fmla="*/ 2411771 h 3280266"/>
              <a:gd name="connsiteX9" fmla="*/ 304426 w 6213695"/>
              <a:gd name="connsiteY9" fmla="*/ 2554011 h 3280266"/>
              <a:gd name="connsiteX10" fmla="*/ 101226 w 6213695"/>
              <a:gd name="connsiteY10" fmla="*/ 1619291 h 3280266"/>
              <a:gd name="connsiteX11" fmla="*/ 755408 w 6213695"/>
              <a:gd name="connsiteY11" fmla="*/ 1202782 h 3280266"/>
              <a:gd name="connsiteX0" fmla="*/ 854882 w 6313169"/>
              <a:gd name="connsiteY0" fmla="*/ 1202782 h 3280266"/>
              <a:gd name="connsiteX1" fmla="*/ 1231939 w 6313169"/>
              <a:gd name="connsiteY1" fmla="*/ 384850 h 3280266"/>
              <a:gd name="connsiteX2" fmla="*/ 3408750 w 6313169"/>
              <a:gd name="connsiteY2" fmla="*/ 938 h 3280266"/>
              <a:gd name="connsiteX3" fmla="*/ 5062259 w 6313169"/>
              <a:gd name="connsiteY3" fmla="*/ 278170 h 3280266"/>
              <a:gd name="connsiteX4" fmla="*/ 6103659 w 6313169"/>
              <a:gd name="connsiteY4" fmla="*/ 328971 h 3280266"/>
              <a:gd name="connsiteX5" fmla="*/ 6211538 w 6313169"/>
              <a:gd name="connsiteY5" fmla="*/ 1522822 h 3280266"/>
              <a:gd name="connsiteX6" fmla="*/ 4615219 w 6313169"/>
              <a:gd name="connsiteY6" fmla="*/ 2609890 h 3280266"/>
              <a:gd name="connsiteX7" fmla="*/ 3556070 w 6313169"/>
              <a:gd name="connsiteY7" fmla="*/ 3278386 h 3280266"/>
              <a:gd name="connsiteX8" fmla="*/ 2065060 w 6313169"/>
              <a:gd name="connsiteY8" fmla="*/ 2411771 h 3280266"/>
              <a:gd name="connsiteX9" fmla="*/ 403900 w 6313169"/>
              <a:gd name="connsiteY9" fmla="*/ 2554011 h 3280266"/>
              <a:gd name="connsiteX10" fmla="*/ 94020 w 6313169"/>
              <a:gd name="connsiteY10" fmla="*/ 2035851 h 3280266"/>
              <a:gd name="connsiteX11" fmla="*/ 854882 w 6313169"/>
              <a:gd name="connsiteY11" fmla="*/ 1202782 h 3280266"/>
              <a:gd name="connsiteX0" fmla="*/ 854882 w 6313169"/>
              <a:gd name="connsiteY0" fmla="*/ 1202782 h 3280266"/>
              <a:gd name="connsiteX1" fmla="*/ 1231939 w 6313169"/>
              <a:gd name="connsiteY1" fmla="*/ 384850 h 3280266"/>
              <a:gd name="connsiteX2" fmla="*/ 3408750 w 6313169"/>
              <a:gd name="connsiteY2" fmla="*/ 938 h 3280266"/>
              <a:gd name="connsiteX3" fmla="*/ 5062259 w 6313169"/>
              <a:gd name="connsiteY3" fmla="*/ 278170 h 3280266"/>
              <a:gd name="connsiteX4" fmla="*/ 6103659 w 6313169"/>
              <a:gd name="connsiteY4" fmla="*/ 328971 h 3280266"/>
              <a:gd name="connsiteX5" fmla="*/ 6211538 w 6313169"/>
              <a:gd name="connsiteY5" fmla="*/ 1522822 h 3280266"/>
              <a:gd name="connsiteX6" fmla="*/ 4615219 w 6313169"/>
              <a:gd name="connsiteY6" fmla="*/ 2609890 h 3280266"/>
              <a:gd name="connsiteX7" fmla="*/ 3556070 w 6313169"/>
              <a:gd name="connsiteY7" fmla="*/ 3278386 h 3280266"/>
              <a:gd name="connsiteX8" fmla="*/ 2065060 w 6313169"/>
              <a:gd name="connsiteY8" fmla="*/ 2411771 h 3280266"/>
              <a:gd name="connsiteX9" fmla="*/ 800140 w 6313169"/>
              <a:gd name="connsiteY9" fmla="*/ 2670851 h 3280266"/>
              <a:gd name="connsiteX10" fmla="*/ 94020 w 6313169"/>
              <a:gd name="connsiteY10" fmla="*/ 2035851 h 3280266"/>
              <a:gd name="connsiteX11" fmla="*/ 854882 w 6313169"/>
              <a:gd name="connsiteY11" fmla="*/ 1202782 h 3280266"/>
              <a:gd name="connsiteX0" fmla="*/ 794153 w 6252440"/>
              <a:gd name="connsiteY0" fmla="*/ 1202782 h 3280266"/>
              <a:gd name="connsiteX1" fmla="*/ 1171210 w 6252440"/>
              <a:gd name="connsiteY1" fmla="*/ 384850 h 3280266"/>
              <a:gd name="connsiteX2" fmla="*/ 3348021 w 6252440"/>
              <a:gd name="connsiteY2" fmla="*/ 938 h 3280266"/>
              <a:gd name="connsiteX3" fmla="*/ 5001530 w 6252440"/>
              <a:gd name="connsiteY3" fmla="*/ 278170 h 3280266"/>
              <a:gd name="connsiteX4" fmla="*/ 6042930 w 6252440"/>
              <a:gd name="connsiteY4" fmla="*/ 328971 h 3280266"/>
              <a:gd name="connsiteX5" fmla="*/ 6150809 w 6252440"/>
              <a:gd name="connsiteY5" fmla="*/ 1522822 h 3280266"/>
              <a:gd name="connsiteX6" fmla="*/ 4554490 w 6252440"/>
              <a:gd name="connsiteY6" fmla="*/ 2609890 h 3280266"/>
              <a:gd name="connsiteX7" fmla="*/ 3495341 w 6252440"/>
              <a:gd name="connsiteY7" fmla="*/ 3278386 h 3280266"/>
              <a:gd name="connsiteX8" fmla="*/ 2004331 w 6252440"/>
              <a:gd name="connsiteY8" fmla="*/ 2411771 h 3280266"/>
              <a:gd name="connsiteX9" fmla="*/ 33291 w 6252440"/>
              <a:gd name="connsiteY9" fmla="*/ 2035851 h 3280266"/>
              <a:gd name="connsiteX10" fmla="*/ 794153 w 6252440"/>
              <a:gd name="connsiteY10" fmla="*/ 1202782 h 3280266"/>
              <a:gd name="connsiteX0" fmla="*/ 794153 w 6252440"/>
              <a:gd name="connsiteY0" fmla="*/ 1202782 h 3280266"/>
              <a:gd name="connsiteX1" fmla="*/ 1171210 w 6252440"/>
              <a:gd name="connsiteY1" fmla="*/ 384850 h 3280266"/>
              <a:gd name="connsiteX2" fmla="*/ 3348021 w 6252440"/>
              <a:gd name="connsiteY2" fmla="*/ 938 h 3280266"/>
              <a:gd name="connsiteX3" fmla="*/ 5001530 w 6252440"/>
              <a:gd name="connsiteY3" fmla="*/ 278170 h 3280266"/>
              <a:gd name="connsiteX4" fmla="*/ 6042930 w 6252440"/>
              <a:gd name="connsiteY4" fmla="*/ 328971 h 3280266"/>
              <a:gd name="connsiteX5" fmla="*/ 6150809 w 6252440"/>
              <a:gd name="connsiteY5" fmla="*/ 1522822 h 3280266"/>
              <a:gd name="connsiteX6" fmla="*/ 4554490 w 6252440"/>
              <a:gd name="connsiteY6" fmla="*/ 2609890 h 3280266"/>
              <a:gd name="connsiteX7" fmla="*/ 3495341 w 6252440"/>
              <a:gd name="connsiteY7" fmla="*/ 3278386 h 3280266"/>
              <a:gd name="connsiteX8" fmla="*/ 2004331 w 6252440"/>
              <a:gd name="connsiteY8" fmla="*/ 2411771 h 3280266"/>
              <a:gd name="connsiteX9" fmla="*/ 33291 w 6252440"/>
              <a:gd name="connsiteY9" fmla="*/ 2035851 h 3280266"/>
              <a:gd name="connsiteX10" fmla="*/ 794153 w 6252440"/>
              <a:gd name="connsiteY10" fmla="*/ 1202782 h 3280266"/>
              <a:gd name="connsiteX0" fmla="*/ 761302 w 6219589"/>
              <a:gd name="connsiteY0" fmla="*/ 1202782 h 3280266"/>
              <a:gd name="connsiteX1" fmla="*/ 1138359 w 6219589"/>
              <a:gd name="connsiteY1" fmla="*/ 384850 h 3280266"/>
              <a:gd name="connsiteX2" fmla="*/ 3315170 w 6219589"/>
              <a:gd name="connsiteY2" fmla="*/ 938 h 3280266"/>
              <a:gd name="connsiteX3" fmla="*/ 4968679 w 6219589"/>
              <a:gd name="connsiteY3" fmla="*/ 278170 h 3280266"/>
              <a:gd name="connsiteX4" fmla="*/ 6010079 w 6219589"/>
              <a:gd name="connsiteY4" fmla="*/ 328971 h 3280266"/>
              <a:gd name="connsiteX5" fmla="*/ 6117958 w 6219589"/>
              <a:gd name="connsiteY5" fmla="*/ 1522822 h 3280266"/>
              <a:gd name="connsiteX6" fmla="*/ 4521639 w 6219589"/>
              <a:gd name="connsiteY6" fmla="*/ 2609890 h 3280266"/>
              <a:gd name="connsiteX7" fmla="*/ 3462490 w 6219589"/>
              <a:gd name="connsiteY7" fmla="*/ 3278386 h 3280266"/>
              <a:gd name="connsiteX8" fmla="*/ 1971480 w 6219589"/>
              <a:gd name="connsiteY8" fmla="*/ 2411771 h 3280266"/>
              <a:gd name="connsiteX9" fmla="*/ 440 w 6219589"/>
              <a:gd name="connsiteY9" fmla="*/ 2035851 h 3280266"/>
              <a:gd name="connsiteX10" fmla="*/ 761302 w 6219589"/>
              <a:gd name="connsiteY10" fmla="*/ 1202782 h 3280266"/>
              <a:gd name="connsiteX0" fmla="*/ 761302 w 6219589"/>
              <a:gd name="connsiteY0" fmla="*/ 1202782 h 3280266"/>
              <a:gd name="connsiteX1" fmla="*/ 1138359 w 6219589"/>
              <a:gd name="connsiteY1" fmla="*/ 384850 h 3280266"/>
              <a:gd name="connsiteX2" fmla="*/ 3315170 w 6219589"/>
              <a:gd name="connsiteY2" fmla="*/ 938 h 3280266"/>
              <a:gd name="connsiteX3" fmla="*/ 4968679 w 6219589"/>
              <a:gd name="connsiteY3" fmla="*/ 278170 h 3280266"/>
              <a:gd name="connsiteX4" fmla="*/ 6010079 w 6219589"/>
              <a:gd name="connsiteY4" fmla="*/ 328971 h 3280266"/>
              <a:gd name="connsiteX5" fmla="*/ 6117958 w 6219589"/>
              <a:gd name="connsiteY5" fmla="*/ 1522822 h 3280266"/>
              <a:gd name="connsiteX6" fmla="*/ 4521639 w 6219589"/>
              <a:gd name="connsiteY6" fmla="*/ 2609890 h 3280266"/>
              <a:gd name="connsiteX7" fmla="*/ 3462490 w 6219589"/>
              <a:gd name="connsiteY7" fmla="*/ 3278386 h 3280266"/>
              <a:gd name="connsiteX8" fmla="*/ 1971480 w 6219589"/>
              <a:gd name="connsiteY8" fmla="*/ 2411771 h 3280266"/>
              <a:gd name="connsiteX9" fmla="*/ 440 w 6219589"/>
              <a:gd name="connsiteY9" fmla="*/ 2193331 h 3280266"/>
              <a:gd name="connsiteX10" fmla="*/ 761302 w 6219589"/>
              <a:gd name="connsiteY10" fmla="*/ 1202782 h 3280266"/>
              <a:gd name="connsiteX0" fmla="*/ 766844 w 6225131"/>
              <a:gd name="connsiteY0" fmla="*/ 1202782 h 3280266"/>
              <a:gd name="connsiteX1" fmla="*/ 1143901 w 6225131"/>
              <a:gd name="connsiteY1" fmla="*/ 384850 h 3280266"/>
              <a:gd name="connsiteX2" fmla="*/ 3320712 w 6225131"/>
              <a:gd name="connsiteY2" fmla="*/ 938 h 3280266"/>
              <a:gd name="connsiteX3" fmla="*/ 4974221 w 6225131"/>
              <a:gd name="connsiteY3" fmla="*/ 278170 h 3280266"/>
              <a:gd name="connsiteX4" fmla="*/ 6015621 w 6225131"/>
              <a:gd name="connsiteY4" fmla="*/ 328971 h 3280266"/>
              <a:gd name="connsiteX5" fmla="*/ 6123500 w 6225131"/>
              <a:gd name="connsiteY5" fmla="*/ 1522822 h 3280266"/>
              <a:gd name="connsiteX6" fmla="*/ 4527181 w 6225131"/>
              <a:gd name="connsiteY6" fmla="*/ 2609890 h 3280266"/>
              <a:gd name="connsiteX7" fmla="*/ 3468032 w 6225131"/>
              <a:gd name="connsiteY7" fmla="*/ 3278386 h 3280266"/>
              <a:gd name="connsiteX8" fmla="*/ 1977022 w 6225131"/>
              <a:gd name="connsiteY8" fmla="*/ 2411771 h 3280266"/>
              <a:gd name="connsiteX9" fmla="*/ 5982 w 6225131"/>
              <a:gd name="connsiteY9" fmla="*/ 2193331 h 3280266"/>
              <a:gd name="connsiteX10" fmla="*/ 766844 w 6225131"/>
              <a:gd name="connsiteY10" fmla="*/ 1202782 h 3280266"/>
              <a:gd name="connsiteX0" fmla="*/ 785049 w 6243336"/>
              <a:gd name="connsiteY0" fmla="*/ 1202782 h 3280266"/>
              <a:gd name="connsiteX1" fmla="*/ 1162106 w 6243336"/>
              <a:gd name="connsiteY1" fmla="*/ 384850 h 3280266"/>
              <a:gd name="connsiteX2" fmla="*/ 3338917 w 6243336"/>
              <a:gd name="connsiteY2" fmla="*/ 938 h 3280266"/>
              <a:gd name="connsiteX3" fmla="*/ 4992426 w 6243336"/>
              <a:gd name="connsiteY3" fmla="*/ 278170 h 3280266"/>
              <a:gd name="connsiteX4" fmla="*/ 6033826 w 6243336"/>
              <a:gd name="connsiteY4" fmla="*/ 328971 h 3280266"/>
              <a:gd name="connsiteX5" fmla="*/ 6141705 w 6243336"/>
              <a:gd name="connsiteY5" fmla="*/ 1522822 h 3280266"/>
              <a:gd name="connsiteX6" fmla="*/ 4545386 w 6243336"/>
              <a:gd name="connsiteY6" fmla="*/ 2609890 h 3280266"/>
              <a:gd name="connsiteX7" fmla="*/ 3486237 w 6243336"/>
              <a:gd name="connsiteY7" fmla="*/ 3278386 h 3280266"/>
              <a:gd name="connsiteX8" fmla="*/ 1995227 w 6243336"/>
              <a:gd name="connsiteY8" fmla="*/ 2411771 h 3280266"/>
              <a:gd name="connsiteX9" fmla="*/ 24187 w 6243336"/>
              <a:gd name="connsiteY9" fmla="*/ 2193331 h 3280266"/>
              <a:gd name="connsiteX10" fmla="*/ 785049 w 6243336"/>
              <a:gd name="connsiteY10" fmla="*/ 1202782 h 3280266"/>
              <a:gd name="connsiteX0" fmla="*/ 761022 w 6219309"/>
              <a:gd name="connsiteY0" fmla="*/ 1202782 h 3280266"/>
              <a:gd name="connsiteX1" fmla="*/ 1138079 w 6219309"/>
              <a:gd name="connsiteY1" fmla="*/ 384850 h 3280266"/>
              <a:gd name="connsiteX2" fmla="*/ 3314890 w 6219309"/>
              <a:gd name="connsiteY2" fmla="*/ 938 h 3280266"/>
              <a:gd name="connsiteX3" fmla="*/ 4968399 w 6219309"/>
              <a:gd name="connsiteY3" fmla="*/ 278170 h 3280266"/>
              <a:gd name="connsiteX4" fmla="*/ 6009799 w 6219309"/>
              <a:gd name="connsiteY4" fmla="*/ 328971 h 3280266"/>
              <a:gd name="connsiteX5" fmla="*/ 6117678 w 6219309"/>
              <a:gd name="connsiteY5" fmla="*/ 1522822 h 3280266"/>
              <a:gd name="connsiteX6" fmla="*/ 4521359 w 6219309"/>
              <a:gd name="connsiteY6" fmla="*/ 2609890 h 3280266"/>
              <a:gd name="connsiteX7" fmla="*/ 3462210 w 6219309"/>
              <a:gd name="connsiteY7" fmla="*/ 3278386 h 3280266"/>
              <a:gd name="connsiteX8" fmla="*/ 1971200 w 6219309"/>
              <a:gd name="connsiteY8" fmla="*/ 2411771 h 3280266"/>
              <a:gd name="connsiteX9" fmla="*/ 828199 w 6219309"/>
              <a:gd name="connsiteY9" fmla="*/ 2665770 h 3280266"/>
              <a:gd name="connsiteX10" fmla="*/ 160 w 6219309"/>
              <a:gd name="connsiteY10" fmla="*/ 2193331 h 3280266"/>
              <a:gd name="connsiteX11" fmla="*/ 761022 w 6219309"/>
              <a:gd name="connsiteY11" fmla="*/ 1202782 h 3280266"/>
              <a:gd name="connsiteX0" fmla="*/ 761022 w 6219309"/>
              <a:gd name="connsiteY0" fmla="*/ 1202782 h 3280266"/>
              <a:gd name="connsiteX1" fmla="*/ 1138079 w 6219309"/>
              <a:gd name="connsiteY1" fmla="*/ 384850 h 3280266"/>
              <a:gd name="connsiteX2" fmla="*/ 3314890 w 6219309"/>
              <a:gd name="connsiteY2" fmla="*/ 938 h 3280266"/>
              <a:gd name="connsiteX3" fmla="*/ 4968399 w 6219309"/>
              <a:gd name="connsiteY3" fmla="*/ 278170 h 3280266"/>
              <a:gd name="connsiteX4" fmla="*/ 6009799 w 6219309"/>
              <a:gd name="connsiteY4" fmla="*/ 328971 h 3280266"/>
              <a:gd name="connsiteX5" fmla="*/ 6117678 w 6219309"/>
              <a:gd name="connsiteY5" fmla="*/ 1522822 h 3280266"/>
              <a:gd name="connsiteX6" fmla="*/ 4521359 w 6219309"/>
              <a:gd name="connsiteY6" fmla="*/ 2609890 h 3280266"/>
              <a:gd name="connsiteX7" fmla="*/ 3462210 w 6219309"/>
              <a:gd name="connsiteY7" fmla="*/ 3278386 h 3280266"/>
              <a:gd name="connsiteX8" fmla="*/ 1971200 w 6219309"/>
              <a:gd name="connsiteY8" fmla="*/ 2411771 h 3280266"/>
              <a:gd name="connsiteX9" fmla="*/ 828199 w 6219309"/>
              <a:gd name="connsiteY9" fmla="*/ 2665770 h 3280266"/>
              <a:gd name="connsiteX10" fmla="*/ 160 w 6219309"/>
              <a:gd name="connsiteY10" fmla="*/ 2193331 h 3280266"/>
              <a:gd name="connsiteX11" fmla="*/ 761022 w 6219309"/>
              <a:gd name="connsiteY11" fmla="*/ 1202782 h 3280266"/>
              <a:gd name="connsiteX0" fmla="*/ 761022 w 6219309"/>
              <a:gd name="connsiteY0" fmla="*/ 1202782 h 3280266"/>
              <a:gd name="connsiteX1" fmla="*/ 1138079 w 6219309"/>
              <a:gd name="connsiteY1" fmla="*/ 384850 h 3280266"/>
              <a:gd name="connsiteX2" fmla="*/ 3314890 w 6219309"/>
              <a:gd name="connsiteY2" fmla="*/ 938 h 3280266"/>
              <a:gd name="connsiteX3" fmla="*/ 4968399 w 6219309"/>
              <a:gd name="connsiteY3" fmla="*/ 278170 h 3280266"/>
              <a:gd name="connsiteX4" fmla="*/ 6009799 w 6219309"/>
              <a:gd name="connsiteY4" fmla="*/ 328971 h 3280266"/>
              <a:gd name="connsiteX5" fmla="*/ 6117678 w 6219309"/>
              <a:gd name="connsiteY5" fmla="*/ 1522822 h 3280266"/>
              <a:gd name="connsiteX6" fmla="*/ 4521359 w 6219309"/>
              <a:gd name="connsiteY6" fmla="*/ 2609890 h 3280266"/>
              <a:gd name="connsiteX7" fmla="*/ 3462210 w 6219309"/>
              <a:gd name="connsiteY7" fmla="*/ 3278386 h 3280266"/>
              <a:gd name="connsiteX8" fmla="*/ 1971200 w 6219309"/>
              <a:gd name="connsiteY8" fmla="*/ 2411771 h 3280266"/>
              <a:gd name="connsiteX9" fmla="*/ 828199 w 6219309"/>
              <a:gd name="connsiteY9" fmla="*/ 2665770 h 3280266"/>
              <a:gd name="connsiteX10" fmla="*/ 160 w 6219309"/>
              <a:gd name="connsiteY10" fmla="*/ 2193331 h 3280266"/>
              <a:gd name="connsiteX11" fmla="*/ 761022 w 6219309"/>
              <a:gd name="connsiteY11" fmla="*/ 1202782 h 3280266"/>
              <a:gd name="connsiteX0" fmla="*/ 903406 w 6219453"/>
              <a:gd name="connsiteY0" fmla="*/ 1024982 h 3280266"/>
              <a:gd name="connsiteX1" fmla="*/ 1138223 w 6219453"/>
              <a:gd name="connsiteY1" fmla="*/ 384850 h 3280266"/>
              <a:gd name="connsiteX2" fmla="*/ 3315034 w 6219453"/>
              <a:gd name="connsiteY2" fmla="*/ 938 h 3280266"/>
              <a:gd name="connsiteX3" fmla="*/ 4968543 w 6219453"/>
              <a:gd name="connsiteY3" fmla="*/ 278170 h 3280266"/>
              <a:gd name="connsiteX4" fmla="*/ 6009943 w 6219453"/>
              <a:gd name="connsiteY4" fmla="*/ 328971 h 3280266"/>
              <a:gd name="connsiteX5" fmla="*/ 6117822 w 6219453"/>
              <a:gd name="connsiteY5" fmla="*/ 1522822 h 3280266"/>
              <a:gd name="connsiteX6" fmla="*/ 4521503 w 6219453"/>
              <a:gd name="connsiteY6" fmla="*/ 2609890 h 3280266"/>
              <a:gd name="connsiteX7" fmla="*/ 3462354 w 6219453"/>
              <a:gd name="connsiteY7" fmla="*/ 3278386 h 3280266"/>
              <a:gd name="connsiteX8" fmla="*/ 1971344 w 6219453"/>
              <a:gd name="connsiteY8" fmla="*/ 2411771 h 3280266"/>
              <a:gd name="connsiteX9" fmla="*/ 828343 w 6219453"/>
              <a:gd name="connsiteY9" fmla="*/ 2665770 h 3280266"/>
              <a:gd name="connsiteX10" fmla="*/ 304 w 6219453"/>
              <a:gd name="connsiteY10" fmla="*/ 2193331 h 3280266"/>
              <a:gd name="connsiteX11" fmla="*/ 903406 w 6219453"/>
              <a:gd name="connsiteY11" fmla="*/ 1024982 h 3280266"/>
              <a:gd name="connsiteX0" fmla="*/ 903406 w 6219453"/>
              <a:gd name="connsiteY0" fmla="*/ 1024229 h 3279513"/>
              <a:gd name="connsiteX1" fmla="*/ 1351583 w 6219453"/>
              <a:gd name="connsiteY1" fmla="*/ 323137 h 3279513"/>
              <a:gd name="connsiteX2" fmla="*/ 3315034 w 6219453"/>
              <a:gd name="connsiteY2" fmla="*/ 185 h 3279513"/>
              <a:gd name="connsiteX3" fmla="*/ 4968543 w 6219453"/>
              <a:gd name="connsiteY3" fmla="*/ 277417 h 3279513"/>
              <a:gd name="connsiteX4" fmla="*/ 6009943 w 6219453"/>
              <a:gd name="connsiteY4" fmla="*/ 328218 h 3279513"/>
              <a:gd name="connsiteX5" fmla="*/ 6117822 w 6219453"/>
              <a:gd name="connsiteY5" fmla="*/ 1522069 h 3279513"/>
              <a:gd name="connsiteX6" fmla="*/ 4521503 w 6219453"/>
              <a:gd name="connsiteY6" fmla="*/ 2609137 h 3279513"/>
              <a:gd name="connsiteX7" fmla="*/ 3462354 w 6219453"/>
              <a:gd name="connsiteY7" fmla="*/ 3277633 h 3279513"/>
              <a:gd name="connsiteX8" fmla="*/ 1971344 w 6219453"/>
              <a:gd name="connsiteY8" fmla="*/ 2411018 h 3279513"/>
              <a:gd name="connsiteX9" fmla="*/ 828343 w 6219453"/>
              <a:gd name="connsiteY9" fmla="*/ 2665017 h 3279513"/>
              <a:gd name="connsiteX10" fmla="*/ 304 w 6219453"/>
              <a:gd name="connsiteY10" fmla="*/ 2192578 h 3279513"/>
              <a:gd name="connsiteX11" fmla="*/ 903406 w 6219453"/>
              <a:gd name="connsiteY11" fmla="*/ 1024229 h 3279513"/>
              <a:gd name="connsiteX0" fmla="*/ 903406 w 6219453"/>
              <a:gd name="connsiteY0" fmla="*/ 1024229 h 3279513"/>
              <a:gd name="connsiteX1" fmla="*/ 1351583 w 6219453"/>
              <a:gd name="connsiteY1" fmla="*/ 323137 h 3279513"/>
              <a:gd name="connsiteX2" fmla="*/ 3315034 w 6219453"/>
              <a:gd name="connsiteY2" fmla="*/ 185 h 3279513"/>
              <a:gd name="connsiteX3" fmla="*/ 4968543 w 6219453"/>
              <a:gd name="connsiteY3" fmla="*/ 277417 h 3279513"/>
              <a:gd name="connsiteX4" fmla="*/ 6009943 w 6219453"/>
              <a:gd name="connsiteY4" fmla="*/ 328218 h 3279513"/>
              <a:gd name="connsiteX5" fmla="*/ 6117822 w 6219453"/>
              <a:gd name="connsiteY5" fmla="*/ 1522069 h 3279513"/>
              <a:gd name="connsiteX6" fmla="*/ 4521503 w 6219453"/>
              <a:gd name="connsiteY6" fmla="*/ 2609137 h 3279513"/>
              <a:gd name="connsiteX7" fmla="*/ 3462354 w 6219453"/>
              <a:gd name="connsiteY7" fmla="*/ 3277633 h 3279513"/>
              <a:gd name="connsiteX8" fmla="*/ 1971344 w 6219453"/>
              <a:gd name="connsiteY8" fmla="*/ 2411018 h 3279513"/>
              <a:gd name="connsiteX9" fmla="*/ 828343 w 6219453"/>
              <a:gd name="connsiteY9" fmla="*/ 2665017 h 3279513"/>
              <a:gd name="connsiteX10" fmla="*/ 304 w 6219453"/>
              <a:gd name="connsiteY10" fmla="*/ 2192578 h 3279513"/>
              <a:gd name="connsiteX11" fmla="*/ 903406 w 6219453"/>
              <a:gd name="connsiteY11" fmla="*/ 1024229 h 3279513"/>
              <a:gd name="connsiteX0" fmla="*/ 903406 w 6219453"/>
              <a:gd name="connsiteY0" fmla="*/ 1024229 h 3279513"/>
              <a:gd name="connsiteX1" fmla="*/ 1351583 w 6219453"/>
              <a:gd name="connsiteY1" fmla="*/ 323137 h 3279513"/>
              <a:gd name="connsiteX2" fmla="*/ 3315034 w 6219453"/>
              <a:gd name="connsiteY2" fmla="*/ 185 h 3279513"/>
              <a:gd name="connsiteX3" fmla="*/ 4968543 w 6219453"/>
              <a:gd name="connsiteY3" fmla="*/ 277417 h 3279513"/>
              <a:gd name="connsiteX4" fmla="*/ 6009943 w 6219453"/>
              <a:gd name="connsiteY4" fmla="*/ 328218 h 3279513"/>
              <a:gd name="connsiteX5" fmla="*/ 6117822 w 6219453"/>
              <a:gd name="connsiteY5" fmla="*/ 1522069 h 3279513"/>
              <a:gd name="connsiteX6" fmla="*/ 4521503 w 6219453"/>
              <a:gd name="connsiteY6" fmla="*/ 2609137 h 3279513"/>
              <a:gd name="connsiteX7" fmla="*/ 3462354 w 6219453"/>
              <a:gd name="connsiteY7" fmla="*/ 3277633 h 3279513"/>
              <a:gd name="connsiteX8" fmla="*/ 1971344 w 6219453"/>
              <a:gd name="connsiteY8" fmla="*/ 2411018 h 3279513"/>
              <a:gd name="connsiteX9" fmla="*/ 828343 w 6219453"/>
              <a:gd name="connsiteY9" fmla="*/ 2665017 h 3279513"/>
              <a:gd name="connsiteX10" fmla="*/ 304 w 6219453"/>
              <a:gd name="connsiteY10" fmla="*/ 2192578 h 3279513"/>
              <a:gd name="connsiteX11" fmla="*/ 903406 w 6219453"/>
              <a:gd name="connsiteY11" fmla="*/ 1024229 h 3279513"/>
              <a:gd name="connsiteX0" fmla="*/ 903406 w 6219453"/>
              <a:gd name="connsiteY0" fmla="*/ 1024654 h 3279938"/>
              <a:gd name="connsiteX1" fmla="*/ 1351583 w 6219453"/>
              <a:gd name="connsiteY1" fmla="*/ 323562 h 3279938"/>
              <a:gd name="connsiteX2" fmla="*/ 2286303 w 6219453"/>
              <a:gd name="connsiteY2" fmla="*/ 206722 h 3279938"/>
              <a:gd name="connsiteX3" fmla="*/ 3315034 w 6219453"/>
              <a:gd name="connsiteY3" fmla="*/ 610 h 3279938"/>
              <a:gd name="connsiteX4" fmla="*/ 4968543 w 6219453"/>
              <a:gd name="connsiteY4" fmla="*/ 277842 h 3279938"/>
              <a:gd name="connsiteX5" fmla="*/ 6009943 w 6219453"/>
              <a:gd name="connsiteY5" fmla="*/ 328643 h 3279938"/>
              <a:gd name="connsiteX6" fmla="*/ 6117822 w 6219453"/>
              <a:gd name="connsiteY6" fmla="*/ 1522494 h 3279938"/>
              <a:gd name="connsiteX7" fmla="*/ 4521503 w 6219453"/>
              <a:gd name="connsiteY7" fmla="*/ 2609562 h 3279938"/>
              <a:gd name="connsiteX8" fmla="*/ 3462354 w 6219453"/>
              <a:gd name="connsiteY8" fmla="*/ 3278058 h 3279938"/>
              <a:gd name="connsiteX9" fmla="*/ 1971344 w 6219453"/>
              <a:gd name="connsiteY9" fmla="*/ 2411443 h 3279938"/>
              <a:gd name="connsiteX10" fmla="*/ 828343 w 6219453"/>
              <a:gd name="connsiteY10" fmla="*/ 2665442 h 3279938"/>
              <a:gd name="connsiteX11" fmla="*/ 304 w 6219453"/>
              <a:gd name="connsiteY11" fmla="*/ 2193003 h 3279938"/>
              <a:gd name="connsiteX12" fmla="*/ 903406 w 6219453"/>
              <a:gd name="connsiteY12" fmla="*/ 1024654 h 3279938"/>
              <a:gd name="connsiteX0" fmla="*/ 903406 w 6219453"/>
              <a:gd name="connsiteY0" fmla="*/ 1024654 h 3279938"/>
              <a:gd name="connsiteX1" fmla="*/ 1351583 w 6219453"/>
              <a:gd name="connsiteY1" fmla="*/ 323562 h 3279938"/>
              <a:gd name="connsiteX2" fmla="*/ 2286303 w 6219453"/>
              <a:gd name="connsiteY2" fmla="*/ 206722 h 3279938"/>
              <a:gd name="connsiteX3" fmla="*/ 3315034 w 6219453"/>
              <a:gd name="connsiteY3" fmla="*/ 610 h 3279938"/>
              <a:gd name="connsiteX4" fmla="*/ 4968543 w 6219453"/>
              <a:gd name="connsiteY4" fmla="*/ 277842 h 3279938"/>
              <a:gd name="connsiteX5" fmla="*/ 6009943 w 6219453"/>
              <a:gd name="connsiteY5" fmla="*/ 328643 h 3279938"/>
              <a:gd name="connsiteX6" fmla="*/ 6117822 w 6219453"/>
              <a:gd name="connsiteY6" fmla="*/ 1522494 h 3279938"/>
              <a:gd name="connsiteX7" fmla="*/ 4521503 w 6219453"/>
              <a:gd name="connsiteY7" fmla="*/ 2609562 h 3279938"/>
              <a:gd name="connsiteX8" fmla="*/ 3462354 w 6219453"/>
              <a:gd name="connsiteY8" fmla="*/ 3278058 h 3279938"/>
              <a:gd name="connsiteX9" fmla="*/ 1971344 w 6219453"/>
              <a:gd name="connsiteY9" fmla="*/ 2411443 h 3279938"/>
              <a:gd name="connsiteX10" fmla="*/ 828343 w 6219453"/>
              <a:gd name="connsiteY10" fmla="*/ 2665442 h 3279938"/>
              <a:gd name="connsiteX11" fmla="*/ 304 w 6219453"/>
              <a:gd name="connsiteY11" fmla="*/ 2193003 h 3279938"/>
              <a:gd name="connsiteX12" fmla="*/ 903406 w 6219453"/>
              <a:gd name="connsiteY12" fmla="*/ 1024654 h 3279938"/>
              <a:gd name="connsiteX0" fmla="*/ 903406 w 6219453"/>
              <a:gd name="connsiteY0" fmla="*/ 1024654 h 3279938"/>
              <a:gd name="connsiteX1" fmla="*/ 1326183 w 6219453"/>
              <a:gd name="connsiteY1" fmla="*/ 298162 h 3279938"/>
              <a:gd name="connsiteX2" fmla="*/ 2286303 w 6219453"/>
              <a:gd name="connsiteY2" fmla="*/ 206722 h 3279938"/>
              <a:gd name="connsiteX3" fmla="*/ 3315034 w 6219453"/>
              <a:gd name="connsiteY3" fmla="*/ 610 h 3279938"/>
              <a:gd name="connsiteX4" fmla="*/ 4968543 w 6219453"/>
              <a:gd name="connsiteY4" fmla="*/ 277842 h 3279938"/>
              <a:gd name="connsiteX5" fmla="*/ 6009943 w 6219453"/>
              <a:gd name="connsiteY5" fmla="*/ 328643 h 3279938"/>
              <a:gd name="connsiteX6" fmla="*/ 6117822 w 6219453"/>
              <a:gd name="connsiteY6" fmla="*/ 1522494 h 3279938"/>
              <a:gd name="connsiteX7" fmla="*/ 4521503 w 6219453"/>
              <a:gd name="connsiteY7" fmla="*/ 2609562 h 3279938"/>
              <a:gd name="connsiteX8" fmla="*/ 3462354 w 6219453"/>
              <a:gd name="connsiteY8" fmla="*/ 3278058 h 3279938"/>
              <a:gd name="connsiteX9" fmla="*/ 1971344 w 6219453"/>
              <a:gd name="connsiteY9" fmla="*/ 2411443 h 3279938"/>
              <a:gd name="connsiteX10" fmla="*/ 828343 w 6219453"/>
              <a:gd name="connsiteY10" fmla="*/ 2665442 h 3279938"/>
              <a:gd name="connsiteX11" fmla="*/ 304 w 6219453"/>
              <a:gd name="connsiteY11" fmla="*/ 2193003 h 3279938"/>
              <a:gd name="connsiteX12" fmla="*/ 903406 w 6219453"/>
              <a:gd name="connsiteY12" fmla="*/ 1024654 h 3279938"/>
              <a:gd name="connsiteX0" fmla="*/ 918561 w 6234608"/>
              <a:gd name="connsiteY0" fmla="*/ 1024654 h 3279938"/>
              <a:gd name="connsiteX1" fmla="*/ 1341338 w 6234608"/>
              <a:gd name="connsiteY1" fmla="*/ 298162 h 3279938"/>
              <a:gd name="connsiteX2" fmla="*/ 2301458 w 6234608"/>
              <a:gd name="connsiteY2" fmla="*/ 206722 h 3279938"/>
              <a:gd name="connsiteX3" fmla="*/ 3330189 w 6234608"/>
              <a:gd name="connsiteY3" fmla="*/ 610 h 3279938"/>
              <a:gd name="connsiteX4" fmla="*/ 4983698 w 6234608"/>
              <a:gd name="connsiteY4" fmla="*/ 277842 h 3279938"/>
              <a:gd name="connsiteX5" fmla="*/ 6025098 w 6234608"/>
              <a:gd name="connsiteY5" fmla="*/ 328643 h 3279938"/>
              <a:gd name="connsiteX6" fmla="*/ 6132977 w 6234608"/>
              <a:gd name="connsiteY6" fmla="*/ 1522494 h 3279938"/>
              <a:gd name="connsiteX7" fmla="*/ 4536658 w 6234608"/>
              <a:gd name="connsiteY7" fmla="*/ 2609562 h 3279938"/>
              <a:gd name="connsiteX8" fmla="*/ 3477509 w 6234608"/>
              <a:gd name="connsiteY8" fmla="*/ 3278058 h 3279938"/>
              <a:gd name="connsiteX9" fmla="*/ 1986499 w 6234608"/>
              <a:gd name="connsiteY9" fmla="*/ 2411443 h 3279938"/>
              <a:gd name="connsiteX10" fmla="*/ 843498 w 6234608"/>
              <a:gd name="connsiteY10" fmla="*/ 2665442 h 3279938"/>
              <a:gd name="connsiteX11" fmla="*/ 219 w 6234608"/>
              <a:gd name="connsiteY11" fmla="*/ 2040603 h 3279938"/>
              <a:gd name="connsiteX12" fmla="*/ 918561 w 6234608"/>
              <a:gd name="connsiteY12" fmla="*/ 1024654 h 3279938"/>
              <a:gd name="connsiteX0" fmla="*/ 918561 w 6234608"/>
              <a:gd name="connsiteY0" fmla="*/ 1024654 h 3279938"/>
              <a:gd name="connsiteX1" fmla="*/ 1341338 w 6234608"/>
              <a:gd name="connsiteY1" fmla="*/ 298162 h 3279938"/>
              <a:gd name="connsiteX2" fmla="*/ 2301458 w 6234608"/>
              <a:gd name="connsiteY2" fmla="*/ 206722 h 3279938"/>
              <a:gd name="connsiteX3" fmla="*/ 3330189 w 6234608"/>
              <a:gd name="connsiteY3" fmla="*/ 610 h 3279938"/>
              <a:gd name="connsiteX4" fmla="*/ 4983698 w 6234608"/>
              <a:gd name="connsiteY4" fmla="*/ 277842 h 3279938"/>
              <a:gd name="connsiteX5" fmla="*/ 6025098 w 6234608"/>
              <a:gd name="connsiteY5" fmla="*/ 328643 h 3279938"/>
              <a:gd name="connsiteX6" fmla="*/ 6132977 w 6234608"/>
              <a:gd name="connsiteY6" fmla="*/ 1522494 h 3279938"/>
              <a:gd name="connsiteX7" fmla="*/ 4536658 w 6234608"/>
              <a:gd name="connsiteY7" fmla="*/ 2609562 h 3279938"/>
              <a:gd name="connsiteX8" fmla="*/ 3477509 w 6234608"/>
              <a:gd name="connsiteY8" fmla="*/ 3278058 h 3279938"/>
              <a:gd name="connsiteX9" fmla="*/ 1986499 w 6234608"/>
              <a:gd name="connsiteY9" fmla="*/ 2411443 h 3279938"/>
              <a:gd name="connsiteX10" fmla="*/ 843498 w 6234608"/>
              <a:gd name="connsiteY10" fmla="*/ 2665442 h 3279938"/>
              <a:gd name="connsiteX11" fmla="*/ 219 w 6234608"/>
              <a:gd name="connsiteY11" fmla="*/ 2040603 h 3279938"/>
              <a:gd name="connsiteX12" fmla="*/ 918561 w 6234608"/>
              <a:gd name="connsiteY12" fmla="*/ 1024654 h 3279938"/>
              <a:gd name="connsiteX0" fmla="*/ 761211 w 6234738"/>
              <a:gd name="connsiteY0" fmla="*/ 1202454 h 3279938"/>
              <a:gd name="connsiteX1" fmla="*/ 1341468 w 6234738"/>
              <a:gd name="connsiteY1" fmla="*/ 298162 h 3279938"/>
              <a:gd name="connsiteX2" fmla="*/ 2301588 w 6234738"/>
              <a:gd name="connsiteY2" fmla="*/ 206722 h 3279938"/>
              <a:gd name="connsiteX3" fmla="*/ 3330319 w 6234738"/>
              <a:gd name="connsiteY3" fmla="*/ 610 h 3279938"/>
              <a:gd name="connsiteX4" fmla="*/ 4983828 w 6234738"/>
              <a:gd name="connsiteY4" fmla="*/ 277842 h 3279938"/>
              <a:gd name="connsiteX5" fmla="*/ 6025228 w 6234738"/>
              <a:gd name="connsiteY5" fmla="*/ 328643 h 3279938"/>
              <a:gd name="connsiteX6" fmla="*/ 6133107 w 6234738"/>
              <a:gd name="connsiteY6" fmla="*/ 1522494 h 3279938"/>
              <a:gd name="connsiteX7" fmla="*/ 4536788 w 6234738"/>
              <a:gd name="connsiteY7" fmla="*/ 2609562 h 3279938"/>
              <a:gd name="connsiteX8" fmla="*/ 3477639 w 6234738"/>
              <a:gd name="connsiteY8" fmla="*/ 3278058 h 3279938"/>
              <a:gd name="connsiteX9" fmla="*/ 1986629 w 6234738"/>
              <a:gd name="connsiteY9" fmla="*/ 2411443 h 3279938"/>
              <a:gd name="connsiteX10" fmla="*/ 843628 w 6234738"/>
              <a:gd name="connsiteY10" fmla="*/ 2665442 h 3279938"/>
              <a:gd name="connsiteX11" fmla="*/ 349 w 6234738"/>
              <a:gd name="connsiteY11" fmla="*/ 2040603 h 3279938"/>
              <a:gd name="connsiteX12" fmla="*/ 761211 w 6234738"/>
              <a:gd name="connsiteY12" fmla="*/ 1202454 h 3279938"/>
              <a:gd name="connsiteX0" fmla="*/ 761102 w 6234629"/>
              <a:gd name="connsiteY0" fmla="*/ 1202454 h 3279938"/>
              <a:gd name="connsiteX1" fmla="*/ 1158479 w 6234629"/>
              <a:gd name="connsiteY1" fmla="*/ 404842 h 3279938"/>
              <a:gd name="connsiteX2" fmla="*/ 2301479 w 6234629"/>
              <a:gd name="connsiteY2" fmla="*/ 206722 h 3279938"/>
              <a:gd name="connsiteX3" fmla="*/ 3330210 w 6234629"/>
              <a:gd name="connsiteY3" fmla="*/ 610 h 3279938"/>
              <a:gd name="connsiteX4" fmla="*/ 4983719 w 6234629"/>
              <a:gd name="connsiteY4" fmla="*/ 277842 h 3279938"/>
              <a:gd name="connsiteX5" fmla="*/ 6025119 w 6234629"/>
              <a:gd name="connsiteY5" fmla="*/ 328643 h 3279938"/>
              <a:gd name="connsiteX6" fmla="*/ 6132998 w 6234629"/>
              <a:gd name="connsiteY6" fmla="*/ 1522494 h 3279938"/>
              <a:gd name="connsiteX7" fmla="*/ 4536679 w 6234629"/>
              <a:gd name="connsiteY7" fmla="*/ 2609562 h 3279938"/>
              <a:gd name="connsiteX8" fmla="*/ 3477530 w 6234629"/>
              <a:gd name="connsiteY8" fmla="*/ 3278058 h 3279938"/>
              <a:gd name="connsiteX9" fmla="*/ 1986520 w 6234629"/>
              <a:gd name="connsiteY9" fmla="*/ 2411443 h 3279938"/>
              <a:gd name="connsiteX10" fmla="*/ 843519 w 6234629"/>
              <a:gd name="connsiteY10" fmla="*/ 2665442 h 3279938"/>
              <a:gd name="connsiteX11" fmla="*/ 240 w 6234629"/>
              <a:gd name="connsiteY11" fmla="*/ 2040603 h 3279938"/>
              <a:gd name="connsiteX12" fmla="*/ 761102 w 6234629"/>
              <a:gd name="connsiteY12" fmla="*/ 1202454 h 3279938"/>
              <a:gd name="connsiteX0" fmla="*/ 761102 w 6234629"/>
              <a:gd name="connsiteY0" fmla="*/ 1202454 h 3279938"/>
              <a:gd name="connsiteX1" fmla="*/ 1158479 w 6234629"/>
              <a:gd name="connsiteY1" fmla="*/ 404842 h 3279938"/>
              <a:gd name="connsiteX2" fmla="*/ 2301479 w 6234629"/>
              <a:gd name="connsiteY2" fmla="*/ 206722 h 3279938"/>
              <a:gd name="connsiteX3" fmla="*/ 3330210 w 6234629"/>
              <a:gd name="connsiteY3" fmla="*/ 610 h 3279938"/>
              <a:gd name="connsiteX4" fmla="*/ 4983719 w 6234629"/>
              <a:gd name="connsiteY4" fmla="*/ 277842 h 3279938"/>
              <a:gd name="connsiteX5" fmla="*/ 6025119 w 6234629"/>
              <a:gd name="connsiteY5" fmla="*/ 328643 h 3279938"/>
              <a:gd name="connsiteX6" fmla="*/ 6132998 w 6234629"/>
              <a:gd name="connsiteY6" fmla="*/ 1522494 h 3279938"/>
              <a:gd name="connsiteX7" fmla="*/ 4536679 w 6234629"/>
              <a:gd name="connsiteY7" fmla="*/ 2609562 h 3279938"/>
              <a:gd name="connsiteX8" fmla="*/ 3477530 w 6234629"/>
              <a:gd name="connsiteY8" fmla="*/ 3278058 h 3279938"/>
              <a:gd name="connsiteX9" fmla="*/ 1986520 w 6234629"/>
              <a:gd name="connsiteY9" fmla="*/ 2411443 h 3279938"/>
              <a:gd name="connsiteX10" fmla="*/ 843519 w 6234629"/>
              <a:gd name="connsiteY10" fmla="*/ 2665442 h 3279938"/>
              <a:gd name="connsiteX11" fmla="*/ 240 w 6234629"/>
              <a:gd name="connsiteY11" fmla="*/ 2040603 h 3279938"/>
              <a:gd name="connsiteX12" fmla="*/ 761102 w 6234629"/>
              <a:gd name="connsiteY12" fmla="*/ 1202454 h 3279938"/>
              <a:gd name="connsiteX0" fmla="*/ 705242 w 6178769"/>
              <a:gd name="connsiteY0" fmla="*/ 1202454 h 3279938"/>
              <a:gd name="connsiteX1" fmla="*/ 1102619 w 6178769"/>
              <a:gd name="connsiteY1" fmla="*/ 404842 h 3279938"/>
              <a:gd name="connsiteX2" fmla="*/ 2245619 w 6178769"/>
              <a:gd name="connsiteY2" fmla="*/ 206722 h 3279938"/>
              <a:gd name="connsiteX3" fmla="*/ 3274350 w 6178769"/>
              <a:gd name="connsiteY3" fmla="*/ 610 h 3279938"/>
              <a:gd name="connsiteX4" fmla="*/ 4927859 w 6178769"/>
              <a:gd name="connsiteY4" fmla="*/ 277842 h 3279938"/>
              <a:gd name="connsiteX5" fmla="*/ 5969259 w 6178769"/>
              <a:gd name="connsiteY5" fmla="*/ 328643 h 3279938"/>
              <a:gd name="connsiteX6" fmla="*/ 6077138 w 6178769"/>
              <a:gd name="connsiteY6" fmla="*/ 1522494 h 3279938"/>
              <a:gd name="connsiteX7" fmla="*/ 4480819 w 6178769"/>
              <a:gd name="connsiteY7" fmla="*/ 2609562 h 3279938"/>
              <a:gd name="connsiteX8" fmla="*/ 3421670 w 6178769"/>
              <a:gd name="connsiteY8" fmla="*/ 3278058 h 3279938"/>
              <a:gd name="connsiteX9" fmla="*/ 1930660 w 6178769"/>
              <a:gd name="connsiteY9" fmla="*/ 2411443 h 3279938"/>
              <a:gd name="connsiteX10" fmla="*/ 787659 w 6178769"/>
              <a:gd name="connsiteY10" fmla="*/ 2665442 h 3279938"/>
              <a:gd name="connsiteX11" fmla="*/ 260 w 6178769"/>
              <a:gd name="connsiteY11" fmla="*/ 1771363 h 3279938"/>
              <a:gd name="connsiteX12" fmla="*/ 705242 w 6178769"/>
              <a:gd name="connsiteY12" fmla="*/ 1202454 h 3279938"/>
              <a:gd name="connsiteX0" fmla="*/ 816780 w 6178547"/>
              <a:gd name="connsiteY0" fmla="*/ 1126254 h 3279938"/>
              <a:gd name="connsiteX1" fmla="*/ 1102397 w 6178547"/>
              <a:gd name="connsiteY1" fmla="*/ 404842 h 3279938"/>
              <a:gd name="connsiteX2" fmla="*/ 2245397 w 6178547"/>
              <a:gd name="connsiteY2" fmla="*/ 206722 h 3279938"/>
              <a:gd name="connsiteX3" fmla="*/ 3274128 w 6178547"/>
              <a:gd name="connsiteY3" fmla="*/ 610 h 3279938"/>
              <a:gd name="connsiteX4" fmla="*/ 4927637 w 6178547"/>
              <a:gd name="connsiteY4" fmla="*/ 277842 h 3279938"/>
              <a:gd name="connsiteX5" fmla="*/ 5969037 w 6178547"/>
              <a:gd name="connsiteY5" fmla="*/ 328643 h 3279938"/>
              <a:gd name="connsiteX6" fmla="*/ 6076916 w 6178547"/>
              <a:gd name="connsiteY6" fmla="*/ 1522494 h 3279938"/>
              <a:gd name="connsiteX7" fmla="*/ 4480597 w 6178547"/>
              <a:gd name="connsiteY7" fmla="*/ 2609562 h 3279938"/>
              <a:gd name="connsiteX8" fmla="*/ 3421448 w 6178547"/>
              <a:gd name="connsiteY8" fmla="*/ 3278058 h 3279938"/>
              <a:gd name="connsiteX9" fmla="*/ 1930438 w 6178547"/>
              <a:gd name="connsiteY9" fmla="*/ 2411443 h 3279938"/>
              <a:gd name="connsiteX10" fmla="*/ 787437 w 6178547"/>
              <a:gd name="connsiteY10" fmla="*/ 2665442 h 3279938"/>
              <a:gd name="connsiteX11" fmla="*/ 38 w 6178547"/>
              <a:gd name="connsiteY11" fmla="*/ 1771363 h 3279938"/>
              <a:gd name="connsiteX12" fmla="*/ 816780 w 6178547"/>
              <a:gd name="connsiteY12" fmla="*/ 1126254 h 3279938"/>
              <a:gd name="connsiteX0" fmla="*/ 887526 w 6249293"/>
              <a:gd name="connsiteY0" fmla="*/ 1126254 h 3279938"/>
              <a:gd name="connsiteX1" fmla="*/ 1173143 w 6249293"/>
              <a:gd name="connsiteY1" fmla="*/ 404842 h 3279938"/>
              <a:gd name="connsiteX2" fmla="*/ 2316143 w 6249293"/>
              <a:gd name="connsiteY2" fmla="*/ 206722 h 3279938"/>
              <a:gd name="connsiteX3" fmla="*/ 3344874 w 6249293"/>
              <a:gd name="connsiteY3" fmla="*/ 610 h 3279938"/>
              <a:gd name="connsiteX4" fmla="*/ 4998383 w 6249293"/>
              <a:gd name="connsiteY4" fmla="*/ 277842 h 3279938"/>
              <a:gd name="connsiteX5" fmla="*/ 6039783 w 6249293"/>
              <a:gd name="connsiteY5" fmla="*/ 328643 h 3279938"/>
              <a:gd name="connsiteX6" fmla="*/ 6147662 w 6249293"/>
              <a:gd name="connsiteY6" fmla="*/ 1522494 h 3279938"/>
              <a:gd name="connsiteX7" fmla="*/ 4551343 w 6249293"/>
              <a:gd name="connsiteY7" fmla="*/ 2609562 h 3279938"/>
              <a:gd name="connsiteX8" fmla="*/ 3492194 w 6249293"/>
              <a:gd name="connsiteY8" fmla="*/ 3278058 h 3279938"/>
              <a:gd name="connsiteX9" fmla="*/ 2001184 w 6249293"/>
              <a:gd name="connsiteY9" fmla="*/ 2411443 h 3279938"/>
              <a:gd name="connsiteX10" fmla="*/ 858183 w 6249293"/>
              <a:gd name="connsiteY10" fmla="*/ 2665442 h 3279938"/>
              <a:gd name="connsiteX11" fmla="*/ 131743 w 6249293"/>
              <a:gd name="connsiteY11" fmla="*/ 2350482 h 3279938"/>
              <a:gd name="connsiteX12" fmla="*/ 70784 w 6249293"/>
              <a:gd name="connsiteY12" fmla="*/ 1771363 h 3279938"/>
              <a:gd name="connsiteX13" fmla="*/ 887526 w 6249293"/>
              <a:gd name="connsiteY13" fmla="*/ 1126254 h 3279938"/>
              <a:gd name="connsiteX0" fmla="*/ 874632 w 6236399"/>
              <a:gd name="connsiteY0" fmla="*/ 1126254 h 3279938"/>
              <a:gd name="connsiteX1" fmla="*/ 1160249 w 6236399"/>
              <a:gd name="connsiteY1" fmla="*/ 404842 h 3279938"/>
              <a:gd name="connsiteX2" fmla="*/ 2303249 w 6236399"/>
              <a:gd name="connsiteY2" fmla="*/ 206722 h 3279938"/>
              <a:gd name="connsiteX3" fmla="*/ 3331980 w 6236399"/>
              <a:gd name="connsiteY3" fmla="*/ 610 h 3279938"/>
              <a:gd name="connsiteX4" fmla="*/ 4985489 w 6236399"/>
              <a:gd name="connsiteY4" fmla="*/ 277842 h 3279938"/>
              <a:gd name="connsiteX5" fmla="*/ 6026889 w 6236399"/>
              <a:gd name="connsiteY5" fmla="*/ 328643 h 3279938"/>
              <a:gd name="connsiteX6" fmla="*/ 6134768 w 6236399"/>
              <a:gd name="connsiteY6" fmla="*/ 1522494 h 3279938"/>
              <a:gd name="connsiteX7" fmla="*/ 4538449 w 6236399"/>
              <a:gd name="connsiteY7" fmla="*/ 2609562 h 3279938"/>
              <a:gd name="connsiteX8" fmla="*/ 3479300 w 6236399"/>
              <a:gd name="connsiteY8" fmla="*/ 3278058 h 3279938"/>
              <a:gd name="connsiteX9" fmla="*/ 1988290 w 6236399"/>
              <a:gd name="connsiteY9" fmla="*/ 2411443 h 3279938"/>
              <a:gd name="connsiteX10" fmla="*/ 845289 w 6236399"/>
              <a:gd name="connsiteY10" fmla="*/ 2665442 h 3279938"/>
              <a:gd name="connsiteX11" fmla="*/ 118849 w 6236399"/>
              <a:gd name="connsiteY11" fmla="*/ 2350482 h 3279938"/>
              <a:gd name="connsiteX12" fmla="*/ 78210 w 6236399"/>
              <a:gd name="connsiteY12" fmla="*/ 1695163 h 3279938"/>
              <a:gd name="connsiteX13" fmla="*/ 874632 w 6236399"/>
              <a:gd name="connsiteY13" fmla="*/ 1126254 h 3279938"/>
              <a:gd name="connsiteX0" fmla="*/ 874632 w 6236399"/>
              <a:gd name="connsiteY0" fmla="*/ 1126254 h 3279938"/>
              <a:gd name="connsiteX1" fmla="*/ 1160249 w 6236399"/>
              <a:gd name="connsiteY1" fmla="*/ 404842 h 3279938"/>
              <a:gd name="connsiteX2" fmla="*/ 2303249 w 6236399"/>
              <a:gd name="connsiteY2" fmla="*/ 206722 h 3279938"/>
              <a:gd name="connsiteX3" fmla="*/ 3331980 w 6236399"/>
              <a:gd name="connsiteY3" fmla="*/ 610 h 3279938"/>
              <a:gd name="connsiteX4" fmla="*/ 4985489 w 6236399"/>
              <a:gd name="connsiteY4" fmla="*/ 277842 h 3279938"/>
              <a:gd name="connsiteX5" fmla="*/ 6026889 w 6236399"/>
              <a:gd name="connsiteY5" fmla="*/ 328643 h 3279938"/>
              <a:gd name="connsiteX6" fmla="*/ 6134768 w 6236399"/>
              <a:gd name="connsiteY6" fmla="*/ 1522494 h 3279938"/>
              <a:gd name="connsiteX7" fmla="*/ 4538449 w 6236399"/>
              <a:gd name="connsiteY7" fmla="*/ 2609562 h 3279938"/>
              <a:gd name="connsiteX8" fmla="*/ 3479300 w 6236399"/>
              <a:gd name="connsiteY8" fmla="*/ 3278058 h 3279938"/>
              <a:gd name="connsiteX9" fmla="*/ 1988290 w 6236399"/>
              <a:gd name="connsiteY9" fmla="*/ 2411443 h 3279938"/>
              <a:gd name="connsiteX10" fmla="*/ 845289 w 6236399"/>
              <a:gd name="connsiteY10" fmla="*/ 2665442 h 3279938"/>
              <a:gd name="connsiteX11" fmla="*/ 118849 w 6236399"/>
              <a:gd name="connsiteY11" fmla="*/ 2350482 h 3279938"/>
              <a:gd name="connsiteX12" fmla="*/ 78210 w 6236399"/>
              <a:gd name="connsiteY12" fmla="*/ 1659603 h 3279938"/>
              <a:gd name="connsiteX13" fmla="*/ 874632 w 6236399"/>
              <a:gd name="connsiteY13" fmla="*/ 1126254 h 3279938"/>
              <a:gd name="connsiteX0" fmla="*/ 874632 w 6236399"/>
              <a:gd name="connsiteY0" fmla="*/ 1126254 h 3279938"/>
              <a:gd name="connsiteX1" fmla="*/ 1160249 w 6236399"/>
              <a:gd name="connsiteY1" fmla="*/ 404842 h 3279938"/>
              <a:gd name="connsiteX2" fmla="*/ 2303249 w 6236399"/>
              <a:gd name="connsiteY2" fmla="*/ 206722 h 3279938"/>
              <a:gd name="connsiteX3" fmla="*/ 3331980 w 6236399"/>
              <a:gd name="connsiteY3" fmla="*/ 610 h 3279938"/>
              <a:gd name="connsiteX4" fmla="*/ 4985489 w 6236399"/>
              <a:gd name="connsiteY4" fmla="*/ 277842 h 3279938"/>
              <a:gd name="connsiteX5" fmla="*/ 6026889 w 6236399"/>
              <a:gd name="connsiteY5" fmla="*/ 328643 h 3279938"/>
              <a:gd name="connsiteX6" fmla="*/ 6134768 w 6236399"/>
              <a:gd name="connsiteY6" fmla="*/ 1522494 h 3279938"/>
              <a:gd name="connsiteX7" fmla="*/ 4538449 w 6236399"/>
              <a:gd name="connsiteY7" fmla="*/ 2609562 h 3279938"/>
              <a:gd name="connsiteX8" fmla="*/ 3479300 w 6236399"/>
              <a:gd name="connsiteY8" fmla="*/ 3278058 h 3279938"/>
              <a:gd name="connsiteX9" fmla="*/ 1988290 w 6236399"/>
              <a:gd name="connsiteY9" fmla="*/ 2411443 h 3279938"/>
              <a:gd name="connsiteX10" fmla="*/ 667489 w 6236399"/>
              <a:gd name="connsiteY10" fmla="*/ 2685762 h 3279938"/>
              <a:gd name="connsiteX11" fmla="*/ 118849 w 6236399"/>
              <a:gd name="connsiteY11" fmla="*/ 2350482 h 3279938"/>
              <a:gd name="connsiteX12" fmla="*/ 78210 w 6236399"/>
              <a:gd name="connsiteY12" fmla="*/ 1659603 h 3279938"/>
              <a:gd name="connsiteX13" fmla="*/ 874632 w 6236399"/>
              <a:gd name="connsiteY13" fmla="*/ 1126254 h 3279938"/>
              <a:gd name="connsiteX0" fmla="*/ 874632 w 6236399"/>
              <a:gd name="connsiteY0" fmla="*/ 1126254 h 3279938"/>
              <a:gd name="connsiteX1" fmla="*/ 1160249 w 6236399"/>
              <a:gd name="connsiteY1" fmla="*/ 404842 h 3279938"/>
              <a:gd name="connsiteX2" fmla="*/ 2303249 w 6236399"/>
              <a:gd name="connsiteY2" fmla="*/ 206722 h 3279938"/>
              <a:gd name="connsiteX3" fmla="*/ 3331980 w 6236399"/>
              <a:gd name="connsiteY3" fmla="*/ 610 h 3279938"/>
              <a:gd name="connsiteX4" fmla="*/ 4985489 w 6236399"/>
              <a:gd name="connsiteY4" fmla="*/ 277842 h 3279938"/>
              <a:gd name="connsiteX5" fmla="*/ 6026889 w 6236399"/>
              <a:gd name="connsiteY5" fmla="*/ 328643 h 3279938"/>
              <a:gd name="connsiteX6" fmla="*/ 6134768 w 6236399"/>
              <a:gd name="connsiteY6" fmla="*/ 1522494 h 3279938"/>
              <a:gd name="connsiteX7" fmla="*/ 4538449 w 6236399"/>
              <a:gd name="connsiteY7" fmla="*/ 2609562 h 3279938"/>
              <a:gd name="connsiteX8" fmla="*/ 3479300 w 6236399"/>
              <a:gd name="connsiteY8" fmla="*/ 3278058 h 3279938"/>
              <a:gd name="connsiteX9" fmla="*/ 1988290 w 6236399"/>
              <a:gd name="connsiteY9" fmla="*/ 2411443 h 3279938"/>
              <a:gd name="connsiteX10" fmla="*/ 667489 w 6236399"/>
              <a:gd name="connsiteY10" fmla="*/ 2685762 h 3279938"/>
              <a:gd name="connsiteX11" fmla="*/ 118849 w 6236399"/>
              <a:gd name="connsiteY11" fmla="*/ 2350482 h 3279938"/>
              <a:gd name="connsiteX12" fmla="*/ 78210 w 6236399"/>
              <a:gd name="connsiteY12" fmla="*/ 1659603 h 3279938"/>
              <a:gd name="connsiteX13" fmla="*/ 874632 w 6236399"/>
              <a:gd name="connsiteY13" fmla="*/ 1126254 h 3279938"/>
              <a:gd name="connsiteX0" fmla="*/ 874632 w 6236399"/>
              <a:gd name="connsiteY0" fmla="*/ 1126254 h 3279938"/>
              <a:gd name="connsiteX1" fmla="*/ 1160249 w 6236399"/>
              <a:gd name="connsiteY1" fmla="*/ 404842 h 3279938"/>
              <a:gd name="connsiteX2" fmla="*/ 2303249 w 6236399"/>
              <a:gd name="connsiteY2" fmla="*/ 206722 h 3279938"/>
              <a:gd name="connsiteX3" fmla="*/ 3331980 w 6236399"/>
              <a:gd name="connsiteY3" fmla="*/ 610 h 3279938"/>
              <a:gd name="connsiteX4" fmla="*/ 4985489 w 6236399"/>
              <a:gd name="connsiteY4" fmla="*/ 277842 h 3279938"/>
              <a:gd name="connsiteX5" fmla="*/ 6026889 w 6236399"/>
              <a:gd name="connsiteY5" fmla="*/ 328643 h 3279938"/>
              <a:gd name="connsiteX6" fmla="*/ 6134768 w 6236399"/>
              <a:gd name="connsiteY6" fmla="*/ 1522494 h 3279938"/>
              <a:gd name="connsiteX7" fmla="*/ 4538449 w 6236399"/>
              <a:gd name="connsiteY7" fmla="*/ 2609562 h 3279938"/>
              <a:gd name="connsiteX8" fmla="*/ 3479300 w 6236399"/>
              <a:gd name="connsiteY8" fmla="*/ 3278058 h 3279938"/>
              <a:gd name="connsiteX9" fmla="*/ 1988290 w 6236399"/>
              <a:gd name="connsiteY9" fmla="*/ 2411443 h 3279938"/>
              <a:gd name="connsiteX10" fmla="*/ 667489 w 6236399"/>
              <a:gd name="connsiteY10" fmla="*/ 2685762 h 3279938"/>
              <a:gd name="connsiteX11" fmla="*/ 118849 w 6236399"/>
              <a:gd name="connsiteY11" fmla="*/ 2350482 h 3279938"/>
              <a:gd name="connsiteX12" fmla="*/ 78210 w 6236399"/>
              <a:gd name="connsiteY12" fmla="*/ 1659603 h 3279938"/>
              <a:gd name="connsiteX13" fmla="*/ 874632 w 6236399"/>
              <a:gd name="connsiteY13" fmla="*/ 1126254 h 3279938"/>
              <a:gd name="connsiteX0" fmla="*/ 874632 w 6236399"/>
              <a:gd name="connsiteY0" fmla="*/ 1126254 h 3279355"/>
              <a:gd name="connsiteX1" fmla="*/ 1160249 w 6236399"/>
              <a:gd name="connsiteY1" fmla="*/ 404842 h 3279355"/>
              <a:gd name="connsiteX2" fmla="*/ 2303249 w 6236399"/>
              <a:gd name="connsiteY2" fmla="*/ 206722 h 3279355"/>
              <a:gd name="connsiteX3" fmla="*/ 3331980 w 6236399"/>
              <a:gd name="connsiteY3" fmla="*/ 610 h 3279355"/>
              <a:gd name="connsiteX4" fmla="*/ 4985489 w 6236399"/>
              <a:gd name="connsiteY4" fmla="*/ 277842 h 3279355"/>
              <a:gd name="connsiteX5" fmla="*/ 6026889 w 6236399"/>
              <a:gd name="connsiteY5" fmla="*/ 328643 h 3279355"/>
              <a:gd name="connsiteX6" fmla="*/ 6134768 w 6236399"/>
              <a:gd name="connsiteY6" fmla="*/ 1522494 h 3279355"/>
              <a:gd name="connsiteX7" fmla="*/ 4538449 w 6236399"/>
              <a:gd name="connsiteY7" fmla="*/ 2609562 h 3279355"/>
              <a:gd name="connsiteX8" fmla="*/ 3479300 w 6236399"/>
              <a:gd name="connsiteY8" fmla="*/ 3278058 h 3279355"/>
              <a:gd name="connsiteX9" fmla="*/ 2216890 w 6236399"/>
              <a:gd name="connsiteY9" fmla="*/ 2447003 h 3279355"/>
              <a:gd name="connsiteX10" fmla="*/ 667489 w 6236399"/>
              <a:gd name="connsiteY10" fmla="*/ 2685762 h 3279355"/>
              <a:gd name="connsiteX11" fmla="*/ 118849 w 6236399"/>
              <a:gd name="connsiteY11" fmla="*/ 2350482 h 3279355"/>
              <a:gd name="connsiteX12" fmla="*/ 78210 w 6236399"/>
              <a:gd name="connsiteY12" fmla="*/ 1659603 h 3279355"/>
              <a:gd name="connsiteX13" fmla="*/ 874632 w 6236399"/>
              <a:gd name="connsiteY13" fmla="*/ 1126254 h 3279355"/>
              <a:gd name="connsiteX0" fmla="*/ 874632 w 6236399"/>
              <a:gd name="connsiteY0" fmla="*/ 1126254 h 3228730"/>
              <a:gd name="connsiteX1" fmla="*/ 1160249 w 6236399"/>
              <a:gd name="connsiteY1" fmla="*/ 404842 h 3228730"/>
              <a:gd name="connsiteX2" fmla="*/ 2303249 w 6236399"/>
              <a:gd name="connsiteY2" fmla="*/ 206722 h 3228730"/>
              <a:gd name="connsiteX3" fmla="*/ 3331980 w 6236399"/>
              <a:gd name="connsiteY3" fmla="*/ 610 h 3228730"/>
              <a:gd name="connsiteX4" fmla="*/ 4985489 w 6236399"/>
              <a:gd name="connsiteY4" fmla="*/ 277842 h 3228730"/>
              <a:gd name="connsiteX5" fmla="*/ 6026889 w 6236399"/>
              <a:gd name="connsiteY5" fmla="*/ 328643 h 3228730"/>
              <a:gd name="connsiteX6" fmla="*/ 6134768 w 6236399"/>
              <a:gd name="connsiteY6" fmla="*/ 1522494 h 3228730"/>
              <a:gd name="connsiteX7" fmla="*/ 4538449 w 6236399"/>
              <a:gd name="connsiteY7" fmla="*/ 2609562 h 3228730"/>
              <a:gd name="connsiteX8" fmla="*/ 3174500 w 6236399"/>
              <a:gd name="connsiteY8" fmla="*/ 3227258 h 3228730"/>
              <a:gd name="connsiteX9" fmla="*/ 2216890 w 6236399"/>
              <a:gd name="connsiteY9" fmla="*/ 2447003 h 3228730"/>
              <a:gd name="connsiteX10" fmla="*/ 667489 w 6236399"/>
              <a:gd name="connsiteY10" fmla="*/ 2685762 h 3228730"/>
              <a:gd name="connsiteX11" fmla="*/ 118849 w 6236399"/>
              <a:gd name="connsiteY11" fmla="*/ 2350482 h 3228730"/>
              <a:gd name="connsiteX12" fmla="*/ 78210 w 6236399"/>
              <a:gd name="connsiteY12" fmla="*/ 1659603 h 3228730"/>
              <a:gd name="connsiteX13" fmla="*/ 874632 w 6236399"/>
              <a:gd name="connsiteY13" fmla="*/ 1126254 h 3228730"/>
              <a:gd name="connsiteX0" fmla="*/ 874632 w 6236399"/>
              <a:gd name="connsiteY0" fmla="*/ 1126254 h 3268438"/>
              <a:gd name="connsiteX1" fmla="*/ 1160249 w 6236399"/>
              <a:gd name="connsiteY1" fmla="*/ 404842 h 3268438"/>
              <a:gd name="connsiteX2" fmla="*/ 2303249 w 6236399"/>
              <a:gd name="connsiteY2" fmla="*/ 206722 h 3268438"/>
              <a:gd name="connsiteX3" fmla="*/ 3331980 w 6236399"/>
              <a:gd name="connsiteY3" fmla="*/ 610 h 3268438"/>
              <a:gd name="connsiteX4" fmla="*/ 4985489 w 6236399"/>
              <a:gd name="connsiteY4" fmla="*/ 277842 h 3268438"/>
              <a:gd name="connsiteX5" fmla="*/ 6026889 w 6236399"/>
              <a:gd name="connsiteY5" fmla="*/ 328643 h 3268438"/>
              <a:gd name="connsiteX6" fmla="*/ 6134768 w 6236399"/>
              <a:gd name="connsiteY6" fmla="*/ 1522494 h 3268438"/>
              <a:gd name="connsiteX7" fmla="*/ 4538449 w 6236399"/>
              <a:gd name="connsiteY7" fmla="*/ 2609562 h 3268438"/>
              <a:gd name="connsiteX8" fmla="*/ 3944089 w 6236399"/>
              <a:gd name="connsiteY8" fmla="*/ 3102323 h 3268438"/>
              <a:gd name="connsiteX9" fmla="*/ 3174500 w 6236399"/>
              <a:gd name="connsiteY9" fmla="*/ 3227258 h 3268438"/>
              <a:gd name="connsiteX10" fmla="*/ 2216890 w 6236399"/>
              <a:gd name="connsiteY10" fmla="*/ 2447003 h 3268438"/>
              <a:gd name="connsiteX11" fmla="*/ 667489 w 6236399"/>
              <a:gd name="connsiteY11" fmla="*/ 2685762 h 3268438"/>
              <a:gd name="connsiteX12" fmla="*/ 118849 w 6236399"/>
              <a:gd name="connsiteY12" fmla="*/ 2350482 h 3268438"/>
              <a:gd name="connsiteX13" fmla="*/ 78210 w 6236399"/>
              <a:gd name="connsiteY13" fmla="*/ 1659603 h 3268438"/>
              <a:gd name="connsiteX14" fmla="*/ 874632 w 6236399"/>
              <a:gd name="connsiteY14" fmla="*/ 1126254 h 3268438"/>
              <a:gd name="connsiteX0" fmla="*/ 874632 w 6236399"/>
              <a:gd name="connsiteY0" fmla="*/ 1126254 h 3268438"/>
              <a:gd name="connsiteX1" fmla="*/ 1160249 w 6236399"/>
              <a:gd name="connsiteY1" fmla="*/ 404842 h 3268438"/>
              <a:gd name="connsiteX2" fmla="*/ 2303249 w 6236399"/>
              <a:gd name="connsiteY2" fmla="*/ 206722 h 3268438"/>
              <a:gd name="connsiteX3" fmla="*/ 3331980 w 6236399"/>
              <a:gd name="connsiteY3" fmla="*/ 610 h 3268438"/>
              <a:gd name="connsiteX4" fmla="*/ 4985489 w 6236399"/>
              <a:gd name="connsiteY4" fmla="*/ 277842 h 3268438"/>
              <a:gd name="connsiteX5" fmla="*/ 6026889 w 6236399"/>
              <a:gd name="connsiteY5" fmla="*/ 328643 h 3268438"/>
              <a:gd name="connsiteX6" fmla="*/ 6134768 w 6236399"/>
              <a:gd name="connsiteY6" fmla="*/ 1522494 h 3268438"/>
              <a:gd name="connsiteX7" fmla="*/ 4538449 w 6236399"/>
              <a:gd name="connsiteY7" fmla="*/ 2609562 h 3268438"/>
              <a:gd name="connsiteX8" fmla="*/ 3944089 w 6236399"/>
              <a:gd name="connsiteY8" fmla="*/ 3102323 h 3268438"/>
              <a:gd name="connsiteX9" fmla="*/ 3174500 w 6236399"/>
              <a:gd name="connsiteY9" fmla="*/ 3227258 h 3268438"/>
              <a:gd name="connsiteX10" fmla="*/ 2216890 w 6236399"/>
              <a:gd name="connsiteY10" fmla="*/ 2447003 h 3268438"/>
              <a:gd name="connsiteX11" fmla="*/ 667489 w 6236399"/>
              <a:gd name="connsiteY11" fmla="*/ 2685762 h 3268438"/>
              <a:gd name="connsiteX12" fmla="*/ 118849 w 6236399"/>
              <a:gd name="connsiteY12" fmla="*/ 2350482 h 3268438"/>
              <a:gd name="connsiteX13" fmla="*/ 78210 w 6236399"/>
              <a:gd name="connsiteY13" fmla="*/ 1659603 h 3268438"/>
              <a:gd name="connsiteX14" fmla="*/ 874632 w 6236399"/>
              <a:gd name="connsiteY14" fmla="*/ 1126254 h 3268438"/>
              <a:gd name="connsiteX0" fmla="*/ 874632 w 6236399"/>
              <a:gd name="connsiteY0" fmla="*/ 1126254 h 3280965"/>
              <a:gd name="connsiteX1" fmla="*/ 1160249 w 6236399"/>
              <a:gd name="connsiteY1" fmla="*/ 404842 h 3280965"/>
              <a:gd name="connsiteX2" fmla="*/ 2303249 w 6236399"/>
              <a:gd name="connsiteY2" fmla="*/ 206722 h 3280965"/>
              <a:gd name="connsiteX3" fmla="*/ 3331980 w 6236399"/>
              <a:gd name="connsiteY3" fmla="*/ 610 h 3280965"/>
              <a:gd name="connsiteX4" fmla="*/ 4985489 w 6236399"/>
              <a:gd name="connsiteY4" fmla="*/ 277842 h 3280965"/>
              <a:gd name="connsiteX5" fmla="*/ 6026889 w 6236399"/>
              <a:gd name="connsiteY5" fmla="*/ 328643 h 3280965"/>
              <a:gd name="connsiteX6" fmla="*/ 6134768 w 6236399"/>
              <a:gd name="connsiteY6" fmla="*/ 1522494 h 3280965"/>
              <a:gd name="connsiteX7" fmla="*/ 4538449 w 6236399"/>
              <a:gd name="connsiteY7" fmla="*/ 2609562 h 3280965"/>
              <a:gd name="connsiteX8" fmla="*/ 3944089 w 6236399"/>
              <a:gd name="connsiteY8" fmla="*/ 3102323 h 3280965"/>
              <a:gd name="connsiteX9" fmla="*/ 3174500 w 6236399"/>
              <a:gd name="connsiteY9" fmla="*/ 3227258 h 3280965"/>
              <a:gd name="connsiteX10" fmla="*/ 2216890 w 6236399"/>
              <a:gd name="connsiteY10" fmla="*/ 2447003 h 3280965"/>
              <a:gd name="connsiteX11" fmla="*/ 667489 w 6236399"/>
              <a:gd name="connsiteY11" fmla="*/ 2685762 h 3280965"/>
              <a:gd name="connsiteX12" fmla="*/ 118849 w 6236399"/>
              <a:gd name="connsiteY12" fmla="*/ 2350482 h 3280965"/>
              <a:gd name="connsiteX13" fmla="*/ 78210 w 6236399"/>
              <a:gd name="connsiteY13" fmla="*/ 1659603 h 3280965"/>
              <a:gd name="connsiteX14" fmla="*/ 874632 w 6236399"/>
              <a:gd name="connsiteY14" fmla="*/ 1126254 h 3280965"/>
              <a:gd name="connsiteX0" fmla="*/ 874632 w 6236399"/>
              <a:gd name="connsiteY0" fmla="*/ 1126254 h 3215040"/>
              <a:gd name="connsiteX1" fmla="*/ 1160249 w 6236399"/>
              <a:gd name="connsiteY1" fmla="*/ 404842 h 3215040"/>
              <a:gd name="connsiteX2" fmla="*/ 2303249 w 6236399"/>
              <a:gd name="connsiteY2" fmla="*/ 206722 h 3215040"/>
              <a:gd name="connsiteX3" fmla="*/ 3331980 w 6236399"/>
              <a:gd name="connsiteY3" fmla="*/ 610 h 3215040"/>
              <a:gd name="connsiteX4" fmla="*/ 4985489 w 6236399"/>
              <a:gd name="connsiteY4" fmla="*/ 277842 h 3215040"/>
              <a:gd name="connsiteX5" fmla="*/ 6026889 w 6236399"/>
              <a:gd name="connsiteY5" fmla="*/ 328643 h 3215040"/>
              <a:gd name="connsiteX6" fmla="*/ 6134768 w 6236399"/>
              <a:gd name="connsiteY6" fmla="*/ 1522494 h 3215040"/>
              <a:gd name="connsiteX7" fmla="*/ 4538449 w 6236399"/>
              <a:gd name="connsiteY7" fmla="*/ 2609562 h 3215040"/>
              <a:gd name="connsiteX8" fmla="*/ 3944089 w 6236399"/>
              <a:gd name="connsiteY8" fmla="*/ 3102323 h 3215040"/>
              <a:gd name="connsiteX9" fmla="*/ 3042420 w 6236399"/>
              <a:gd name="connsiteY9" fmla="*/ 3161218 h 3215040"/>
              <a:gd name="connsiteX10" fmla="*/ 2216890 w 6236399"/>
              <a:gd name="connsiteY10" fmla="*/ 2447003 h 3215040"/>
              <a:gd name="connsiteX11" fmla="*/ 667489 w 6236399"/>
              <a:gd name="connsiteY11" fmla="*/ 2685762 h 3215040"/>
              <a:gd name="connsiteX12" fmla="*/ 118849 w 6236399"/>
              <a:gd name="connsiteY12" fmla="*/ 2350482 h 3215040"/>
              <a:gd name="connsiteX13" fmla="*/ 78210 w 6236399"/>
              <a:gd name="connsiteY13" fmla="*/ 1659603 h 3215040"/>
              <a:gd name="connsiteX14" fmla="*/ 874632 w 6236399"/>
              <a:gd name="connsiteY14" fmla="*/ 1126254 h 3215040"/>
              <a:gd name="connsiteX0" fmla="*/ 874632 w 6236399"/>
              <a:gd name="connsiteY0" fmla="*/ 1126254 h 3272152"/>
              <a:gd name="connsiteX1" fmla="*/ 1160249 w 6236399"/>
              <a:gd name="connsiteY1" fmla="*/ 404842 h 3272152"/>
              <a:gd name="connsiteX2" fmla="*/ 2303249 w 6236399"/>
              <a:gd name="connsiteY2" fmla="*/ 206722 h 3272152"/>
              <a:gd name="connsiteX3" fmla="*/ 3331980 w 6236399"/>
              <a:gd name="connsiteY3" fmla="*/ 610 h 3272152"/>
              <a:gd name="connsiteX4" fmla="*/ 4985489 w 6236399"/>
              <a:gd name="connsiteY4" fmla="*/ 277842 h 3272152"/>
              <a:gd name="connsiteX5" fmla="*/ 6026889 w 6236399"/>
              <a:gd name="connsiteY5" fmla="*/ 328643 h 3272152"/>
              <a:gd name="connsiteX6" fmla="*/ 6134768 w 6236399"/>
              <a:gd name="connsiteY6" fmla="*/ 1522494 h 3272152"/>
              <a:gd name="connsiteX7" fmla="*/ 4538449 w 6236399"/>
              <a:gd name="connsiteY7" fmla="*/ 2609562 h 3272152"/>
              <a:gd name="connsiteX8" fmla="*/ 3817089 w 6236399"/>
              <a:gd name="connsiteY8" fmla="*/ 3214083 h 3272152"/>
              <a:gd name="connsiteX9" fmla="*/ 3042420 w 6236399"/>
              <a:gd name="connsiteY9" fmla="*/ 3161218 h 3272152"/>
              <a:gd name="connsiteX10" fmla="*/ 2216890 w 6236399"/>
              <a:gd name="connsiteY10" fmla="*/ 2447003 h 3272152"/>
              <a:gd name="connsiteX11" fmla="*/ 667489 w 6236399"/>
              <a:gd name="connsiteY11" fmla="*/ 2685762 h 3272152"/>
              <a:gd name="connsiteX12" fmla="*/ 118849 w 6236399"/>
              <a:gd name="connsiteY12" fmla="*/ 2350482 h 3272152"/>
              <a:gd name="connsiteX13" fmla="*/ 78210 w 6236399"/>
              <a:gd name="connsiteY13" fmla="*/ 1659603 h 3272152"/>
              <a:gd name="connsiteX14" fmla="*/ 874632 w 6236399"/>
              <a:gd name="connsiteY14" fmla="*/ 1126254 h 3272152"/>
              <a:gd name="connsiteX0" fmla="*/ 874632 w 6236399"/>
              <a:gd name="connsiteY0" fmla="*/ 1126254 h 3262259"/>
              <a:gd name="connsiteX1" fmla="*/ 1160249 w 6236399"/>
              <a:gd name="connsiteY1" fmla="*/ 404842 h 3262259"/>
              <a:gd name="connsiteX2" fmla="*/ 2303249 w 6236399"/>
              <a:gd name="connsiteY2" fmla="*/ 206722 h 3262259"/>
              <a:gd name="connsiteX3" fmla="*/ 3331980 w 6236399"/>
              <a:gd name="connsiteY3" fmla="*/ 610 h 3262259"/>
              <a:gd name="connsiteX4" fmla="*/ 4985489 w 6236399"/>
              <a:gd name="connsiteY4" fmla="*/ 277842 h 3262259"/>
              <a:gd name="connsiteX5" fmla="*/ 6026889 w 6236399"/>
              <a:gd name="connsiteY5" fmla="*/ 328643 h 3262259"/>
              <a:gd name="connsiteX6" fmla="*/ 6134768 w 6236399"/>
              <a:gd name="connsiteY6" fmla="*/ 1522494 h 3262259"/>
              <a:gd name="connsiteX7" fmla="*/ 4538449 w 6236399"/>
              <a:gd name="connsiteY7" fmla="*/ 2609562 h 3262259"/>
              <a:gd name="connsiteX8" fmla="*/ 3776449 w 6236399"/>
              <a:gd name="connsiteY8" fmla="*/ 3198843 h 3262259"/>
              <a:gd name="connsiteX9" fmla="*/ 3042420 w 6236399"/>
              <a:gd name="connsiteY9" fmla="*/ 3161218 h 3262259"/>
              <a:gd name="connsiteX10" fmla="*/ 2216890 w 6236399"/>
              <a:gd name="connsiteY10" fmla="*/ 2447003 h 3262259"/>
              <a:gd name="connsiteX11" fmla="*/ 667489 w 6236399"/>
              <a:gd name="connsiteY11" fmla="*/ 2685762 h 3262259"/>
              <a:gd name="connsiteX12" fmla="*/ 118849 w 6236399"/>
              <a:gd name="connsiteY12" fmla="*/ 2350482 h 3262259"/>
              <a:gd name="connsiteX13" fmla="*/ 78210 w 6236399"/>
              <a:gd name="connsiteY13" fmla="*/ 1659603 h 3262259"/>
              <a:gd name="connsiteX14" fmla="*/ 874632 w 6236399"/>
              <a:gd name="connsiteY14" fmla="*/ 1126254 h 3262259"/>
              <a:gd name="connsiteX0" fmla="*/ 874632 w 6194208"/>
              <a:gd name="connsiteY0" fmla="*/ 1126254 h 3262259"/>
              <a:gd name="connsiteX1" fmla="*/ 1160249 w 6194208"/>
              <a:gd name="connsiteY1" fmla="*/ 404842 h 3262259"/>
              <a:gd name="connsiteX2" fmla="*/ 2303249 w 6194208"/>
              <a:gd name="connsiteY2" fmla="*/ 206722 h 3262259"/>
              <a:gd name="connsiteX3" fmla="*/ 3331980 w 6194208"/>
              <a:gd name="connsiteY3" fmla="*/ 610 h 3262259"/>
              <a:gd name="connsiteX4" fmla="*/ 4985489 w 6194208"/>
              <a:gd name="connsiteY4" fmla="*/ 277842 h 3262259"/>
              <a:gd name="connsiteX5" fmla="*/ 6026889 w 6194208"/>
              <a:gd name="connsiteY5" fmla="*/ 328643 h 3262259"/>
              <a:gd name="connsiteX6" fmla="*/ 6134768 w 6194208"/>
              <a:gd name="connsiteY6" fmla="*/ 1522494 h 3262259"/>
              <a:gd name="connsiteX7" fmla="*/ 5930369 w 6194208"/>
              <a:gd name="connsiteY7" fmla="*/ 2198084 h 3262259"/>
              <a:gd name="connsiteX8" fmla="*/ 4538449 w 6194208"/>
              <a:gd name="connsiteY8" fmla="*/ 2609562 h 3262259"/>
              <a:gd name="connsiteX9" fmla="*/ 3776449 w 6194208"/>
              <a:gd name="connsiteY9" fmla="*/ 3198843 h 3262259"/>
              <a:gd name="connsiteX10" fmla="*/ 3042420 w 6194208"/>
              <a:gd name="connsiteY10" fmla="*/ 3161218 h 3262259"/>
              <a:gd name="connsiteX11" fmla="*/ 2216890 w 6194208"/>
              <a:gd name="connsiteY11" fmla="*/ 2447003 h 3262259"/>
              <a:gd name="connsiteX12" fmla="*/ 667489 w 6194208"/>
              <a:gd name="connsiteY12" fmla="*/ 2685762 h 3262259"/>
              <a:gd name="connsiteX13" fmla="*/ 118849 w 6194208"/>
              <a:gd name="connsiteY13" fmla="*/ 2350482 h 3262259"/>
              <a:gd name="connsiteX14" fmla="*/ 78210 w 6194208"/>
              <a:gd name="connsiteY14" fmla="*/ 1659603 h 3262259"/>
              <a:gd name="connsiteX15" fmla="*/ 874632 w 6194208"/>
              <a:gd name="connsiteY15" fmla="*/ 1126254 h 3262259"/>
              <a:gd name="connsiteX0" fmla="*/ 874632 w 6194208"/>
              <a:gd name="connsiteY0" fmla="*/ 1126254 h 3262259"/>
              <a:gd name="connsiteX1" fmla="*/ 1160249 w 6194208"/>
              <a:gd name="connsiteY1" fmla="*/ 404842 h 3262259"/>
              <a:gd name="connsiteX2" fmla="*/ 2303249 w 6194208"/>
              <a:gd name="connsiteY2" fmla="*/ 206722 h 3262259"/>
              <a:gd name="connsiteX3" fmla="*/ 3331980 w 6194208"/>
              <a:gd name="connsiteY3" fmla="*/ 610 h 3262259"/>
              <a:gd name="connsiteX4" fmla="*/ 4985489 w 6194208"/>
              <a:gd name="connsiteY4" fmla="*/ 277842 h 3262259"/>
              <a:gd name="connsiteX5" fmla="*/ 6026889 w 6194208"/>
              <a:gd name="connsiteY5" fmla="*/ 328643 h 3262259"/>
              <a:gd name="connsiteX6" fmla="*/ 6134768 w 6194208"/>
              <a:gd name="connsiteY6" fmla="*/ 1522494 h 3262259"/>
              <a:gd name="connsiteX7" fmla="*/ 5930369 w 6194208"/>
              <a:gd name="connsiteY7" fmla="*/ 2198084 h 3262259"/>
              <a:gd name="connsiteX8" fmla="*/ 4538449 w 6194208"/>
              <a:gd name="connsiteY8" fmla="*/ 2609562 h 3262259"/>
              <a:gd name="connsiteX9" fmla="*/ 3776449 w 6194208"/>
              <a:gd name="connsiteY9" fmla="*/ 3198843 h 3262259"/>
              <a:gd name="connsiteX10" fmla="*/ 3042420 w 6194208"/>
              <a:gd name="connsiteY10" fmla="*/ 3161218 h 3262259"/>
              <a:gd name="connsiteX11" fmla="*/ 2216890 w 6194208"/>
              <a:gd name="connsiteY11" fmla="*/ 2447003 h 3262259"/>
              <a:gd name="connsiteX12" fmla="*/ 667489 w 6194208"/>
              <a:gd name="connsiteY12" fmla="*/ 2685762 h 3262259"/>
              <a:gd name="connsiteX13" fmla="*/ 118849 w 6194208"/>
              <a:gd name="connsiteY13" fmla="*/ 2350482 h 3262259"/>
              <a:gd name="connsiteX14" fmla="*/ 78210 w 6194208"/>
              <a:gd name="connsiteY14" fmla="*/ 1659603 h 3262259"/>
              <a:gd name="connsiteX15" fmla="*/ 874632 w 6194208"/>
              <a:gd name="connsiteY15" fmla="*/ 1126254 h 3262259"/>
              <a:gd name="connsiteX0" fmla="*/ 874632 w 6194208"/>
              <a:gd name="connsiteY0" fmla="*/ 1126254 h 3262259"/>
              <a:gd name="connsiteX1" fmla="*/ 1160249 w 6194208"/>
              <a:gd name="connsiteY1" fmla="*/ 404842 h 3262259"/>
              <a:gd name="connsiteX2" fmla="*/ 2303249 w 6194208"/>
              <a:gd name="connsiteY2" fmla="*/ 206722 h 3262259"/>
              <a:gd name="connsiteX3" fmla="*/ 3331980 w 6194208"/>
              <a:gd name="connsiteY3" fmla="*/ 610 h 3262259"/>
              <a:gd name="connsiteX4" fmla="*/ 4985489 w 6194208"/>
              <a:gd name="connsiteY4" fmla="*/ 277842 h 3262259"/>
              <a:gd name="connsiteX5" fmla="*/ 6026889 w 6194208"/>
              <a:gd name="connsiteY5" fmla="*/ 328643 h 3262259"/>
              <a:gd name="connsiteX6" fmla="*/ 6134768 w 6194208"/>
              <a:gd name="connsiteY6" fmla="*/ 1522494 h 3262259"/>
              <a:gd name="connsiteX7" fmla="*/ 5930369 w 6194208"/>
              <a:gd name="connsiteY7" fmla="*/ 2198084 h 3262259"/>
              <a:gd name="connsiteX8" fmla="*/ 4538449 w 6194208"/>
              <a:gd name="connsiteY8" fmla="*/ 2609562 h 3262259"/>
              <a:gd name="connsiteX9" fmla="*/ 3776449 w 6194208"/>
              <a:gd name="connsiteY9" fmla="*/ 3198843 h 3262259"/>
              <a:gd name="connsiteX10" fmla="*/ 3042420 w 6194208"/>
              <a:gd name="connsiteY10" fmla="*/ 3161218 h 3262259"/>
              <a:gd name="connsiteX11" fmla="*/ 2216890 w 6194208"/>
              <a:gd name="connsiteY11" fmla="*/ 2447003 h 3262259"/>
              <a:gd name="connsiteX12" fmla="*/ 667489 w 6194208"/>
              <a:gd name="connsiteY12" fmla="*/ 2685762 h 3262259"/>
              <a:gd name="connsiteX13" fmla="*/ 118849 w 6194208"/>
              <a:gd name="connsiteY13" fmla="*/ 2350482 h 3262259"/>
              <a:gd name="connsiteX14" fmla="*/ 78210 w 6194208"/>
              <a:gd name="connsiteY14" fmla="*/ 1659603 h 3262259"/>
              <a:gd name="connsiteX15" fmla="*/ 874632 w 6194208"/>
              <a:gd name="connsiteY15" fmla="*/ 1126254 h 3262259"/>
              <a:gd name="connsiteX0" fmla="*/ 874632 w 6194208"/>
              <a:gd name="connsiteY0" fmla="*/ 1126254 h 3262259"/>
              <a:gd name="connsiteX1" fmla="*/ 1160249 w 6194208"/>
              <a:gd name="connsiteY1" fmla="*/ 404842 h 3262259"/>
              <a:gd name="connsiteX2" fmla="*/ 2303249 w 6194208"/>
              <a:gd name="connsiteY2" fmla="*/ 206722 h 3262259"/>
              <a:gd name="connsiteX3" fmla="*/ 3331980 w 6194208"/>
              <a:gd name="connsiteY3" fmla="*/ 610 h 3262259"/>
              <a:gd name="connsiteX4" fmla="*/ 4985489 w 6194208"/>
              <a:gd name="connsiteY4" fmla="*/ 277842 h 3262259"/>
              <a:gd name="connsiteX5" fmla="*/ 6026889 w 6194208"/>
              <a:gd name="connsiteY5" fmla="*/ 328643 h 3262259"/>
              <a:gd name="connsiteX6" fmla="*/ 6134768 w 6194208"/>
              <a:gd name="connsiteY6" fmla="*/ 1522494 h 3262259"/>
              <a:gd name="connsiteX7" fmla="*/ 5930369 w 6194208"/>
              <a:gd name="connsiteY7" fmla="*/ 2198084 h 3262259"/>
              <a:gd name="connsiteX8" fmla="*/ 4538449 w 6194208"/>
              <a:gd name="connsiteY8" fmla="*/ 2609562 h 3262259"/>
              <a:gd name="connsiteX9" fmla="*/ 3776449 w 6194208"/>
              <a:gd name="connsiteY9" fmla="*/ 3198843 h 3262259"/>
              <a:gd name="connsiteX10" fmla="*/ 3042420 w 6194208"/>
              <a:gd name="connsiteY10" fmla="*/ 3161218 h 3262259"/>
              <a:gd name="connsiteX11" fmla="*/ 2216890 w 6194208"/>
              <a:gd name="connsiteY11" fmla="*/ 2447003 h 3262259"/>
              <a:gd name="connsiteX12" fmla="*/ 667489 w 6194208"/>
              <a:gd name="connsiteY12" fmla="*/ 2685762 h 3262259"/>
              <a:gd name="connsiteX13" fmla="*/ 118849 w 6194208"/>
              <a:gd name="connsiteY13" fmla="*/ 2350482 h 3262259"/>
              <a:gd name="connsiteX14" fmla="*/ 78210 w 6194208"/>
              <a:gd name="connsiteY14" fmla="*/ 1659603 h 3262259"/>
              <a:gd name="connsiteX15" fmla="*/ 874632 w 6194208"/>
              <a:gd name="connsiteY15" fmla="*/ 1126254 h 3262259"/>
              <a:gd name="connsiteX0" fmla="*/ 874632 w 6194208"/>
              <a:gd name="connsiteY0" fmla="*/ 1126254 h 3262259"/>
              <a:gd name="connsiteX1" fmla="*/ 1160249 w 6194208"/>
              <a:gd name="connsiteY1" fmla="*/ 404842 h 3262259"/>
              <a:gd name="connsiteX2" fmla="*/ 2303249 w 6194208"/>
              <a:gd name="connsiteY2" fmla="*/ 206722 h 3262259"/>
              <a:gd name="connsiteX3" fmla="*/ 3331980 w 6194208"/>
              <a:gd name="connsiteY3" fmla="*/ 610 h 3262259"/>
              <a:gd name="connsiteX4" fmla="*/ 4985489 w 6194208"/>
              <a:gd name="connsiteY4" fmla="*/ 277842 h 3262259"/>
              <a:gd name="connsiteX5" fmla="*/ 6026889 w 6194208"/>
              <a:gd name="connsiteY5" fmla="*/ 328643 h 3262259"/>
              <a:gd name="connsiteX6" fmla="*/ 6134768 w 6194208"/>
              <a:gd name="connsiteY6" fmla="*/ 1522494 h 3262259"/>
              <a:gd name="connsiteX7" fmla="*/ 5930369 w 6194208"/>
              <a:gd name="connsiteY7" fmla="*/ 2198084 h 3262259"/>
              <a:gd name="connsiteX8" fmla="*/ 4538449 w 6194208"/>
              <a:gd name="connsiteY8" fmla="*/ 2609562 h 3262259"/>
              <a:gd name="connsiteX9" fmla="*/ 3776449 w 6194208"/>
              <a:gd name="connsiteY9" fmla="*/ 3198843 h 3262259"/>
              <a:gd name="connsiteX10" fmla="*/ 3042420 w 6194208"/>
              <a:gd name="connsiteY10" fmla="*/ 3161218 h 3262259"/>
              <a:gd name="connsiteX11" fmla="*/ 2216890 w 6194208"/>
              <a:gd name="connsiteY11" fmla="*/ 2447003 h 3262259"/>
              <a:gd name="connsiteX12" fmla="*/ 667489 w 6194208"/>
              <a:gd name="connsiteY12" fmla="*/ 2685762 h 3262259"/>
              <a:gd name="connsiteX13" fmla="*/ 118849 w 6194208"/>
              <a:gd name="connsiteY13" fmla="*/ 2350482 h 3262259"/>
              <a:gd name="connsiteX14" fmla="*/ 78210 w 6194208"/>
              <a:gd name="connsiteY14" fmla="*/ 1659603 h 3262259"/>
              <a:gd name="connsiteX15" fmla="*/ 874632 w 6194208"/>
              <a:gd name="connsiteY15" fmla="*/ 1126254 h 3262259"/>
              <a:gd name="connsiteX0" fmla="*/ 874632 w 6201875"/>
              <a:gd name="connsiteY0" fmla="*/ 1126254 h 3262259"/>
              <a:gd name="connsiteX1" fmla="*/ 1160249 w 6201875"/>
              <a:gd name="connsiteY1" fmla="*/ 404842 h 3262259"/>
              <a:gd name="connsiteX2" fmla="*/ 2303249 w 6201875"/>
              <a:gd name="connsiteY2" fmla="*/ 206722 h 3262259"/>
              <a:gd name="connsiteX3" fmla="*/ 3331980 w 6201875"/>
              <a:gd name="connsiteY3" fmla="*/ 610 h 3262259"/>
              <a:gd name="connsiteX4" fmla="*/ 4985489 w 6201875"/>
              <a:gd name="connsiteY4" fmla="*/ 277842 h 3262259"/>
              <a:gd name="connsiteX5" fmla="*/ 6026889 w 6201875"/>
              <a:gd name="connsiteY5" fmla="*/ 328643 h 3262259"/>
              <a:gd name="connsiteX6" fmla="*/ 6134768 w 6201875"/>
              <a:gd name="connsiteY6" fmla="*/ 1522494 h 3262259"/>
              <a:gd name="connsiteX7" fmla="*/ 5930369 w 6201875"/>
              <a:gd name="connsiteY7" fmla="*/ 2198084 h 3262259"/>
              <a:gd name="connsiteX8" fmla="*/ 4538449 w 6201875"/>
              <a:gd name="connsiteY8" fmla="*/ 2609562 h 3262259"/>
              <a:gd name="connsiteX9" fmla="*/ 3776449 w 6201875"/>
              <a:gd name="connsiteY9" fmla="*/ 3198843 h 3262259"/>
              <a:gd name="connsiteX10" fmla="*/ 3042420 w 6201875"/>
              <a:gd name="connsiteY10" fmla="*/ 3161218 h 3262259"/>
              <a:gd name="connsiteX11" fmla="*/ 2216890 w 6201875"/>
              <a:gd name="connsiteY11" fmla="*/ 2447003 h 3262259"/>
              <a:gd name="connsiteX12" fmla="*/ 667489 w 6201875"/>
              <a:gd name="connsiteY12" fmla="*/ 2685762 h 3262259"/>
              <a:gd name="connsiteX13" fmla="*/ 118849 w 6201875"/>
              <a:gd name="connsiteY13" fmla="*/ 2350482 h 3262259"/>
              <a:gd name="connsiteX14" fmla="*/ 78210 w 6201875"/>
              <a:gd name="connsiteY14" fmla="*/ 1659603 h 3262259"/>
              <a:gd name="connsiteX15" fmla="*/ 874632 w 6201875"/>
              <a:gd name="connsiteY15" fmla="*/ 1126254 h 3262259"/>
              <a:gd name="connsiteX0" fmla="*/ 874632 w 6213944"/>
              <a:gd name="connsiteY0" fmla="*/ 1126254 h 3262259"/>
              <a:gd name="connsiteX1" fmla="*/ 1160249 w 6213944"/>
              <a:gd name="connsiteY1" fmla="*/ 404842 h 3262259"/>
              <a:gd name="connsiteX2" fmla="*/ 2303249 w 6213944"/>
              <a:gd name="connsiteY2" fmla="*/ 206722 h 3262259"/>
              <a:gd name="connsiteX3" fmla="*/ 3331980 w 6213944"/>
              <a:gd name="connsiteY3" fmla="*/ 610 h 3262259"/>
              <a:gd name="connsiteX4" fmla="*/ 4985489 w 6213944"/>
              <a:gd name="connsiteY4" fmla="*/ 277842 h 3262259"/>
              <a:gd name="connsiteX5" fmla="*/ 6026889 w 6213944"/>
              <a:gd name="connsiteY5" fmla="*/ 328643 h 3262259"/>
              <a:gd name="connsiteX6" fmla="*/ 6150008 w 6213944"/>
              <a:gd name="connsiteY6" fmla="*/ 1486934 h 3262259"/>
              <a:gd name="connsiteX7" fmla="*/ 5930369 w 6213944"/>
              <a:gd name="connsiteY7" fmla="*/ 2198084 h 3262259"/>
              <a:gd name="connsiteX8" fmla="*/ 4538449 w 6213944"/>
              <a:gd name="connsiteY8" fmla="*/ 2609562 h 3262259"/>
              <a:gd name="connsiteX9" fmla="*/ 3776449 w 6213944"/>
              <a:gd name="connsiteY9" fmla="*/ 3198843 h 3262259"/>
              <a:gd name="connsiteX10" fmla="*/ 3042420 w 6213944"/>
              <a:gd name="connsiteY10" fmla="*/ 3161218 h 3262259"/>
              <a:gd name="connsiteX11" fmla="*/ 2216890 w 6213944"/>
              <a:gd name="connsiteY11" fmla="*/ 2447003 h 3262259"/>
              <a:gd name="connsiteX12" fmla="*/ 667489 w 6213944"/>
              <a:gd name="connsiteY12" fmla="*/ 2685762 h 3262259"/>
              <a:gd name="connsiteX13" fmla="*/ 118849 w 6213944"/>
              <a:gd name="connsiteY13" fmla="*/ 2350482 h 3262259"/>
              <a:gd name="connsiteX14" fmla="*/ 78210 w 6213944"/>
              <a:gd name="connsiteY14" fmla="*/ 1659603 h 3262259"/>
              <a:gd name="connsiteX15" fmla="*/ 874632 w 6213944"/>
              <a:gd name="connsiteY15" fmla="*/ 1126254 h 3262259"/>
              <a:gd name="connsiteX0" fmla="*/ 874632 w 6225245"/>
              <a:gd name="connsiteY0" fmla="*/ 1126254 h 3262259"/>
              <a:gd name="connsiteX1" fmla="*/ 1160249 w 6225245"/>
              <a:gd name="connsiteY1" fmla="*/ 404842 h 3262259"/>
              <a:gd name="connsiteX2" fmla="*/ 2303249 w 6225245"/>
              <a:gd name="connsiteY2" fmla="*/ 206722 h 3262259"/>
              <a:gd name="connsiteX3" fmla="*/ 3331980 w 6225245"/>
              <a:gd name="connsiteY3" fmla="*/ 610 h 3262259"/>
              <a:gd name="connsiteX4" fmla="*/ 4985489 w 6225245"/>
              <a:gd name="connsiteY4" fmla="*/ 277842 h 3262259"/>
              <a:gd name="connsiteX5" fmla="*/ 6026889 w 6225245"/>
              <a:gd name="connsiteY5" fmla="*/ 328643 h 3262259"/>
              <a:gd name="connsiteX6" fmla="*/ 6219928 w 6225245"/>
              <a:gd name="connsiteY6" fmla="*/ 714724 h 3262259"/>
              <a:gd name="connsiteX7" fmla="*/ 6150008 w 6225245"/>
              <a:gd name="connsiteY7" fmla="*/ 1486934 h 3262259"/>
              <a:gd name="connsiteX8" fmla="*/ 5930369 w 6225245"/>
              <a:gd name="connsiteY8" fmla="*/ 2198084 h 3262259"/>
              <a:gd name="connsiteX9" fmla="*/ 4538449 w 6225245"/>
              <a:gd name="connsiteY9" fmla="*/ 2609562 h 3262259"/>
              <a:gd name="connsiteX10" fmla="*/ 3776449 w 6225245"/>
              <a:gd name="connsiteY10" fmla="*/ 3198843 h 3262259"/>
              <a:gd name="connsiteX11" fmla="*/ 3042420 w 6225245"/>
              <a:gd name="connsiteY11" fmla="*/ 3161218 h 3262259"/>
              <a:gd name="connsiteX12" fmla="*/ 2216890 w 6225245"/>
              <a:gd name="connsiteY12" fmla="*/ 2447003 h 3262259"/>
              <a:gd name="connsiteX13" fmla="*/ 667489 w 6225245"/>
              <a:gd name="connsiteY13" fmla="*/ 2685762 h 3262259"/>
              <a:gd name="connsiteX14" fmla="*/ 118849 w 6225245"/>
              <a:gd name="connsiteY14" fmla="*/ 2350482 h 3262259"/>
              <a:gd name="connsiteX15" fmla="*/ 78210 w 6225245"/>
              <a:gd name="connsiteY15" fmla="*/ 1659603 h 3262259"/>
              <a:gd name="connsiteX16" fmla="*/ 874632 w 6225245"/>
              <a:gd name="connsiteY16" fmla="*/ 1126254 h 3262259"/>
              <a:gd name="connsiteX0" fmla="*/ 874632 w 6225245"/>
              <a:gd name="connsiteY0" fmla="*/ 1126254 h 3262259"/>
              <a:gd name="connsiteX1" fmla="*/ 1160249 w 6225245"/>
              <a:gd name="connsiteY1" fmla="*/ 404842 h 3262259"/>
              <a:gd name="connsiteX2" fmla="*/ 2303249 w 6225245"/>
              <a:gd name="connsiteY2" fmla="*/ 206722 h 3262259"/>
              <a:gd name="connsiteX3" fmla="*/ 3331980 w 6225245"/>
              <a:gd name="connsiteY3" fmla="*/ 610 h 3262259"/>
              <a:gd name="connsiteX4" fmla="*/ 4985489 w 6225245"/>
              <a:gd name="connsiteY4" fmla="*/ 277842 h 3262259"/>
              <a:gd name="connsiteX5" fmla="*/ 6026889 w 6225245"/>
              <a:gd name="connsiteY5" fmla="*/ 328643 h 3262259"/>
              <a:gd name="connsiteX6" fmla="*/ 6219928 w 6225245"/>
              <a:gd name="connsiteY6" fmla="*/ 714724 h 3262259"/>
              <a:gd name="connsiteX7" fmla="*/ 6150008 w 6225245"/>
              <a:gd name="connsiteY7" fmla="*/ 1486934 h 3262259"/>
              <a:gd name="connsiteX8" fmla="*/ 5930369 w 6225245"/>
              <a:gd name="connsiteY8" fmla="*/ 2198084 h 3262259"/>
              <a:gd name="connsiteX9" fmla="*/ 4538449 w 6225245"/>
              <a:gd name="connsiteY9" fmla="*/ 2609562 h 3262259"/>
              <a:gd name="connsiteX10" fmla="*/ 3776449 w 6225245"/>
              <a:gd name="connsiteY10" fmla="*/ 3198843 h 3262259"/>
              <a:gd name="connsiteX11" fmla="*/ 3042420 w 6225245"/>
              <a:gd name="connsiteY11" fmla="*/ 3161218 h 3262259"/>
              <a:gd name="connsiteX12" fmla="*/ 2216890 w 6225245"/>
              <a:gd name="connsiteY12" fmla="*/ 2447003 h 3262259"/>
              <a:gd name="connsiteX13" fmla="*/ 667489 w 6225245"/>
              <a:gd name="connsiteY13" fmla="*/ 2685762 h 3262259"/>
              <a:gd name="connsiteX14" fmla="*/ 118849 w 6225245"/>
              <a:gd name="connsiteY14" fmla="*/ 2350482 h 3262259"/>
              <a:gd name="connsiteX15" fmla="*/ 78210 w 6225245"/>
              <a:gd name="connsiteY15" fmla="*/ 1659603 h 3262259"/>
              <a:gd name="connsiteX16" fmla="*/ 874632 w 6225245"/>
              <a:gd name="connsiteY16" fmla="*/ 1126254 h 3262259"/>
              <a:gd name="connsiteX0" fmla="*/ 874632 w 6221207"/>
              <a:gd name="connsiteY0" fmla="*/ 1126254 h 3262259"/>
              <a:gd name="connsiteX1" fmla="*/ 1160249 w 6221207"/>
              <a:gd name="connsiteY1" fmla="*/ 404842 h 3262259"/>
              <a:gd name="connsiteX2" fmla="*/ 2303249 w 6221207"/>
              <a:gd name="connsiteY2" fmla="*/ 206722 h 3262259"/>
              <a:gd name="connsiteX3" fmla="*/ 3331980 w 6221207"/>
              <a:gd name="connsiteY3" fmla="*/ 610 h 3262259"/>
              <a:gd name="connsiteX4" fmla="*/ 4985489 w 6221207"/>
              <a:gd name="connsiteY4" fmla="*/ 277842 h 3262259"/>
              <a:gd name="connsiteX5" fmla="*/ 6026889 w 6221207"/>
              <a:gd name="connsiteY5" fmla="*/ 328643 h 3262259"/>
              <a:gd name="connsiteX6" fmla="*/ 6219928 w 6221207"/>
              <a:gd name="connsiteY6" fmla="*/ 714724 h 3262259"/>
              <a:gd name="connsiteX7" fmla="*/ 6150008 w 6221207"/>
              <a:gd name="connsiteY7" fmla="*/ 1486934 h 3262259"/>
              <a:gd name="connsiteX8" fmla="*/ 5930369 w 6221207"/>
              <a:gd name="connsiteY8" fmla="*/ 2198084 h 3262259"/>
              <a:gd name="connsiteX9" fmla="*/ 4538449 w 6221207"/>
              <a:gd name="connsiteY9" fmla="*/ 2609562 h 3262259"/>
              <a:gd name="connsiteX10" fmla="*/ 3776449 w 6221207"/>
              <a:gd name="connsiteY10" fmla="*/ 3198843 h 3262259"/>
              <a:gd name="connsiteX11" fmla="*/ 3042420 w 6221207"/>
              <a:gd name="connsiteY11" fmla="*/ 3161218 h 3262259"/>
              <a:gd name="connsiteX12" fmla="*/ 2216890 w 6221207"/>
              <a:gd name="connsiteY12" fmla="*/ 2447003 h 3262259"/>
              <a:gd name="connsiteX13" fmla="*/ 667489 w 6221207"/>
              <a:gd name="connsiteY13" fmla="*/ 2685762 h 3262259"/>
              <a:gd name="connsiteX14" fmla="*/ 118849 w 6221207"/>
              <a:gd name="connsiteY14" fmla="*/ 2350482 h 3262259"/>
              <a:gd name="connsiteX15" fmla="*/ 78210 w 6221207"/>
              <a:gd name="connsiteY15" fmla="*/ 1659603 h 3262259"/>
              <a:gd name="connsiteX16" fmla="*/ 874632 w 6221207"/>
              <a:gd name="connsiteY16" fmla="*/ 1126254 h 3262259"/>
              <a:gd name="connsiteX0" fmla="*/ 874632 w 6225245"/>
              <a:gd name="connsiteY0" fmla="*/ 1126254 h 3262259"/>
              <a:gd name="connsiteX1" fmla="*/ 1160249 w 6225245"/>
              <a:gd name="connsiteY1" fmla="*/ 404842 h 3262259"/>
              <a:gd name="connsiteX2" fmla="*/ 2303249 w 6225245"/>
              <a:gd name="connsiteY2" fmla="*/ 206722 h 3262259"/>
              <a:gd name="connsiteX3" fmla="*/ 3331980 w 6225245"/>
              <a:gd name="connsiteY3" fmla="*/ 610 h 3262259"/>
              <a:gd name="connsiteX4" fmla="*/ 4985489 w 6225245"/>
              <a:gd name="connsiteY4" fmla="*/ 277842 h 3262259"/>
              <a:gd name="connsiteX5" fmla="*/ 6026889 w 6225245"/>
              <a:gd name="connsiteY5" fmla="*/ 328643 h 3262259"/>
              <a:gd name="connsiteX6" fmla="*/ 6219928 w 6225245"/>
              <a:gd name="connsiteY6" fmla="*/ 745204 h 3262259"/>
              <a:gd name="connsiteX7" fmla="*/ 6150008 w 6225245"/>
              <a:gd name="connsiteY7" fmla="*/ 1486934 h 3262259"/>
              <a:gd name="connsiteX8" fmla="*/ 5930369 w 6225245"/>
              <a:gd name="connsiteY8" fmla="*/ 2198084 h 3262259"/>
              <a:gd name="connsiteX9" fmla="*/ 4538449 w 6225245"/>
              <a:gd name="connsiteY9" fmla="*/ 2609562 h 3262259"/>
              <a:gd name="connsiteX10" fmla="*/ 3776449 w 6225245"/>
              <a:gd name="connsiteY10" fmla="*/ 3198843 h 3262259"/>
              <a:gd name="connsiteX11" fmla="*/ 3042420 w 6225245"/>
              <a:gd name="connsiteY11" fmla="*/ 3161218 h 3262259"/>
              <a:gd name="connsiteX12" fmla="*/ 2216890 w 6225245"/>
              <a:gd name="connsiteY12" fmla="*/ 2447003 h 3262259"/>
              <a:gd name="connsiteX13" fmla="*/ 667489 w 6225245"/>
              <a:gd name="connsiteY13" fmla="*/ 2685762 h 3262259"/>
              <a:gd name="connsiteX14" fmla="*/ 118849 w 6225245"/>
              <a:gd name="connsiteY14" fmla="*/ 2350482 h 3262259"/>
              <a:gd name="connsiteX15" fmla="*/ 78210 w 6225245"/>
              <a:gd name="connsiteY15" fmla="*/ 1659603 h 3262259"/>
              <a:gd name="connsiteX16" fmla="*/ 874632 w 6225245"/>
              <a:gd name="connsiteY16" fmla="*/ 1126254 h 3262259"/>
              <a:gd name="connsiteX0" fmla="*/ 874632 w 6233095"/>
              <a:gd name="connsiteY0" fmla="*/ 1126254 h 3262259"/>
              <a:gd name="connsiteX1" fmla="*/ 1160249 w 6233095"/>
              <a:gd name="connsiteY1" fmla="*/ 404842 h 3262259"/>
              <a:gd name="connsiteX2" fmla="*/ 2303249 w 6233095"/>
              <a:gd name="connsiteY2" fmla="*/ 206722 h 3262259"/>
              <a:gd name="connsiteX3" fmla="*/ 3331980 w 6233095"/>
              <a:gd name="connsiteY3" fmla="*/ 610 h 3262259"/>
              <a:gd name="connsiteX4" fmla="*/ 4985489 w 6233095"/>
              <a:gd name="connsiteY4" fmla="*/ 277842 h 3262259"/>
              <a:gd name="connsiteX5" fmla="*/ 6026889 w 6233095"/>
              <a:gd name="connsiteY5" fmla="*/ 328643 h 3262259"/>
              <a:gd name="connsiteX6" fmla="*/ 6219928 w 6233095"/>
              <a:gd name="connsiteY6" fmla="*/ 745204 h 3262259"/>
              <a:gd name="connsiteX7" fmla="*/ 6150008 w 6233095"/>
              <a:gd name="connsiteY7" fmla="*/ 1486934 h 3262259"/>
              <a:gd name="connsiteX8" fmla="*/ 5930369 w 6233095"/>
              <a:gd name="connsiteY8" fmla="*/ 2198084 h 3262259"/>
              <a:gd name="connsiteX9" fmla="*/ 4538449 w 6233095"/>
              <a:gd name="connsiteY9" fmla="*/ 2609562 h 3262259"/>
              <a:gd name="connsiteX10" fmla="*/ 3776449 w 6233095"/>
              <a:gd name="connsiteY10" fmla="*/ 3198843 h 3262259"/>
              <a:gd name="connsiteX11" fmla="*/ 3042420 w 6233095"/>
              <a:gd name="connsiteY11" fmla="*/ 3161218 h 3262259"/>
              <a:gd name="connsiteX12" fmla="*/ 2216890 w 6233095"/>
              <a:gd name="connsiteY12" fmla="*/ 2447003 h 3262259"/>
              <a:gd name="connsiteX13" fmla="*/ 667489 w 6233095"/>
              <a:gd name="connsiteY13" fmla="*/ 2685762 h 3262259"/>
              <a:gd name="connsiteX14" fmla="*/ 118849 w 6233095"/>
              <a:gd name="connsiteY14" fmla="*/ 2350482 h 3262259"/>
              <a:gd name="connsiteX15" fmla="*/ 78210 w 6233095"/>
              <a:gd name="connsiteY15" fmla="*/ 1659603 h 3262259"/>
              <a:gd name="connsiteX16" fmla="*/ 874632 w 6233095"/>
              <a:gd name="connsiteY16" fmla="*/ 1126254 h 3262259"/>
              <a:gd name="connsiteX0" fmla="*/ 874632 w 6233095"/>
              <a:gd name="connsiteY0" fmla="*/ 1126254 h 3262259"/>
              <a:gd name="connsiteX1" fmla="*/ 1160249 w 6233095"/>
              <a:gd name="connsiteY1" fmla="*/ 404842 h 3262259"/>
              <a:gd name="connsiteX2" fmla="*/ 2303249 w 6233095"/>
              <a:gd name="connsiteY2" fmla="*/ 206722 h 3262259"/>
              <a:gd name="connsiteX3" fmla="*/ 3331980 w 6233095"/>
              <a:gd name="connsiteY3" fmla="*/ 610 h 3262259"/>
              <a:gd name="connsiteX4" fmla="*/ 4985489 w 6233095"/>
              <a:gd name="connsiteY4" fmla="*/ 277842 h 3262259"/>
              <a:gd name="connsiteX5" fmla="*/ 5889729 w 6233095"/>
              <a:gd name="connsiteY5" fmla="*/ 252443 h 3262259"/>
              <a:gd name="connsiteX6" fmla="*/ 6219928 w 6233095"/>
              <a:gd name="connsiteY6" fmla="*/ 745204 h 3262259"/>
              <a:gd name="connsiteX7" fmla="*/ 6150008 w 6233095"/>
              <a:gd name="connsiteY7" fmla="*/ 1486934 h 3262259"/>
              <a:gd name="connsiteX8" fmla="*/ 5930369 w 6233095"/>
              <a:gd name="connsiteY8" fmla="*/ 2198084 h 3262259"/>
              <a:gd name="connsiteX9" fmla="*/ 4538449 w 6233095"/>
              <a:gd name="connsiteY9" fmla="*/ 2609562 h 3262259"/>
              <a:gd name="connsiteX10" fmla="*/ 3776449 w 6233095"/>
              <a:gd name="connsiteY10" fmla="*/ 3198843 h 3262259"/>
              <a:gd name="connsiteX11" fmla="*/ 3042420 w 6233095"/>
              <a:gd name="connsiteY11" fmla="*/ 3161218 h 3262259"/>
              <a:gd name="connsiteX12" fmla="*/ 2216890 w 6233095"/>
              <a:gd name="connsiteY12" fmla="*/ 2447003 h 3262259"/>
              <a:gd name="connsiteX13" fmla="*/ 667489 w 6233095"/>
              <a:gd name="connsiteY13" fmla="*/ 2685762 h 3262259"/>
              <a:gd name="connsiteX14" fmla="*/ 118849 w 6233095"/>
              <a:gd name="connsiteY14" fmla="*/ 2350482 h 3262259"/>
              <a:gd name="connsiteX15" fmla="*/ 78210 w 6233095"/>
              <a:gd name="connsiteY15" fmla="*/ 1659603 h 3262259"/>
              <a:gd name="connsiteX16" fmla="*/ 874632 w 6233095"/>
              <a:gd name="connsiteY16" fmla="*/ 1126254 h 3262259"/>
              <a:gd name="connsiteX0" fmla="*/ 874632 w 6233095"/>
              <a:gd name="connsiteY0" fmla="*/ 1126254 h 3262259"/>
              <a:gd name="connsiteX1" fmla="*/ 1160249 w 6233095"/>
              <a:gd name="connsiteY1" fmla="*/ 404842 h 3262259"/>
              <a:gd name="connsiteX2" fmla="*/ 2303249 w 6233095"/>
              <a:gd name="connsiteY2" fmla="*/ 206722 h 3262259"/>
              <a:gd name="connsiteX3" fmla="*/ 3331980 w 6233095"/>
              <a:gd name="connsiteY3" fmla="*/ 610 h 3262259"/>
              <a:gd name="connsiteX4" fmla="*/ 4985489 w 6233095"/>
              <a:gd name="connsiteY4" fmla="*/ 277842 h 3262259"/>
              <a:gd name="connsiteX5" fmla="*/ 5889729 w 6233095"/>
              <a:gd name="connsiteY5" fmla="*/ 252443 h 3262259"/>
              <a:gd name="connsiteX6" fmla="*/ 6219928 w 6233095"/>
              <a:gd name="connsiteY6" fmla="*/ 745204 h 3262259"/>
              <a:gd name="connsiteX7" fmla="*/ 6150008 w 6233095"/>
              <a:gd name="connsiteY7" fmla="*/ 1486934 h 3262259"/>
              <a:gd name="connsiteX8" fmla="*/ 5930369 w 6233095"/>
              <a:gd name="connsiteY8" fmla="*/ 2198084 h 3262259"/>
              <a:gd name="connsiteX9" fmla="*/ 4538449 w 6233095"/>
              <a:gd name="connsiteY9" fmla="*/ 2609562 h 3262259"/>
              <a:gd name="connsiteX10" fmla="*/ 3776449 w 6233095"/>
              <a:gd name="connsiteY10" fmla="*/ 3198843 h 3262259"/>
              <a:gd name="connsiteX11" fmla="*/ 3042420 w 6233095"/>
              <a:gd name="connsiteY11" fmla="*/ 3161218 h 3262259"/>
              <a:gd name="connsiteX12" fmla="*/ 2216890 w 6233095"/>
              <a:gd name="connsiteY12" fmla="*/ 2447003 h 3262259"/>
              <a:gd name="connsiteX13" fmla="*/ 667489 w 6233095"/>
              <a:gd name="connsiteY13" fmla="*/ 2685762 h 3262259"/>
              <a:gd name="connsiteX14" fmla="*/ 118849 w 6233095"/>
              <a:gd name="connsiteY14" fmla="*/ 2350482 h 3262259"/>
              <a:gd name="connsiteX15" fmla="*/ 78210 w 6233095"/>
              <a:gd name="connsiteY15" fmla="*/ 1659603 h 3262259"/>
              <a:gd name="connsiteX16" fmla="*/ 874632 w 6233095"/>
              <a:gd name="connsiteY16" fmla="*/ 1126254 h 3262259"/>
              <a:gd name="connsiteX0" fmla="*/ 874632 w 6233095"/>
              <a:gd name="connsiteY0" fmla="*/ 1126254 h 3262259"/>
              <a:gd name="connsiteX1" fmla="*/ 1160249 w 6233095"/>
              <a:gd name="connsiteY1" fmla="*/ 404842 h 3262259"/>
              <a:gd name="connsiteX2" fmla="*/ 2303249 w 6233095"/>
              <a:gd name="connsiteY2" fmla="*/ 206722 h 3262259"/>
              <a:gd name="connsiteX3" fmla="*/ 3331980 w 6233095"/>
              <a:gd name="connsiteY3" fmla="*/ 610 h 3262259"/>
              <a:gd name="connsiteX4" fmla="*/ 4985489 w 6233095"/>
              <a:gd name="connsiteY4" fmla="*/ 277842 h 3262259"/>
              <a:gd name="connsiteX5" fmla="*/ 5889729 w 6233095"/>
              <a:gd name="connsiteY5" fmla="*/ 252443 h 3262259"/>
              <a:gd name="connsiteX6" fmla="*/ 6219928 w 6233095"/>
              <a:gd name="connsiteY6" fmla="*/ 745204 h 3262259"/>
              <a:gd name="connsiteX7" fmla="*/ 6150008 w 6233095"/>
              <a:gd name="connsiteY7" fmla="*/ 1486934 h 3262259"/>
              <a:gd name="connsiteX8" fmla="*/ 5930369 w 6233095"/>
              <a:gd name="connsiteY8" fmla="*/ 2198084 h 3262259"/>
              <a:gd name="connsiteX9" fmla="*/ 4538449 w 6233095"/>
              <a:gd name="connsiteY9" fmla="*/ 2609562 h 3262259"/>
              <a:gd name="connsiteX10" fmla="*/ 3776449 w 6233095"/>
              <a:gd name="connsiteY10" fmla="*/ 3198843 h 3262259"/>
              <a:gd name="connsiteX11" fmla="*/ 3042420 w 6233095"/>
              <a:gd name="connsiteY11" fmla="*/ 3161218 h 3262259"/>
              <a:gd name="connsiteX12" fmla="*/ 2216890 w 6233095"/>
              <a:gd name="connsiteY12" fmla="*/ 2447003 h 3262259"/>
              <a:gd name="connsiteX13" fmla="*/ 667489 w 6233095"/>
              <a:gd name="connsiteY13" fmla="*/ 2685762 h 3262259"/>
              <a:gd name="connsiteX14" fmla="*/ 118849 w 6233095"/>
              <a:gd name="connsiteY14" fmla="*/ 2350482 h 3262259"/>
              <a:gd name="connsiteX15" fmla="*/ 78210 w 6233095"/>
              <a:gd name="connsiteY15" fmla="*/ 1659603 h 3262259"/>
              <a:gd name="connsiteX16" fmla="*/ 874632 w 6233095"/>
              <a:gd name="connsiteY16" fmla="*/ 1126254 h 3262259"/>
              <a:gd name="connsiteX0" fmla="*/ 874632 w 6233095"/>
              <a:gd name="connsiteY0" fmla="*/ 1126254 h 3262259"/>
              <a:gd name="connsiteX1" fmla="*/ 1160249 w 6233095"/>
              <a:gd name="connsiteY1" fmla="*/ 404842 h 3262259"/>
              <a:gd name="connsiteX2" fmla="*/ 2303249 w 6233095"/>
              <a:gd name="connsiteY2" fmla="*/ 206722 h 3262259"/>
              <a:gd name="connsiteX3" fmla="*/ 3331980 w 6233095"/>
              <a:gd name="connsiteY3" fmla="*/ 610 h 3262259"/>
              <a:gd name="connsiteX4" fmla="*/ 4985489 w 6233095"/>
              <a:gd name="connsiteY4" fmla="*/ 277842 h 3262259"/>
              <a:gd name="connsiteX5" fmla="*/ 5889729 w 6233095"/>
              <a:gd name="connsiteY5" fmla="*/ 252443 h 3262259"/>
              <a:gd name="connsiteX6" fmla="*/ 6219928 w 6233095"/>
              <a:gd name="connsiteY6" fmla="*/ 745204 h 3262259"/>
              <a:gd name="connsiteX7" fmla="*/ 6150008 w 6233095"/>
              <a:gd name="connsiteY7" fmla="*/ 1486934 h 3262259"/>
              <a:gd name="connsiteX8" fmla="*/ 5930369 w 6233095"/>
              <a:gd name="connsiteY8" fmla="*/ 2198084 h 3262259"/>
              <a:gd name="connsiteX9" fmla="*/ 4538449 w 6233095"/>
              <a:gd name="connsiteY9" fmla="*/ 2609562 h 3262259"/>
              <a:gd name="connsiteX10" fmla="*/ 3776449 w 6233095"/>
              <a:gd name="connsiteY10" fmla="*/ 3198843 h 3262259"/>
              <a:gd name="connsiteX11" fmla="*/ 3042420 w 6233095"/>
              <a:gd name="connsiteY11" fmla="*/ 3161218 h 3262259"/>
              <a:gd name="connsiteX12" fmla="*/ 2216890 w 6233095"/>
              <a:gd name="connsiteY12" fmla="*/ 2447003 h 3262259"/>
              <a:gd name="connsiteX13" fmla="*/ 667489 w 6233095"/>
              <a:gd name="connsiteY13" fmla="*/ 2685762 h 3262259"/>
              <a:gd name="connsiteX14" fmla="*/ 118849 w 6233095"/>
              <a:gd name="connsiteY14" fmla="*/ 2350482 h 3262259"/>
              <a:gd name="connsiteX15" fmla="*/ 78210 w 6233095"/>
              <a:gd name="connsiteY15" fmla="*/ 1659603 h 3262259"/>
              <a:gd name="connsiteX16" fmla="*/ 874632 w 6233095"/>
              <a:gd name="connsiteY16" fmla="*/ 1126254 h 3262259"/>
              <a:gd name="connsiteX0" fmla="*/ 874632 w 6233095"/>
              <a:gd name="connsiteY0" fmla="*/ 1126254 h 3262259"/>
              <a:gd name="connsiteX1" fmla="*/ 1160249 w 6233095"/>
              <a:gd name="connsiteY1" fmla="*/ 404842 h 3262259"/>
              <a:gd name="connsiteX2" fmla="*/ 2303249 w 6233095"/>
              <a:gd name="connsiteY2" fmla="*/ 206722 h 3262259"/>
              <a:gd name="connsiteX3" fmla="*/ 3331980 w 6233095"/>
              <a:gd name="connsiteY3" fmla="*/ 610 h 3262259"/>
              <a:gd name="connsiteX4" fmla="*/ 4985489 w 6233095"/>
              <a:gd name="connsiteY4" fmla="*/ 277842 h 3262259"/>
              <a:gd name="connsiteX5" fmla="*/ 5889729 w 6233095"/>
              <a:gd name="connsiteY5" fmla="*/ 252443 h 3262259"/>
              <a:gd name="connsiteX6" fmla="*/ 6219928 w 6233095"/>
              <a:gd name="connsiteY6" fmla="*/ 745204 h 3262259"/>
              <a:gd name="connsiteX7" fmla="*/ 6150008 w 6233095"/>
              <a:gd name="connsiteY7" fmla="*/ 1486934 h 3262259"/>
              <a:gd name="connsiteX8" fmla="*/ 5930369 w 6233095"/>
              <a:gd name="connsiteY8" fmla="*/ 2198084 h 3262259"/>
              <a:gd name="connsiteX9" fmla="*/ 4538449 w 6233095"/>
              <a:gd name="connsiteY9" fmla="*/ 2609562 h 3262259"/>
              <a:gd name="connsiteX10" fmla="*/ 3776449 w 6233095"/>
              <a:gd name="connsiteY10" fmla="*/ 3198843 h 3262259"/>
              <a:gd name="connsiteX11" fmla="*/ 3042420 w 6233095"/>
              <a:gd name="connsiteY11" fmla="*/ 3161218 h 3262259"/>
              <a:gd name="connsiteX12" fmla="*/ 2216890 w 6233095"/>
              <a:gd name="connsiteY12" fmla="*/ 2447003 h 3262259"/>
              <a:gd name="connsiteX13" fmla="*/ 667489 w 6233095"/>
              <a:gd name="connsiteY13" fmla="*/ 2685762 h 3262259"/>
              <a:gd name="connsiteX14" fmla="*/ 118849 w 6233095"/>
              <a:gd name="connsiteY14" fmla="*/ 2350482 h 3262259"/>
              <a:gd name="connsiteX15" fmla="*/ 78210 w 6233095"/>
              <a:gd name="connsiteY15" fmla="*/ 1659603 h 3262259"/>
              <a:gd name="connsiteX16" fmla="*/ 874632 w 6233095"/>
              <a:gd name="connsiteY16" fmla="*/ 1126254 h 3262259"/>
              <a:gd name="connsiteX0" fmla="*/ 874632 w 6233095"/>
              <a:gd name="connsiteY0" fmla="*/ 1126254 h 3262259"/>
              <a:gd name="connsiteX1" fmla="*/ 1160249 w 6233095"/>
              <a:gd name="connsiteY1" fmla="*/ 404842 h 3262259"/>
              <a:gd name="connsiteX2" fmla="*/ 2303249 w 6233095"/>
              <a:gd name="connsiteY2" fmla="*/ 206722 h 3262259"/>
              <a:gd name="connsiteX3" fmla="*/ 3331980 w 6233095"/>
              <a:gd name="connsiteY3" fmla="*/ 610 h 3262259"/>
              <a:gd name="connsiteX4" fmla="*/ 4985489 w 6233095"/>
              <a:gd name="connsiteY4" fmla="*/ 277842 h 3262259"/>
              <a:gd name="connsiteX5" fmla="*/ 5889729 w 6233095"/>
              <a:gd name="connsiteY5" fmla="*/ 252443 h 3262259"/>
              <a:gd name="connsiteX6" fmla="*/ 6219928 w 6233095"/>
              <a:gd name="connsiteY6" fmla="*/ 745204 h 3262259"/>
              <a:gd name="connsiteX7" fmla="*/ 6150008 w 6233095"/>
              <a:gd name="connsiteY7" fmla="*/ 1486934 h 3262259"/>
              <a:gd name="connsiteX8" fmla="*/ 5930369 w 6233095"/>
              <a:gd name="connsiteY8" fmla="*/ 2198084 h 3262259"/>
              <a:gd name="connsiteX9" fmla="*/ 4538449 w 6233095"/>
              <a:gd name="connsiteY9" fmla="*/ 2609562 h 3262259"/>
              <a:gd name="connsiteX10" fmla="*/ 3776449 w 6233095"/>
              <a:gd name="connsiteY10" fmla="*/ 3198843 h 3262259"/>
              <a:gd name="connsiteX11" fmla="*/ 3042420 w 6233095"/>
              <a:gd name="connsiteY11" fmla="*/ 3161218 h 3262259"/>
              <a:gd name="connsiteX12" fmla="*/ 2216890 w 6233095"/>
              <a:gd name="connsiteY12" fmla="*/ 2447003 h 3262259"/>
              <a:gd name="connsiteX13" fmla="*/ 667489 w 6233095"/>
              <a:gd name="connsiteY13" fmla="*/ 2685762 h 3262259"/>
              <a:gd name="connsiteX14" fmla="*/ 118849 w 6233095"/>
              <a:gd name="connsiteY14" fmla="*/ 2350482 h 3262259"/>
              <a:gd name="connsiteX15" fmla="*/ 78210 w 6233095"/>
              <a:gd name="connsiteY15" fmla="*/ 1659603 h 3262259"/>
              <a:gd name="connsiteX16" fmla="*/ 874632 w 6233095"/>
              <a:gd name="connsiteY16" fmla="*/ 1126254 h 3262259"/>
              <a:gd name="connsiteX0" fmla="*/ 874632 w 6233095"/>
              <a:gd name="connsiteY0" fmla="*/ 1125908 h 3261913"/>
              <a:gd name="connsiteX1" fmla="*/ 1160249 w 6233095"/>
              <a:gd name="connsiteY1" fmla="*/ 404496 h 3261913"/>
              <a:gd name="connsiteX2" fmla="*/ 2303249 w 6233095"/>
              <a:gd name="connsiteY2" fmla="*/ 206376 h 3261913"/>
              <a:gd name="connsiteX3" fmla="*/ 3331980 w 6233095"/>
              <a:gd name="connsiteY3" fmla="*/ 264 h 3261913"/>
              <a:gd name="connsiteX4" fmla="*/ 4838169 w 6233095"/>
              <a:gd name="connsiteY4" fmla="*/ 252096 h 3261913"/>
              <a:gd name="connsiteX5" fmla="*/ 5889729 w 6233095"/>
              <a:gd name="connsiteY5" fmla="*/ 252097 h 3261913"/>
              <a:gd name="connsiteX6" fmla="*/ 6219928 w 6233095"/>
              <a:gd name="connsiteY6" fmla="*/ 744858 h 3261913"/>
              <a:gd name="connsiteX7" fmla="*/ 6150008 w 6233095"/>
              <a:gd name="connsiteY7" fmla="*/ 1486588 h 3261913"/>
              <a:gd name="connsiteX8" fmla="*/ 5930369 w 6233095"/>
              <a:gd name="connsiteY8" fmla="*/ 2197738 h 3261913"/>
              <a:gd name="connsiteX9" fmla="*/ 4538449 w 6233095"/>
              <a:gd name="connsiteY9" fmla="*/ 2609216 h 3261913"/>
              <a:gd name="connsiteX10" fmla="*/ 3776449 w 6233095"/>
              <a:gd name="connsiteY10" fmla="*/ 3198497 h 3261913"/>
              <a:gd name="connsiteX11" fmla="*/ 3042420 w 6233095"/>
              <a:gd name="connsiteY11" fmla="*/ 3160872 h 3261913"/>
              <a:gd name="connsiteX12" fmla="*/ 2216890 w 6233095"/>
              <a:gd name="connsiteY12" fmla="*/ 2446657 h 3261913"/>
              <a:gd name="connsiteX13" fmla="*/ 667489 w 6233095"/>
              <a:gd name="connsiteY13" fmla="*/ 2685416 h 3261913"/>
              <a:gd name="connsiteX14" fmla="*/ 118849 w 6233095"/>
              <a:gd name="connsiteY14" fmla="*/ 2350136 h 3261913"/>
              <a:gd name="connsiteX15" fmla="*/ 78210 w 6233095"/>
              <a:gd name="connsiteY15" fmla="*/ 1659257 h 3261913"/>
              <a:gd name="connsiteX16" fmla="*/ 874632 w 6233095"/>
              <a:gd name="connsiteY16" fmla="*/ 1125908 h 3261913"/>
              <a:gd name="connsiteX0" fmla="*/ 874632 w 6233095"/>
              <a:gd name="connsiteY0" fmla="*/ 1125908 h 3263055"/>
              <a:gd name="connsiteX1" fmla="*/ 1160249 w 6233095"/>
              <a:gd name="connsiteY1" fmla="*/ 404496 h 3263055"/>
              <a:gd name="connsiteX2" fmla="*/ 2303249 w 6233095"/>
              <a:gd name="connsiteY2" fmla="*/ 206376 h 3263055"/>
              <a:gd name="connsiteX3" fmla="*/ 3331980 w 6233095"/>
              <a:gd name="connsiteY3" fmla="*/ 264 h 3263055"/>
              <a:gd name="connsiteX4" fmla="*/ 4838169 w 6233095"/>
              <a:gd name="connsiteY4" fmla="*/ 252096 h 3263055"/>
              <a:gd name="connsiteX5" fmla="*/ 5889729 w 6233095"/>
              <a:gd name="connsiteY5" fmla="*/ 252097 h 3263055"/>
              <a:gd name="connsiteX6" fmla="*/ 6219928 w 6233095"/>
              <a:gd name="connsiteY6" fmla="*/ 744858 h 3263055"/>
              <a:gd name="connsiteX7" fmla="*/ 6150008 w 6233095"/>
              <a:gd name="connsiteY7" fmla="*/ 1486588 h 3263055"/>
              <a:gd name="connsiteX8" fmla="*/ 5930369 w 6233095"/>
              <a:gd name="connsiteY8" fmla="*/ 2197738 h 3263055"/>
              <a:gd name="connsiteX9" fmla="*/ 4538449 w 6233095"/>
              <a:gd name="connsiteY9" fmla="*/ 2609216 h 3263055"/>
              <a:gd name="connsiteX10" fmla="*/ 3776449 w 6233095"/>
              <a:gd name="connsiteY10" fmla="*/ 3198497 h 3263055"/>
              <a:gd name="connsiteX11" fmla="*/ 3042420 w 6233095"/>
              <a:gd name="connsiteY11" fmla="*/ 3160872 h 3263055"/>
              <a:gd name="connsiteX12" fmla="*/ 2135610 w 6233095"/>
              <a:gd name="connsiteY12" fmla="*/ 2426337 h 3263055"/>
              <a:gd name="connsiteX13" fmla="*/ 667489 w 6233095"/>
              <a:gd name="connsiteY13" fmla="*/ 2685416 h 3263055"/>
              <a:gd name="connsiteX14" fmla="*/ 118849 w 6233095"/>
              <a:gd name="connsiteY14" fmla="*/ 2350136 h 3263055"/>
              <a:gd name="connsiteX15" fmla="*/ 78210 w 6233095"/>
              <a:gd name="connsiteY15" fmla="*/ 1659257 h 3263055"/>
              <a:gd name="connsiteX16" fmla="*/ 874632 w 6233095"/>
              <a:gd name="connsiteY16" fmla="*/ 1125908 h 3263055"/>
              <a:gd name="connsiteX0" fmla="*/ 874632 w 6233095"/>
              <a:gd name="connsiteY0" fmla="*/ 1125908 h 3263055"/>
              <a:gd name="connsiteX1" fmla="*/ 1276487 w 6233095"/>
              <a:gd name="connsiteY1" fmla="*/ 408370 h 3263055"/>
              <a:gd name="connsiteX2" fmla="*/ 2303249 w 6233095"/>
              <a:gd name="connsiteY2" fmla="*/ 206376 h 3263055"/>
              <a:gd name="connsiteX3" fmla="*/ 3331980 w 6233095"/>
              <a:gd name="connsiteY3" fmla="*/ 264 h 3263055"/>
              <a:gd name="connsiteX4" fmla="*/ 4838169 w 6233095"/>
              <a:gd name="connsiteY4" fmla="*/ 252096 h 3263055"/>
              <a:gd name="connsiteX5" fmla="*/ 5889729 w 6233095"/>
              <a:gd name="connsiteY5" fmla="*/ 252097 h 3263055"/>
              <a:gd name="connsiteX6" fmla="*/ 6219928 w 6233095"/>
              <a:gd name="connsiteY6" fmla="*/ 744858 h 3263055"/>
              <a:gd name="connsiteX7" fmla="*/ 6150008 w 6233095"/>
              <a:gd name="connsiteY7" fmla="*/ 1486588 h 3263055"/>
              <a:gd name="connsiteX8" fmla="*/ 5930369 w 6233095"/>
              <a:gd name="connsiteY8" fmla="*/ 2197738 h 3263055"/>
              <a:gd name="connsiteX9" fmla="*/ 4538449 w 6233095"/>
              <a:gd name="connsiteY9" fmla="*/ 2609216 h 3263055"/>
              <a:gd name="connsiteX10" fmla="*/ 3776449 w 6233095"/>
              <a:gd name="connsiteY10" fmla="*/ 3198497 h 3263055"/>
              <a:gd name="connsiteX11" fmla="*/ 3042420 w 6233095"/>
              <a:gd name="connsiteY11" fmla="*/ 3160872 h 3263055"/>
              <a:gd name="connsiteX12" fmla="*/ 2135610 w 6233095"/>
              <a:gd name="connsiteY12" fmla="*/ 2426337 h 3263055"/>
              <a:gd name="connsiteX13" fmla="*/ 667489 w 6233095"/>
              <a:gd name="connsiteY13" fmla="*/ 2685416 h 3263055"/>
              <a:gd name="connsiteX14" fmla="*/ 118849 w 6233095"/>
              <a:gd name="connsiteY14" fmla="*/ 2350136 h 3263055"/>
              <a:gd name="connsiteX15" fmla="*/ 78210 w 6233095"/>
              <a:gd name="connsiteY15" fmla="*/ 1659257 h 3263055"/>
              <a:gd name="connsiteX16" fmla="*/ 874632 w 6233095"/>
              <a:gd name="connsiteY16" fmla="*/ 1125908 h 3263055"/>
              <a:gd name="connsiteX0" fmla="*/ 874632 w 6233095"/>
              <a:gd name="connsiteY0" fmla="*/ 1125908 h 3263055"/>
              <a:gd name="connsiteX1" fmla="*/ 1353979 w 6233095"/>
              <a:gd name="connsiteY1" fmla="*/ 447116 h 3263055"/>
              <a:gd name="connsiteX2" fmla="*/ 2303249 w 6233095"/>
              <a:gd name="connsiteY2" fmla="*/ 206376 h 3263055"/>
              <a:gd name="connsiteX3" fmla="*/ 3331980 w 6233095"/>
              <a:gd name="connsiteY3" fmla="*/ 264 h 3263055"/>
              <a:gd name="connsiteX4" fmla="*/ 4838169 w 6233095"/>
              <a:gd name="connsiteY4" fmla="*/ 252096 h 3263055"/>
              <a:gd name="connsiteX5" fmla="*/ 5889729 w 6233095"/>
              <a:gd name="connsiteY5" fmla="*/ 252097 h 3263055"/>
              <a:gd name="connsiteX6" fmla="*/ 6219928 w 6233095"/>
              <a:gd name="connsiteY6" fmla="*/ 744858 h 3263055"/>
              <a:gd name="connsiteX7" fmla="*/ 6150008 w 6233095"/>
              <a:gd name="connsiteY7" fmla="*/ 1486588 h 3263055"/>
              <a:gd name="connsiteX8" fmla="*/ 5930369 w 6233095"/>
              <a:gd name="connsiteY8" fmla="*/ 2197738 h 3263055"/>
              <a:gd name="connsiteX9" fmla="*/ 4538449 w 6233095"/>
              <a:gd name="connsiteY9" fmla="*/ 2609216 h 3263055"/>
              <a:gd name="connsiteX10" fmla="*/ 3776449 w 6233095"/>
              <a:gd name="connsiteY10" fmla="*/ 3198497 h 3263055"/>
              <a:gd name="connsiteX11" fmla="*/ 3042420 w 6233095"/>
              <a:gd name="connsiteY11" fmla="*/ 3160872 h 3263055"/>
              <a:gd name="connsiteX12" fmla="*/ 2135610 w 6233095"/>
              <a:gd name="connsiteY12" fmla="*/ 2426337 h 3263055"/>
              <a:gd name="connsiteX13" fmla="*/ 667489 w 6233095"/>
              <a:gd name="connsiteY13" fmla="*/ 2685416 h 3263055"/>
              <a:gd name="connsiteX14" fmla="*/ 118849 w 6233095"/>
              <a:gd name="connsiteY14" fmla="*/ 2350136 h 3263055"/>
              <a:gd name="connsiteX15" fmla="*/ 78210 w 6233095"/>
              <a:gd name="connsiteY15" fmla="*/ 1659257 h 3263055"/>
              <a:gd name="connsiteX16" fmla="*/ 874632 w 6233095"/>
              <a:gd name="connsiteY16" fmla="*/ 1125908 h 3263055"/>
              <a:gd name="connsiteX0" fmla="*/ 874632 w 6233095"/>
              <a:gd name="connsiteY0" fmla="*/ 1125908 h 3263055"/>
              <a:gd name="connsiteX1" fmla="*/ 1353979 w 6233095"/>
              <a:gd name="connsiteY1" fmla="*/ 447116 h 3263055"/>
              <a:gd name="connsiteX2" fmla="*/ 2303249 w 6233095"/>
              <a:gd name="connsiteY2" fmla="*/ 206376 h 3263055"/>
              <a:gd name="connsiteX3" fmla="*/ 3331980 w 6233095"/>
              <a:gd name="connsiteY3" fmla="*/ 264 h 3263055"/>
              <a:gd name="connsiteX4" fmla="*/ 4838169 w 6233095"/>
              <a:gd name="connsiteY4" fmla="*/ 252096 h 3263055"/>
              <a:gd name="connsiteX5" fmla="*/ 5889729 w 6233095"/>
              <a:gd name="connsiteY5" fmla="*/ 252097 h 3263055"/>
              <a:gd name="connsiteX6" fmla="*/ 6219928 w 6233095"/>
              <a:gd name="connsiteY6" fmla="*/ 744858 h 3263055"/>
              <a:gd name="connsiteX7" fmla="*/ 6150008 w 6233095"/>
              <a:gd name="connsiteY7" fmla="*/ 1486588 h 3263055"/>
              <a:gd name="connsiteX8" fmla="*/ 5930369 w 6233095"/>
              <a:gd name="connsiteY8" fmla="*/ 2197738 h 3263055"/>
              <a:gd name="connsiteX9" fmla="*/ 4538449 w 6233095"/>
              <a:gd name="connsiteY9" fmla="*/ 2609216 h 3263055"/>
              <a:gd name="connsiteX10" fmla="*/ 3776449 w 6233095"/>
              <a:gd name="connsiteY10" fmla="*/ 3198497 h 3263055"/>
              <a:gd name="connsiteX11" fmla="*/ 3042420 w 6233095"/>
              <a:gd name="connsiteY11" fmla="*/ 3160872 h 3263055"/>
              <a:gd name="connsiteX12" fmla="*/ 2135610 w 6233095"/>
              <a:gd name="connsiteY12" fmla="*/ 2426337 h 3263055"/>
              <a:gd name="connsiteX13" fmla="*/ 667489 w 6233095"/>
              <a:gd name="connsiteY13" fmla="*/ 2685416 h 3263055"/>
              <a:gd name="connsiteX14" fmla="*/ 118849 w 6233095"/>
              <a:gd name="connsiteY14" fmla="*/ 2350136 h 3263055"/>
              <a:gd name="connsiteX15" fmla="*/ 78210 w 6233095"/>
              <a:gd name="connsiteY15" fmla="*/ 1659257 h 3263055"/>
              <a:gd name="connsiteX16" fmla="*/ 874632 w 6233095"/>
              <a:gd name="connsiteY16" fmla="*/ 1125908 h 3263055"/>
              <a:gd name="connsiteX0" fmla="*/ 874632 w 6233095"/>
              <a:gd name="connsiteY0" fmla="*/ 1125908 h 3263055"/>
              <a:gd name="connsiteX1" fmla="*/ 1353979 w 6233095"/>
              <a:gd name="connsiteY1" fmla="*/ 447116 h 3263055"/>
              <a:gd name="connsiteX2" fmla="*/ 2303249 w 6233095"/>
              <a:gd name="connsiteY2" fmla="*/ 206376 h 3263055"/>
              <a:gd name="connsiteX3" fmla="*/ 3331980 w 6233095"/>
              <a:gd name="connsiteY3" fmla="*/ 264 h 3263055"/>
              <a:gd name="connsiteX4" fmla="*/ 4838169 w 6233095"/>
              <a:gd name="connsiteY4" fmla="*/ 252096 h 3263055"/>
              <a:gd name="connsiteX5" fmla="*/ 5889729 w 6233095"/>
              <a:gd name="connsiteY5" fmla="*/ 252097 h 3263055"/>
              <a:gd name="connsiteX6" fmla="*/ 6219928 w 6233095"/>
              <a:gd name="connsiteY6" fmla="*/ 744858 h 3263055"/>
              <a:gd name="connsiteX7" fmla="*/ 6150008 w 6233095"/>
              <a:gd name="connsiteY7" fmla="*/ 1486588 h 3263055"/>
              <a:gd name="connsiteX8" fmla="*/ 5930369 w 6233095"/>
              <a:gd name="connsiteY8" fmla="*/ 2197738 h 3263055"/>
              <a:gd name="connsiteX9" fmla="*/ 4538449 w 6233095"/>
              <a:gd name="connsiteY9" fmla="*/ 2609216 h 3263055"/>
              <a:gd name="connsiteX10" fmla="*/ 3776449 w 6233095"/>
              <a:gd name="connsiteY10" fmla="*/ 3198497 h 3263055"/>
              <a:gd name="connsiteX11" fmla="*/ 3042420 w 6233095"/>
              <a:gd name="connsiteY11" fmla="*/ 3160872 h 3263055"/>
              <a:gd name="connsiteX12" fmla="*/ 2135610 w 6233095"/>
              <a:gd name="connsiteY12" fmla="*/ 2426337 h 3263055"/>
              <a:gd name="connsiteX13" fmla="*/ 667489 w 6233095"/>
              <a:gd name="connsiteY13" fmla="*/ 2685416 h 3263055"/>
              <a:gd name="connsiteX14" fmla="*/ 118849 w 6233095"/>
              <a:gd name="connsiteY14" fmla="*/ 2350136 h 3263055"/>
              <a:gd name="connsiteX15" fmla="*/ 78210 w 6233095"/>
              <a:gd name="connsiteY15" fmla="*/ 1659257 h 3263055"/>
              <a:gd name="connsiteX16" fmla="*/ 874632 w 6233095"/>
              <a:gd name="connsiteY16" fmla="*/ 1125908 h 3263055"/>
              <a:gd name="connsiteX0" fmla="*/ 874632 w 6233095"/>
              <a:gd name="connsiteY0" fmla="*/ 1125908 h 3263055"/>
              <a:gd name="connsiteX1" fmla="*/ 1353979 w 6233095"/>
              <a:gd name="connsiteY1" fmla="*/ 447116 h 3263055"/>
              <a:gd name="connsiteX2" fmla="*/ 2225757 w 6233095"/>
              <a:gd name="connsiteY2" fmla="*/ 206376 h 3263055"/>
              <a:gd name="connsiteX3" fmla="*/ 3331980 w 6233095"/>
              <a:gd name="connsiteY3" fmla="*/ 264 h 3263055"/>
              <a:gd name="connsiteX4" fmla="*/ 4838169 w 6233095"/>
              <a:gd name="connsiteY4" fmla="*/ 252096 h 3263055"/>
              <a:gd name="connsiteX5" fmla="*/ 5889729 w 6233095"/>
              <a:gd name="connsiteY5" fmla="*/ 252097 h 3263055"/>
              <a:gd name="connsiteX6" fmla="*/ 6219928 w 6233095"/>
              <a:gd name="connsiteY6" fmla="*/ 744858 h 3263055"/>
              <a:gd name="connsiteX7" fmla="*/ 6150008 w 6233095"/>
              <a:gd name="connsiteY7" fmla="*/ 1486588 h 3263055"/>
              <a:gd name="connsiteX8" fmla="*/ 5930369 w 6233095"/>
              <a:gd name="connsiteY8" fmla="*/ 2197738 h 3263055"/>
              <a:gd name="connsiteX9" fmla="*/ 4538449 w 6233095"/>
              <a:gd name="connsiteY9" fmla="*/ 2609216 h 3263055"/>
              <a:gd name="connsiteX10" fmla="*/ 3776449 w 6233095"/>
              <a:gd name="connsiteY10" fmla="*/ 3198497 h 3263055"/>
              <a:gd name="connsiteX11" fmla="*/ 3042420 w 6233095"/>
              <a:gd name="connsiteY11" fmla="*/ 3160872 h 3263055"/>
              <a:gd name="connsiteX12" fmla="*/ 2135610 w 6233095"/>
              <a:gd name="connsiteY12" fmla="*/ 2426337 h 3263055"/>
              <a:gd name="connsiteX13" fmla="*/ 667489 w 6233095"/>
              <a:gd name="connsiteY13" fmla="*/ 2685416 h 3263055"/>
              <a:gd name="connsiteX14" fmla="*/ 118849 w 6233095"/>
              <a:gd name="connsiteY14" fmla="*/ 2350136 h 3263055"/>
              <a:gd name="connsiteX15" fmla="*/ 78210 w 6233095"/>
              <a:gd name="connsiteY15" fmla="*/ 1659257 h 3263055"/>
              <a:gd name="connsiteX16" fmla="*/ 874632 w 6233095"/>
              <a:gd name="connsiteY16" fmla="*/ 1125908 h 3263055"/>
              <a:gd name="connsiteX0" fmla="*/ 874632 w 6233095"/>
              <a:gd name="connsiteY0" fmla="*/ 1125843 h 3262990"/>
              <a:gd name="connsiteX1" fmla="*/ 1353979 w 6233095"/>
              <a:gd name="connsiteY1" fmla="*/ 447051 h 3262990"/>
              <a:gd name="connsiteX2" fmla="*/ 2225757 w 6233095"/>
              <a:gd name="connsiteY2" fmla="*/ 206311 h 3262990"/>
              <a:gd name="connsiteX3" fmla="*/ 3331980 w 6233095"/>
              <a:gd name="connsiteY3" fmla="*/ 199 h 3262990"/>
              <a:gd name="connsiteX4" fmla="*/ 4838169 w 6233095"/>
              <a:gd name="connsiteY4" fmla="*/ 252031 h 3262990"/>
              <a:gd name="connsiteX5" fmla="*/ 5889729 w 6233095"/>
              <a:gd name="connsiteY5" fmla="*/ 252032 h 3262990"/>
              <a:gd name="connsiteX6" fmla="*/ 6219928 w 6233095"/>
              <a:gd name="connsiteY6" fmla="*/ 744793 h 3262990"/>
              <a:gd name="connsiteX7" fmla="*/ 6150008 w 6233095"/>
              <a:gd name="connsiteY7" fmla="*/ 1486523 h 3262990"/>
              <a:gd name="connsiteX8" fmla="*/ 5930369 w 6233095"/>
              <a:gd name="connsiteY8" fmla="*/ 2197673 h 3262990"/>
              <a:gd name="connsiteX9" fmla="*/ 4538449 w 6233095"/>
              <a:gd name="connsiteY9" fmla="*/ 2609151 h 3262990"/>
              <a:gd name="connsiteX10" fmla="*/ 3776449 w 6233095"/>
              <a:gd name="connsiteY10" fmla="*/ 3198432 h 3262990"/>
              <a:gd name="connsiteX11" fmla="*/ 3042420 w 6233095"/>
              <a:gd name="connsiteY11" fmla="*/ 3160807 h 3262990"/>
              <a:gd name="connsiteX12" fmla="*/ 2135610 w 6233095"/>
              <a:gd name="connsiteY12" fmla="*/ 2426272 h 3262990"/>
              <a:gd name="connsiteX13" fmla="*/ 667489 w 6233095"/>
              <a:gd name="connsiteY13" fmla="*/ 2685351 h 3262990"/>
              <a:gd name="connsiteX14" fmla="*/ 118849 w 6233095"/>
              <a:gd name="connsiteY14" fmla="*/ 2350071 h 3262990"/>
              <a:gd name="connsiteX15" fmla="*/ 78210 w 6233095"/>
              <a:gd name="connsiteY15" fmla="*/ 1659192 h 3262990"/>
              <a:gd name="connsiteX16" fmla="*/ 874632 w 6233095"/>
              <a:gd name="connsiteY16" fmla="*/ 1125843 h 3262990"/>
              <a:gd name="connsiteX0" fmla="*/ 874632 w 6233095"/>
              <a:gd name="connsiteY0" fmla="*/ 1125843 h 3262990"/>
              <a:gd name="connsiteX1" fmla="*/ 1353979 w 6233095"/>
              <a:gd name="connsiteY1" fmla="*/ 447051 h 3262990"/>
              <a:gd name="connsiteX2" fmla="*/ 2078523 w 6233095"/>
              <a:gd name="connsiteY2" fmla="*/ 206311 h 3262990"/>
              <a:gd name="connsiteX3" fmla="*/ 3331980 w 6233095"/>
              <a:gd name="connsiteY3" fmla="*/ 199 h 3262990"/>
              <a:gd name="connsiteX4" fmla="*/ 4838169 w 6233095"/>
              <a:gd name="connsiteY4" fmla="*/ 252031 h 3262990"/>
              <a:gd name="connsiteX5" fmla="*/ 5889729 w 6233095"/>
              <a:gd name="connsiteY5" fmla="*/ 252032 h 3262990"/>
              <a:gd name="connsiteX6" fmla="*/ 6219928 w 6233095"/>
              <a:gd name="connsiteY6" fmla="*/ 744793 h 3262990"/>
              <a:gd name="connsiteX7" fmla="*/ 6150008 w 6233095"/>
              <a:gd name="connsiteY7" fmla="*/ 1486523 h 3262990"/>
              <a:gd name="connsiteX8" fmla="*/ 5930369 w 6233095"/>
              <a:gd name="connsiteY8" fmla="*/ 2197673 h 3262990"/>
              <a:gd name="connsiteX9" fmla="*/ 4538449 w 6233095"/>
              <a:gd name="connsiteY9" fmla="*/ 2609151 h 3262990"/>
              <a:gd name="connsiteX10" fmla="*/ 3776449 w 6233095"/>
              <a:gd name="connsiteY10" fmla="*/ 3198432 h 3262990"/>
              <a:gd name="connsiteX11" fmla="*/ 3042420 w 6233095"/>
              <a:gd name="connsiteY11" fmla="*/ 3160807 h 3262990"/>
              <a:gd name="connsiteX12" fmla="*/ 2135610 w 6233095"/>
              <a:gd name="connsiteY12" fmla="*/ 2426272 h 3262990"/>
              <a:gd name="connsiteX13" fmla="*/ 667489 w 6233095"/>
              <a:gd name="connsiteY13" fmla="*/ 2685351 h 3262990"/>
              <a:gd name="connsiteX14" fmla="*/ 118849 w 6233095"/>
              <a:gd name="connsiteY14" fmla="*/ 2350071 h 3262990"/>
              <a:gd name="connsiteX15" fmla="*/ 78210 w 6233095"/>
              <a:gd name="connsiteY15" fmla="*/ 1659192 h 3262990"/>
              <a:gd name="connsiteX16" fmla="*/ 874632 w 6233095"/>
              <a:gd name="connsiteY16" fmla="*/ 1125843 h 3262990"/>
              <a:gd name="connsiteX0" fmla="*/ 874632 w 6233095"/>
              <a:gd name="connsiteY0" fmla="*/ 1125944 h 3263091"/>
              <a:gd name="connsiteX1" fmla="*/ 1260989 w 6233095"/>
              <a:gd name="connsiteY1" fmla="*/ 447152 h 3263091"/>
              <a:gd name="connsiteX2" fmla="*/ 2078523 w 6233095"/>
              <a:gd name="connsiteY2" fmla="*/ 206412 h 3263091"/>
              <a:gd name="connsiteX3" fmla="*/ 3331980 w 6233095"/>
              <a:gd name="connsiteY3" fmla="*/ 300 h 3263091"/>
              <a:gd name="connsiteX4" fmla="*/ 4838169 w 6233095"/>
              <a:gd name="connsiteY4" fmla="*/ 252132 h 3263091"/>
              <a:gd name="connsiteX5" fmla="*/ 5889729 w 6233095"/>
              <a:gd name="connsiteY5" fmla="*/ 252133 h 3263091"/>
              <a:gd name="connsiteX6" fmla="*/ 6219928 w 6233095"/>
              <a:gd name="connsiteY6" fmla="*/ 744894 h 3263091"/>
              <a:gd name="connsiteX7" fmla="*/ 6150008 w 6233095"/>
              <a:gd name="connsiteY7" fmla="*/ 1486624 h 3263091"/>
              <a:gd name="connsiteX8" fmla="*/ 5930369 w 6233095"/>
              <a:gd name="connsiteY8" fmla="*/ 2197774 h 3263091"/>
              <a:gd name="connsiteX9" fmla="*/ 4538449 w 6233095"/>
              <a:gd name="connsiteY9" fmla="*/ 2609252 h 3263091"/>
              <a:gd name="connsiteX10" fmla="*/ 3776449 w 6233095"/>
              <a:gd name="connsiteY10" fmla="*/ 3198533 h 3263091"/>
              <a:gd name="connsiteX11" fmla="*/ 3042420 w 6233095"/>
              <a:gd name="connsiteY11" fmla="*/ 3160908 h 3263091"/>
              <a:gd name="connsiteX12" fmla="*/ 2135610 w 6233095"/>
              <a:gd name="connsiteY12" fmla="*/ 2426373 h 3263091"/>
              <a:gd name="connsiteX13" fmla="*/ 667489 w 6233095"/>
              <a:gd name="connsiteY13" fmla="*/ 2685452 h 3263091"/>
              <a:gd name="connsiteX14" fmla="*/ 118849 w 6233095"/>
              <a:gd name="connsiteY14" fmla="*/ 2350172 h 3263091"/>
              <a:gd name="connsiteX15" fmla="*/ 78210 w 6233095"/>
              <a:gd name="connsiteY15" fmla="*/ 1659293 h 3263091"/>
              <a:gd name="connsiteX16" fmla="*/ 874632 w 6233095"/>
              <a:gd name="connsiteY16" fmla="*/ 1125944 h 3263091"/>
              <a:gd name="connsiteX0" fmla="*/ 874632 w 6233095"/>
              <a:gd name="connsiteY0" fmla="*/ 1125944 h 3262873"/>
              <a:gd name="connsiteX1" fmla="*/ 1260989 w 6233095"/>
              <a:gd name="connsiteY1" fmla="*/ 447152 h 3262873"/>
              <a:gd name="connsiteX2" fmla="*/ 2078523 w 6233095"/>
              <a:gd name="connsiteY2" fmla="*/ 206412 h 3262873"/>
              <a:gd name="connsiteX3" fmla="*/ 3331980 w 6233095"/>
              <a:gd name="connsiteY3" fmla="*/ 300 h 3262873"/>
              <a:gd name="connsiteX4" fmla="*/ 4838169 w 6233095"/>
              <a:gd name="connsiteY4" fmla="*/ 252132 h 3262873"/>
              <a:gd name="connsiteX5" fmla="*/ 5889729 w 6233095"/>
              <a:gd name="connsiteY5" fmla="*/ 252133 h 3262873"/>
              <a:gd name="connsiteX6" fmla="*/ 6219928 w 6233095"/>
              <a:gd name="connsiteY6" fmla="*/ 744894 h 3262873"/>
              <a:gd name="connsiteX7" fmla="*/ 6150008 w 6233095"/>
              <a:gd name="connsiteY7" fmla="*/ 1486624 h 3262873"/>
              <a:gd name="connsiteX8" fmla="*/ 5930369 w 6233095"/>
              <a:gd name="connsiteY8" fmla="*/ 2197774 h 3262873"/>
              <a:gd name="connsiteX9" fmla="*/ 4538449 w 6233095"/>
              <a:gd name="connsiteY9" fmla="*/ 2609252 h 3262873"/>
              <a:gd name="connsiteX10" fmla="*/ 3776449 w 6233095"/>
              <a:gd name="connsiteY10" fmla="*/ 3198533 h 3262873"/>
              <a:gd name="connsiteX11" fmla="*/ 3042420 w 6233095"/>
              <a:gd name="connsiteY11" fmla="*/ 3160908 h 3262873"/>
              <a:gd name="connsiteX12" fmla="*/ 2282844 w 6233095"/>
              <a:gd name="connsiteY12" fmla="*/ 2430248 h 3262873"/>
              <a:gd name="connsiteX13" fmla="*/ 667489 w 6233095"/>
              <a:gd name="connsiteY13" fmla="*/ 2685452 h 3262873"/>
              <a:gd name="connsiteX14" fmla="*/ 118849 w 6233095"/>
              <a:gd name="connsiteY14" fmla="*/ 2350172 h 3262873"/>
              <a:gd name="connsiteX15" fmla="*/ 78210 w 6233095"/>
              <a:gd name="connsiteY15" fmla="*/ 1659293 h 3262873"/>
              <a:gd name="connsiteX16" fmla="*/ 874632 w 6233095"/>
              <a:gd name="connsiteY16" fmla="*/ 1125944 h 3262873"/>
              <a:gd name="connsiteX0" fmla="*/ 874632 w 6233095"/>
              <a:gd name="connsiteY0" fmla="*/ 1125944 h 3262873"/>
              <a:gd name="connsiteX1" fmla="*/ 1260989 w 6233095"/>
              <a:gd name="connsiteY1" fmla="*/ 447152 h 3262873"/>
              <a:gd name="connsiteX2" fmla="*/ 2078523 w 6233095"/>
              <a:gd name="connsiteY2" fmla="*/ 206412 h 3262873"/>
              <a:gd name="connsiteX3" fmla="*/ 3331980 w 6233095"/>
              <a:gd name="connsiteY3" fmla="*/ 300 h 3262873"/>
              <a:gd name="connsiteX4" fmla="*/ 4838169 w 6233095"/>
              <a:gd name="connsiteY4" fmla="*/ 252132 h 3262873"/>
              <a:gd name="connsiteX5" fmla="*/ 5889729 w 6233095"/>
              <a:gd name="connsiteY5" fmla="*/ 252133 h 3262873"/>
              <a:gd name="connsiteX6" fmla="*/ 6219928 w 6233095"/>
              <a:gd name="connsiteY6" fmla="*/ 744894 h 3262873"/>
              <a:gd name="connsiteX7" fmla="*/ 6150008 w 6233095"/>
              <a:gd name="connsiteY7" fmla="*/ 1486624 h 3262873"/>
              <a:gd name="connsiteX8" fmla="*/ 5930369 w 6233095"/>
              <a:gd name="connsiteY8" fmla="*/ 2197774 h 3262873"/>
              <a:gd name="connsiteX9" fmla="*/ 4538449 w 6233095"/>
              <a:gd name="connsiteY9" fmla="*/ 2609252 h 3262873"/>
              <a:gd name="connsiteX10" fmla="*/ 3776449 w 6233095"/>
              <a:gd name="connsiteY10" fmla="*/ 3198533 h 3262873"/>
              <a:gd name="connsiteX11" fmla="*/ 3154783 w 6233095"/>
              <a:gd name="connsiteY11" fmla="*/ 3160908 h 3262873"/>
              <a:gd name="connsiteX12" fmla="*/ 2282844 w 6233095"/>
              <a:gd name="connsiteY12" fmla="*/ 2430248 h 3262873"/>
              <a:gd name="connsiteX13" fmla="*/ 667489 w 6233095"/>
              <a:gd name="connsiteY13" fmla="*/ 2685452 h 3262873"/>
              <a:gd name="connsiteX14" fmla="*/ 118849 w 6233095"/>
              <a:gd name="connsiteY14" fmla="*/ 2350172 h 3262873"/>
              <a:gd name="connsiteX15" fmla="*/ 78210 w 6233095"/>
              <a:gd name="connsiteY15" fmla="*/ 1659293 h 3262873"/>
              <a:gd name="connsiteX16" fmla="*/ 874632 w 6233095"/>
              <a:gd name="connsiteY16" fmla="*/ 1125944 h 3262873"/>
              <a:gd name="connsiteX0" fmla="*/ 874632 w 6343442"/>
              <a:gd name="connsiteY0" fmla="*/ 1125944 h 3262873"/>
              <a:gd name="connsiteX1" fmla="*/ 1260989 w 6343442"/>
              <a:gd name="connsiteY1" fmla="*/ 447152 h 3262873"/>
              <a:gd name="connsiteX2" fmla="*/ 2078523 w 6343442"/>
              <a:gd name="connsiteY2" fmla="*/ 206412 h 3262873"/>
              <a:gd name="connsiteX3" fmla="*/ 3331980 w 6343442"/>
              <a:gd name="connsiteY3" fmla="*/ 300 h 3262873"/>
              <a:gd name="connsiteX4" fmla="*/ 4838169 w 6343442"/>
              <a:gd name="connsiteY4" fmla="*/ 252132 h 3262873"/>
              <a:gd name="connsiteX5" fmla="*/ 5889729 w 6343442"/>
              <a:gd name="connsiteY5" fmla="*/ 252133 h 3262873"/>
              <a:gd name="connsiteX6" fmla="*/ 6336165 w 6343442"/>
              <a:gd name="connsiteY6" fmla="*/ 756517 h 3262873"/>
              <a:gd name="connsiteX7" fmla="*/ 6150008 w 6343442"/>
              <a:gd name="connsiteY7" fmla="*/ 1486624 h 3262873"/>
              <a:gd name="connsiteX8" fmla="*/ 5930369 w 6343442"/>
              <a:gd name="connsiteY8" fmla="*/ 2197774 h 3262873"/>
              <a:gd name="connsiteX9" fmla="*/ 4538449 w 6343442"/>
              <a:gd name="connsiteY9" fmla="*/ 2609252 h 3262873"/>
              <a:gd name="connsiteX10" fmla="*/ 3776449 w 6343442"/>
              <a:gd name="connsiteY10" fmla="*/ 3198533 h 3262873"/>
              <a:gd name="connsiteX11" fmla="*/ 3154783 w 6343442"/>
              <a:gd name="connsiteY11" fmla="*/ 3160908 h 3262873"/>
              <a:gd name="connsiteX12" fmla="*/ 2282844 w 6343442"/>
              <a:gd name="connsiteY12" fmla="*/ 2430248 h 3262873"/>
              <a:gd name="connsiteX13" fmla="*/ 667489 w 6343442"/>
              <a:gd name="connsiteY13" fmla="*/ 2685452 h 3262873"/>
              <a:gd name="connsiteX14" fmla="*/ 118849 w 6343442"/>
              <a:gd name="connsiteY14" fmla="*/ 2350172 h 3262873"/>
              <a:gd name="connsiteX15" fmla="*/ 78210 w 6343442"/>
              <a:gd name="connsiteY15" fmla="*/ 1659293 h 3262873"/>
              <a:gd name="connsiteX16" fmla="*/ 874632 w 6343442"/>
              <a:gd name="connsiteY16" fmla="*/ 1125944 h 3262873"/>
              <a:gd name="connsiteX0" fmla="*/ 874632 w 6339895"/>
              <a:gd name="connsiteY0" fmla="*/ 1125944 h 3262873"/>
              <a:gd name="connsiteX1" fmla="*/ 1260989 w 6339895"/>
              <a:gd name="connsiteY1" fmla="*/ 447152 h 3262873"/>
              <a:gd name="connsiteX2" fmla="*/ 2078523 w 6339895"/>
              <a:gd name="connsiteY2" fmla="*/ 206412 h 3262873"/>
              <a:gd name="connsiteX3" fmla="*/ 3331980 w 6339895"/>
              <a:gd name="connsiteY3" fmla="*/ 300 h 3262873"/>
              <a:gd name="connsiteX4" fmla="*/ 4838169 w 6339895"/>
              <a:gd name="connsiteY4" fmla="*/ 252132 h 3262873"/>
              <a:gd name="connsiteX5" fmla="*/ 5889729 w 6339895"/>
              <a:gd name="connsiteY5" fmla="*/ 252133 h 3262873"/>
              <a:gd name="connsiteX6" fmla="*/ 6336165 w 6339895"/>
              <a:gd name="connsiteY6" fmla="*/ 756517 h 3262873"/>
              <a:gd name="connsiteX7" fmla="*/ 6150008 w 6339895"/>
              <a:gd name="connsiteY7" fmla="*/ 1486624 h 3262873"/>
              <a:gd name="connsiteX8" fmla="*/ 5930369 w 6339895"/>
              <a:gd name="connsiteY8" fmla="*/ 2197774 h 3262873"/>
              <a:gd name="connsiteX9" fmla="*/ 4538449 w 6339895"/>
              <a:gd name="connsiteY9" fmla="*/ 2609252 h 3262873"/>
              <a:gd name="connsiteX10" fmla="*/ 3776449 w 6339895"/>
              <a:gd name="connsiteY10" fmla="*/ 3198533 h 3262873"/>
              <a:gd name="connsiteX11" fmla="*/ 3154783 w 6339895"/>
              <a:gd name="connsiteY11" fmla="*/ 3160908 h 3262873"/>
              <a:gd name="connsiteX12" fmla="*/ 2282844 w 6339895"/>
              <a:gd name="connsiteY12" fmla="*/ 2430248 h 3262873"/>
              <a:gd name="connsiteX13" fmla="*/ 667489 w 6339895"/>
              <a:gd name="connsiteY13" fmla="*/ 2685452 h 3262873"/>
              <a:gd name="connsiteX14" fmla="*/ 118849 w 6339895"/>
              <a:gd name="connsiteY14" fmla="*/ 2350172 h 3262873"/>
              <a:gd name="connsiteX15" fmla="*/ 78210 w 6339895"/>
              <a:gd name="connsiteY15" fmla="*/ 1659293 h 3262873"/>
              <a:gd name="connsiteX16" fmla="*/ 874632 w 6339895"/>
              <a:gd name="connsiteY16" fmla="*/ 1125944 h 3262873"/>
              <a:gd name="connsiteX0" fmla="*/ 874632 w 6339584"/>
              <a:gd name="connsiteY0" fmla="*/ 1125944 h 3262873"/>
              <a:gd name="connsiteX1" fmla="*/ 1260989 w 6339584"/>
              <a:gd name="connsiteY1" fmla="*/ 447152 h 3262873"/>
              <a:gd name="connsiteX2" fmla="*/ 2078523 w 6339584"/>
              <a:gd name="connsiteY2" fmla="*/ 206412 h 3262873"/>
              <a:gd name="connsiteX3" fmla="*/ 3331980 w 6339584"/>
              <a:gd name="connsiteY3" fmla="*/ 300 h 3262873"/>
              <a:gd name="connsiteX4" fmla="*/ 4838169 w 6339584"/>
              <a:gd name="connsiteY4" fmla="*/ 252132 h 3262873"/>
              <a:gd name="connsiteX5" fmla="*/ 5889729 w 6339584"/>
              <a:gd name="connsiteY5" fmla="*/ 252133 h 3262873"/>
              <a:gd name="connsiteX6" fmla="*/ 6336165 w 6339584"/>
              <a:gd name="connsiteY6" fmla="*/ 756517 h 3262873"/>
              <a:gd name="connsiteX7" fmla="*/ 6150008 w 6339584"/>
              <a:gd name="connsiteY7" fmla="*/ 1486624 h 3262873"/>
              <a:gd name="connsiteX8" fmla="*/ 5930369 w 6339584"/>
              <a:gd name="connsiteY8" fmla="*/ 2197774 h 3262873"/>
              <a:gd name="connsiteX9" fmla="*/ 4538449 w 6339584"/>
              <a:gd name="connsiteY9" fmla="*/ 2609252 h 3262873"/>
              <a:gd name="connsiteX10" fmla="*/ 3776449 w 6339584"/>
              <a:gd name="connsiteY10" fmla="*/ 3198533 h 3262873"/>
              <a:gd name="connsiteX11" fmla="*/ 3154783 w 6339584"/>
              <a:gd name="connsiteY11" fmla="*/ 3160908 h 3262873"/>
              <a:gd name="connsiteX12" fmla="*/ 2282844 w 6339584"/>
              <a:gd name="connsiteY12" fmla="*/ 2430248 h 3262873"/>
              <a:gd name="connsiteX13" fmla="*/ 667489 w 6339584"/>
              <a:gd name="connsiteY13" fmla="*/ 2685452 h 3262873"/>
              <a:gd name="connsiteX14" fmla="*/ 118849 w 6339584"/>
              <a:gd name="connsiteY14" fmla="*/ 2350172 h 3262873"/>
              <a:gd name="connsiteX15" fmla="*/ 78210 w 6339584"/>
              <a:gd name="connsiteY15" fmla="*/ 1659293 h 3262873"/>
              <a:gd name="connsiteX16" fmla="*/ 874632 w 6339584"/>
              <a:gd name="connsiteY16" fmla="*/ 1125944 h 3262873"/>
              <a:gd name="connsiteX0" fmla="*/ 874632 w 6339584"/>
              <a:gd name="connsiteY0" fmla="*/ 1125944 h 3266840"/>
              <a:gd name="connsiteX1" fmla="*/ 1260989 w 6339584"/>
              <a:gd name="connsiteY1" fmla="*/ 447152 h 3266840"/>
              <a:gd name="connsiteX2" fmla="*/ 2078523 w 6339584"/>
              <a:gd name="connsiteY2" fmla="*/ 206412 h 3266840"/>
              <a:gd name="connsiteX3" fmla="*/ 3331980 w 6339584"/>
              <a:gd name="connsiteY3" fmla="*/ 300 h 3266840"/>
              <a:gd name="connsiteX4" fmla="*/ 4838169 w 6339584"/>
              <a:gd name="connsiteY4" fmla="*/ 252132 h 3266840"/>
              <a:gd name="connsiteX5" fmla="*/ 5889729 w 6339584"/>
              <a:gd name="connsiteY5" fmla="*/ 252133 h 3266840"/>
              <a:gd name="connsiteX6" fmla="*/ 6336165 w 6339584"/>
              <a:gd name="connsiteY6" fmla="*/ 756517 h 3266840"/>
              <a:gd name="connsiteX7" fmla="*/ 6150008 w 6339584"/>
              <a:gd name="connsiteY7" fmla="*/ 1486624 h 3266840"/>
              <a:gd name="connsiteX8" fmla="*/ 5930369 w 6339584"/>
              <a:gd name="connsiteY8" fmla="*/ 2197774 h 3266840"/>
              <a:gd name="connsiteX9" fmla="*/ 4538449 w 6339584"/>
              <a:gd name="connsiteY9" fmla="*/ 2609252 h 3266840"/>
              <a:gd name="connsiteX10" fmla="*/ 3776449 w 6339584"/>
              <a:gd name="connsiteY10" fmla="*/ 3198533 h 3266840"/>
              <a:gd name="connsiteX11" fmla="*/ 3232274 w 6339584"/>
              <a:gd name="connsiteY11" fmla="*/ 3168657 h 3266840"/>
              <a:gd name="connsiteX12" fmla="*/ 2282844 w 6339584"/>
              <a:gd name="connsiteY12" fmla="*/ 2430248 h 3266840"/>
              <a:gd name="connsiteX13" fmla="*/ 667489 w 6339584"/>
              <a:gd name="connsiteY13" fmla="*/ 2685452 h 3266840"/>
              <a:gd name="connsiteX14" fmla="*/ 118849 w 6339584"/>
              <a:gd name="connsiteY14" fmla="*/ 2350172 h 3266840"/>
              <a:gd name="connsiteX15" fmla="*/ 78210 w 6339584"/>
              <a:gd name="connsiteY15" fmla="*/ 1659293 h 3266840"/>
              <a:gd name="connsiteX16" fmla="*/ 874632 w 6339584"/>
              <a:gd name="connsiteY16" fmla="*/ 1125944 h 3266840"/>
              <a:gd name="connsiteX0" fmla="*/ 874632 w 6339584"/>
              <a:gd name="connsiteY0" fmla="*/ 1125883 h 3266779"/>
              <a:gd name="connsiteX1" fmla="*/ 1260989 w 6339584"/>
              <a:gd name="connsiteY1" fmla="*/ 447091 h 3266779"/>
              <a:gd name="connsiteX2" fmla="*/ 1573364 w 6339584"/>
              <a:gd name="connsiteY2" fmla="*/ 221334 h 3266779"/>
              <a:gd name="connsiteX3" fmla="*/ 2078523 w 6339584"/>
              <a:gd name="connsiteY3" fmla="*/ 206351 h 3266779"/>
              <a:gd name="connsiteX4" fmla="*/ 3331980 w 6339584"/>
              <a:gd name="connsiteY4" fmla="*/ 239 h 3266779"/>
              <a:gd name="connsiteX5" fmla="*/ 4838169 w 6339584"/>
              <a:gd name="connsiteY5" fmla="*/ 252071 h 3266779"/>
              <a:gd name="connsiteX6" fmla="*/ 5889729 w 6339584"/>
              <a:gd name="connsiteY6" fmla="*/ 252072 h 3266779"/>
              <a:gd name="connsiteX7" fmla="*/ 6336165 w 6339584"/>
              <a:gd name="connsiteY7" fmla="*/ 756456 h 3266779"/>
              <a:gd name="connsiteX8" fmla="*/ 6150008 w 6339584"/>
              <a:gd name="connsiteY8" fmla="*/ 1486563 h 3266779"/>
              <a:gd name="connsiteX9" fmla="*/ 5930369 w 6339584"/>
              <a:gd name="connsiteY9" fmla="*/ 2197713 h 3266779"/>
              <a:gd name="connsiteX10" fmla="*/ 4538449 w 6339584"/>
              <a:gd name="connsiteY10" fmla="*/ 2609191 h 3266779"/>
              <a:gd name="connsiteX11" fmla="*/ 3776449 w 6339584"/>
              <a:gd name="connsiteY11" fmla="*/ 3198472 h 3266779"/>
              <a:gd name="connsiteX12" fmla="*/ 3232274 w 6339584"/>
              <a:gd name="connsiteY12" fmla="*/ 3168596 h 3266779"/>
              <a:gd name="connsiteX13" fmla="*/ 2282844 w 6339584"/>
              <a:gd name="connsiteY13" fmla="*/ 2430187 h 3266779"/>
              <a:gd name="connsiteX14" fmla="*/ 667489 w 6339584"/>
              <a:gd name="connsiteY14" fmla="*/ 2685391 h 3266779"/>
              <a:gd name="connsiteX15" fmla="*/ 118849 w 6339584"/>
              <a:gd name="connsiteY15" fmla="*/ 2350111 h 3266779"/>
              <a:gd name="connsiteX16" fmla="*/ 78210 w 6339584"/>
              <a:gd name="connsiteY16" fmla="*/ 1659232 h 3266779"/>
              <a:gd name="connsiteX17" fmla="*/ 874632 w 6339584"/>
              <a:gd name="connsiteY17" fmla="*/ 1125883 h 3266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339584" h="3266779">
                <a:moveTo>
                  <a:pt x="874632" y="1125883"/>
                </a:moveTo>
                <a:cubicBezTo>
                  <a:pt x="1071762" y="923860"/>
                  <a:pt x="1144534" y="597849"/>
                  <a:pt x="1260989" y="447091"/>
                </a:cubicBezTo>
                <a:cubicBezTo>
                  <a:pt x="1377444" y="296333"/>
                  <a:pt x="1437108" y="261457"/>
                  <a:pt x="1573364" y="221334"/>
                </a:cubicBezTo>
                <a:cubicBezTo>
                  <a:pt x="1709620" y="181211"/>
                  <a:pt x="1785420" y="243200"/>
                  <a:pt x="2078523" y="206351"/>
                </a:cubicBezTo>
                <a:cubicBezTo>
                  <a:pt x="2371626" y="169502"/>
                  <a:pt x="2872039" y="-7381"/>
                  <a:pt x="3331980" y="239"/>
                </a:cubicBezTo>
                <a:cubicBezTo>
                  <a:pt x="3791921" y="7859"/>
                  <a:pt x="4404257" y="141519"/>
                  <a:pt x="4838169" y="252071"/>
                </a:cubicBezTo>
                <a:cubicBezTo>
                  <a:pt x="5272081" y="362623"/>
                  <a:pt x="5640063" y="168008"/>
                  <a:pt x="5889729" y="252072"/>
                </a:cubicBezTo>
                <a:cubicBezTo>
                  <a:pt x="6139395" y="336136"/>
                  <a:pt x="6292785" y="550708"/>
                  <a:pt x="6336165" y="756456"/>
                </a:cubicBezTo>
                <a:cubicBezTo>
                  <a:pt x="6379545" y="962205"/>
                  <a:pt x="5992916" y="1223107"/>
                  <a:pt x="6150008" y="1486563"/>
                </a:cubicBezTo>
                <a:cubicBezTo>
                  <a:pt x="6307100" y="1750019"/>
                  <a:pt x="6198962" y="2010608"/>
                  <a:pt x="5930369" y="2197713"/>
                </a:cubicBezTo>
                <a:cubicBezTo>
                  <a:pt x="5661776" y="2384818"/>
                  <a:pt x="4832242" y="2407685"/>
                  <a:pt x="4538449" y="2609191"/>
                </a:cubicBezTo>
                <a:cubicBezTo>
                  <a:pt x="4244656" y="2810698"/>
                  <a:pt x="3994145" y="3105238"/>
                  <a:pt x="3776449" y="3198472"/>
                </a:cubicBezTo>
                <a:cubicBezTo>
                  <a:pt x="3558753" y="3291706"/>
                  <a:pt x="3481208" y="3296644"/>
                  <a:pt x="3232274" y="3168596"/>
                </a:cubicBezTo>
                <a:cubicBezTo>
                  <a:pt x="2983340" y="3040548"/>
                  <a:pt x="2710308" y="2510721"/>
                  <a:pt x="2282844" y="2430187"/>
                </a:cubicBezTo>
                <a:cubicBezTo>
                  <a:pt x="1855380" y="2349653"/>
                  <a:pt x="1028155" y="2698737"/>
                  <a:pt x="667489" y="2685391"/>
                </a:cubicBezTo>
                <a:cubicBezTo>
                  <a:pt x="306823" y="2672045"/>
                  <a:pt x="250082" y="2499124"/>
                  <a:pt x="118849" y="2350111"/>
                </a:cubicBezTo>
                <a:cubicBezTo>
                  <a:pt x="-12384" y="2201098"/>
                  <a:pt x="-47754" y="1863270"/>
                  <a:pt x="78210" y="1659232"/>
                </a:cubicBezTo>
                <a:cubicBezTo>
                  <a:pt x="204174" y="1455194"/>
                  <a:pt x="677502" y="1327906"/>
                  <a:pt x="874632" y="1125883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 b="1"/>
          </a:p>
        </p:txBody>
      </p:sp>
      <p:sp>
        <p:nvSpPr>
          <p:cNvPr id="154" name="Ellipse 1590"/>
          <p:cNvSpPr/>
          <p:nvPr/>
        </p:nvSpPr>
        <p:spPr>
          <a:xfrm rot="10800000">
            <a:off x="5446504" y="2148282"/>
            <a:ext cx="6339584" cy="3266779"/>
          </a:xfrm>
          <a:custGeom>
            <a:avLst/>
            <a:gdLst>
              <a:gd name="connsiteX0" fmla="*/ 0 w 5544616"/>
              <a:gd name="connsiteY0" fmla="*/ 1476164 h 2952328"/>
              <a:gd name="connsiteX1" fmla="*/ 2772308 w 5544616"/>
              <a:gd name="connsiteY1" fmla="*/ 0 h 2952328"/>
              <a:gd name="connsiteX2" fmla="*/ 5544616 w 5544616"/>
              <a:gd name="connsiteY2" fmla="*/ 1476164 h 2952328"/>
              <a:gd name="connsiteX3" fmla="*/ 2772308 w 5544616"/>
              <a:gd name="connsiteY3" fmla="*/ 2952328 h 2952328"/>
              <a:gd name="connsiteX4" fmla="*/ 0 w 5544616"/>
              <a:gd name="connsiteY4" fmla="*/ 1476164 h 2952328"/>
              <a:gd name="connsiteX0" fmla="*/ 15 w 5544631"/>
              <a:gd name="connsiteY0" fmla="*/ 1521884 h 2998048"/>
              <a:gd name="connsiteX1" fmla="*/ 2741843 w 5544631"/>
              <a:gd name="connsiteY1" fmla="*/ 0 h 2998048"/>
              <a:gd name="connsiteX2" fmla="*/ 5544631 w 5544631"/>
              <a:gd name="connsiteY2" fmla="*/ 1521884 h 2998048"/>
              <a:gd name="connsiteX3" fmla="*/ 2772323 w 5544631"/>
              <a:gd name="connsiteY3" fmla="*/ 2998048 h 2998048"/>
              <a:gd name="connsiteX4" fmla="*/ 15 w 5544631"/>
              <a:gd name="connsiteY4" fmla="*/ 1521884 h 2998048"/>
              <a:gd name="connsiteX0" fmla="*/ 46678 w 5591294"/>
              <a:gd name="connsiteY0" fmla="*/ 1580213 h 3056377"/>
              <a:gd name="connsiteX1" fmla="*/ 1200975 w 5591294"/>
              <a:gd name="connsiteY1" fmla="*/ 437161 h 3056377"/>
              <a:gd name="connsiteX2" fmla="*/ 2788506 w 5591294"/>
              <a:gd name="connsiteY2" fmla="*/ 58329 h 3056377"/>
              <a:gd name="connsiteX3" fmla="*/ 5591294 w 5591294"/>
              <a:gd name="connsiteY3" fmla="*/ 1580213 h 3056377"/>
              <a:gd name="connsiteX4" fmla="*/ 2818986 w 5591294"/>
              <a:gd name="connsiteY4" fmla="*/ 3056377 h 3056377"/>
              <a:gd name="connsiteX5" fmla="*/ 46678 w 5591294"/>
              <a:gd name="connsiteY5" fmla="*/ 1580213 h 3056377"/>
              <a:gd name="connsiteX0" fmla="*/ 56085 w 5600701"/>
              <a:gd name="connsiteY0" fmla="*/ 1613189 h 3089353"/>
              <a:gd name="connsiteX1" fmla="*/ 1108782 w 5600701"/>
              <a:gd name="connsiteY1" fmla="*/ 327897 h 3089353"/>
              <a:gd name="connsiteX2" fmla="*/ 2797913 w 5600701"/>
              <a:gd name="connsiteY2" fmla="*/ 91305 h 3089353"/>
              <a:gd name="connsiteX3" fmla="*/ 5600701 w 5600701"/>
              <a:gd name="connsiteY3" fmla="*/ 1613189 h 3089353"/>
              <a:gd name="connsiteX4" fmla="*/ 2828393 w 5600701"/>
              <a:gd name="connsiteY4" fmla="*/ 3089353 h 3089353"/>
              <a:gd name="connsiteX5" fmla="*/ 56085 w 5600701"/>
              <a:gd name="connsiteY5" fmla="*/ 1613189 h 3089353"/>
              <a:gd name="connsiteX0" fmla="*/ 86337 w 5229633"/>
              <a:gd name="connsiteY0" fmla="*/ 942629 h 3100167"/>
              <a:gd name="connsiteX1" fmla="*/ 737714 w 5229633"/>
              <a:gd name="connsiteY1" fmla="*/ 327897 h 3100167"/>
              <a:gd name="connsiteX2" fmla="*/ 2426845 w 5229633"/>
              <a:gd name="connsiteY2" fmla="*/ 91305 h 3100167"/>
              <a:gd name="connsiteX3" fmla="*/ 5229633 w 5229633"/>
              <a:gd name="connsiteY3" fmla="*/ 1613189 h 3100167"/>
              <a:gd name="connsiteX4" fmla="*/ 2457325 w 5229633"/>
              <a:gd name="connsiteY4" fmla="*/ 3089353 h 3100167"/>
              <a:gd name="connsiteX5" fmla="*/ 86337 w 5229633"/>
              <a:gd name="connsiteY5" fmla="*/ 942629 h 3100167"/>
              <a:gd name="connsiteX0" fmla="*/ 958191 w 6101487"/>
              <a:gd name="connsiteY0" fmla="*/ 942629 h 3089537"/>
              <a:gd name="connsiteX1" fmla="*/ 1609568 w 6101487"/>
              <a:gd name="connsiteY1" fmla="*/ 327897 h 3089537"/>
              <a:gd name="connsiteX2" fmla="*/ 3298699 w 6101487"/>
              <a:gd name="connsiteY2" fmla="*/ 91305 h 3089537"/>
              <a:gd name="connsiteX3" fmla="*/ 6101487 w 6101487"/>
              <a:gd name="connsiteY3" fmla="*/ 1613189 h 3089537"/>
              <a:gd name="connsiteX4" fmla="*/ 3329179 w 6101487"/>
              <a:gd name="connsiteY4" fmla="*/ 3089353 h 3089537"/>
              <a:gd name="connsiteX5" fmla="*/ 90649 w 6101487"/>
              <a:gd name="connsiteY5" fmla="*/ 1709658 h 3089537"/>
              <a:gd name="connsiteX6" fmla="*/ 958191 w 6101487"/>
              <a:gd name="connsiteY6" fmla="*/ 942629 h 3089537"/>
              <a:gd name="connsiteX0" fmla="*/ 992233 w 6135529"/>
              <a:gd name="connsiteY0" fmla="*/ 942629 h 3132087"/>
              <a:gd name="connsiteX1" fmla="*/ 1643610 w 6135529"/>
              <a:gd name="connsiteY1" fmla="*/ 327897 h 3132087"/>
              <a:gd name="connsiteX2" fmla="*/ 3332741 w 6135529"/>
              <a:gd name="connsiteY2" fmla="*/ 91305 h 3132087"/>
              <a:gd name="connsiteX3" fmla="*/ 6135529 w 6135529"/>
              <a:gd name="connsiteY3" fmla="*/ 1613189 h 3132087"/>
              <a:gd name="connsiteX4" fmla="*/ 3363221 w 6135529"/>
              <a:gd name="connsiteY4" fmla="*/ 3089353 h 3132087"/>
              <a:gd name="connsiteX5" fmla="*/ 327891 w 6135529"/>
              <a:gd name="connsiteY5" fmla="*/ 2644378 h 3132087"/>
              <a:gd name="connsiteX6" fmla="*/ 124691 w 6135529"/>
              <a:gd name="connsiteY6" fmla="*/ 1709658 h 3132087"/>
              <a:gd name="connsiteX7" fmla="*/ 992233 w 6135529"/>
              <a:gd name="connsiteY7" fmla="*/ 942629 h 3132087"/>
              <a:gd name="connsiteX0" fmla="*/ 958192 w 6101488"/>
              <a:gd name="connsiteY0" fmla="*/ 942629 h 3110915"/>
              <a:gd name="connsiteX1" fmla="*/ 1609569 w 6101488"/>
              <a:gd name="connsiteY1" fmla="*/ 327897 h 3110915"/>
              <a:gd name="connsiteX2" fmla="*/ 3298700 w 6101488"/>
              <a:gd name="connsiteY2" fmla="*/ 91305 h 3110915"/>
              <a:gd name="connsiteX3" fmla="*/ 6101488 w 6101488"/>
              <a:gd name="connsiteY3" fmla="*/ 1613189 h 3110915"/>
              <a:gd name="connsiteX4" fmla="*/ 3329180 w 6101488"/>
              <a:gd name="connsiteY4" fmla="*/ 3089353 h 3110915"/>
              <a:gd name="connsiteX5" fmla="*/ 1955010 w 6101488"/>
              <a:gd name="connsiteY5" fmla="*/ 2502138 h 3110915"/>
              <a:gd name="connsiteX6" fmla="*/ 293850 w 6101488"/>
              <a:gd name="connsiteY6" fmla="*/ 2644378 h 3110915"/>
              <a:gd name="connsiteX7" fmla="*/ 90650 w 6101488"/>
              <a:gd name="connsiteY7" fmla="*/ 1709658 h 3110915"/>
              <a:gd name="connsiteX8" fmla="*/ 958192 w 6101488"/>
              <a:gd name="connsiteY8" fmla="*/ 942629 h 3110915"/>
              <a:gd name="connsiteX0" fmla="*/ 958192 w 6101488"/>
              <a:gd name="connsiteY0" fmla="*/ 942629 h 3384554"/>
              <a:gd name="connsiteX1" fmla="*/ 1609569 w 6101488"/>
              <a:gd name="connsiteY1" fmla="*/ 327897 h 3384554"/>
              <a:gd name="connsiteX2" fmla="*/ 3298700 w 6101488"/>
              <a:gd name="connsiteY2" fmla="*/ 91305 h 3384554"/>
              <a:gd name="connsiteX3" fmla="*/ 6101488 w 6101488"/>
              <a:gd name="connsiteY3" fmla="*/ 1613189 h 3384554"/>
              <a:gd name="connsiteX4" fmla="*/ 3446020 w 6101488"/>
              <a:gd name="connsiteY4" fmla="*/ 3368753 h 3384554"/>
              <a:gd name="connsiteX5" fmla="*/ 1955010 w 6101488"/>
              <a:gd name="connsiteY5" fmla="*/ 2502138 h 3384554"/>
              <a:gd name="connsiteX6" fmla="*/ 293850 w 6101488"/>
              <a:gd name="connsiteY6" fmla="*/ 2644378 h 3384554"/>
              <a:gd name="connsiteX7" fmla="*/ 90650 w 6101488"/>
              <a:gd name="connsiteY7" fmla="*/ 1709658 h 3384554"/>
              <a:gd name="connsiteX8" fmla="*/ 958192 w 6101488"/>
              <a:gd name="connsiteY8" fmla="*/ 942629 h 3384554"/>
              <a:gd name="connsiteX0" fmla="*/ 958192 w 6123538"/>
              <a:gd name="connsiteY0" fmla="*/ 942629 h 3370633"/>
              <a:gd name="connsiteX1" fmla="*/ 1609569 w 6123538"/>
              <a:gd name="connsiteY1" fmla="*/ 327897 h 3370633"/>
              <a:gd name="connsiteX2" fmla="*/ 3298700 w 6123538"/>
              <a:gd name="connsiteY2" fmla="*/ 91305 h 3370633"/>
              <a:gd name="connsiteX3" fmla="*/ 6101488 w 6123538"/>
              <a:gd name="connsiteY3" fmla="*/ 1613189 h 3370633"/>
              <a:gd name="connsiteX4" fmla="*/ 4505169 w 6123538"/>
              <a:gd name="connsiteY4" fmla="*/ 2700257 h 3370633"/>
              <a:gd name="connsiteX5" fmla="*/ 3446020 w 6123538"/>
              <a:gd name="connsiteY5" fmla="*/ 3368753 h 3370633"/>
              <a:gd name="connsiteX6" fmla="*/ 1955010 w 6123538"/>
              <a:gd name="connsiteY6" fmla="*/ 2502138 h 3370633"/>
              <a:gd name="connsiteX7" fmla="*/ 293850 w 6123538"/>
              <a:gd name="connsiteY7" fmla="*/ 2644378 h 3370633"/>
              <a:gd name="connsiteX8" fmla="*/ 90650 w 6123538"/>
              <a:gd name="connsiteY8" fmla="*/ 1709658 h 3370633"/>
              <a:gd name="connsiteX9" fmla="*/ 958192 w 6123538"/>
              <a:gd name="connsiteY9" fmla="*/ 942629 h 3370633"/>
              <a:gd name="connsiteX0" fmla="*/ 958192 w 6290768"/>
              <a:gd name="connsiteY0" fmla="*/ 856922 h 3284926"/>
              <a:gd name="connsiteX1" fmla="*/ 1609569 w 6290768"/>
              <a:gd name="connsiteY1" fmla="*/ 242190 h 3284926"/>
              <a:gd name="connsiteX2" fmla="*/ 3298700 w 6290768"/>
              <a:gd name="connsiteY2" fmla="*/ 5598 h 3284926"/>
              <a:gd name="connsiteX3" fmla="*/ 5993609 w 6290768"/>
              <a:gd name="connsiteY3" fmla="*/ 333631 h 3284926"/>
              <a:gd name="connsiteX4" fmla="*/ 6101488 w 6290768"/>
              <a:gd name="connsiteY4" fmla="*/ 1527482 h 3284926"/>
              <a:gd name="connsiteX5" fmla="*/ 4505169 w 6290768"/>
              <a:gd name="connsiteY5" fmla="*/ 2614550 h 3284926"/>
              <a:gd name="connsiteX6" fmla="*/ 3446020 w 6290768"/>
              <a:gd name="connsiteY6" fmla="*/ 3283046 h 3284926"/>
              <a:gd name="connsiteX7" fmla="*/ 1955010 w 6290768"/>
              <a:gd name="connsiteY7" fmla="*/ 2416431 h 3284926"/>
              <a:gd name="connsiteX8" fmla="*/ 293850 w 6290768"/>
              <a:gd name="connsiteY8" fmla="*/ 2558671 h 3284926"/>
              <a:gd name="connsiteX9" fmla="*/ 90650 w 6290768"/>
              <a:gd name="connsiteY9" fmla="*/ 1623951 h 3284926"/>
              <a:gd name="connsiteX10" fmla="*/ 958192 w 6290768"/>
              <a:gd name="connsiteY10" fmla="*/ 856922 h 3284926"/>
              <a:gd name="connsiteX0" fmla="*/ 958192 w 6203119"/>
              <a:gd name="connsiteY0" fmla="*/ 853770 h 3281774"/>
              <a:gd name="connsiteX1" fmla="*/ 1609569 w 6203119"/>
              <a:gd name="connsiteY1" fmla="*/ 239038 h 3281774"/>
              <a:gd name="connsiteX2" fmla="*/ 3298700 w 6203119"/>
              <a:gd name="connsiteY2" fmla="*/ 2446 h 3281774"/>
              <a:gd name="connsiteX3" fmla="*/ 4952209 w 6203119"/>
              <a:gd name="connsiteY3" fmla="*/ 279678 h 3281774"/>
              <a:gd name="connsiteX4" fmla="*/ 5993609 w 6203119"/>
              <a:gd name="connsiteY4" fmla="*/ 330479 h 3281774"/>
              <a:gd name="connsiteX5" fmla="*/ 6101488 w 6203119"/>
              <a:gd name="connsiteY5" fmla="*/ 1524330 h 3281774"/>
              <a:gd name="connsiteX6" fmla="*/ 4505169 w 6203119"/>
              <a:gd name="connsiteY6" fmla="*/ 2611398 h 3281774"/>
              <a:gd name="connsiteX7" fmla="*/ 3446020 w 6203119"/>
              <a:gd name="connsiteY7" fmla="*/ 3279894 h 3281774"/>
              <a:gd name="connsiteX8" fmla="*/ 1955010 w 6203119"/>
              <a:gd name="connsiteY8" fmla="*/ 2413279 h 3281774"/>
              <a:gd name="connsiteX9" fmla="*/ 293850 w 6203119"/>
              <a:gd name="connsiteY9" fmla="*/ 2555519 h 3281774"/>
              <a:gd name="connsiteX10" fmla="*/ 90650 w 6203119"/>
              <a:gd name="connsiteY10" fmla="*/ 1620799 h 3281774"/>
              <a:gd name="connsiteX11" fmla="*/ 958192 w 6203119"/>
              <a:gd name="connsiteY11" fmla="*/ 853770 h 3281774"/>
              <a:gd name="connsiteX0" fmla="*/ 953187 w 6198114"/>
              <a:gd name="connsiteY0" fmla="*/ 852262 h 3280266"/>
              <a:gd name="connsiteX1" fmla="*/ 1116884 w 6198114"/>
              <a:gd name="connsiteY1" fmla="*/ 384850 h 3280266"/>
              <a:gd name="connsiteX2" fmla="*/ 3293695 w 6198114"/>
              <a:gd name="connsiteY2" fmla="*/ 938 h 3280266"/>
              <a:gd name="connsiteX3" fmla="*/ 4947204 w 6198114"/>
              <a:gd name="connsiteY3" fmla="*/ 278170 h 3280266"/>
              <a:gd name="connsiteX4" fmla="*/ 5988604 w 6198114"/>
              <a:gd name="connsiteY4" fmla="*/ 328971 h 3280266"/>
              <a:gd name="connsiteX5" fmla="*/ 6096483 w 6198114"/>
              <a:gd name="connsiteY5" fmla="*/ 1522822 h 3280266"/>
              <a:gd name="connsiteX6" fmla="*/ 4500164 w 6198114"/>
              <a:gd name="connsiteY6" fmla="*/ 2609890 h 3280266"/>
              <a:gd name="connsiteX7" fmla="*/ 3441015 w 6198114"/>
              <a:gd name="connsiteY7" fmla="*/ 3278386 h 3280266"/>
              <a:gd name="connsiteX8" fmla="*/ 1950005 w 6198114"/>
              <a:gd name="connsiteY8" fmla="*/ 2411771 h 3280266"/>
              <a:gd name="connsiteX9" fmla="*/ 288845 w 6198114"/>
              <a:gd name="connsiteY9" fmla="*/ 2554011 h 3280266"/>
              <a:gd name="connsiteX10" fmla="*/ 85645 w 6198114"/>
              <a:gd name="connsiteY10" fmla="*/ 1619291 h 3280266"/>
              <a:gd name="connsiteX11" fmla="*/ 953187 w 6198114"/>
              <a:gd name="connsiteY11" fmla="*/ 852262 h 3280266"/>
              <a:gd name="connsiteX0" fmla="*/ 755408 w 6213695"/>
              <a:gd name="connsiteY0" fmla="*/ 1202782 h 3280266"/>
              <a:gd name="connsiteX1" fmla="*/ 1132465 w 6213695"/>
              <a:gd name="connsiteY1" fmla="*/ 384850 h 3280266"/>
              <a:gd name="connsiteX2" fmla="*/ 3309276 w 6213695"/>
              <a:gd name="connsiteY2" fmla="*/ 938 h 3280266"/>
              <a:gd name="connsiteX3" fmla="*/ 4962785 w 6213695"/>
              <a:gd name="connsiteY3" fmla="*/ 278170 h 3280266"/>
              <a:gd name="connsiteX4" fmla="*/ 6004185 w 6213695"/>
              <a:gd name="connsiteY4" fmla="*/ 328971 h 3280266"/>
              <a:gd name="connsiteX5" fmla="*/ 6112064 w 6213695"/>
              <a:gd name="connsiteY5" fmla="*/ 1522822 h 3280266"/>
              <a:gd name="connsiteX6" fmla="*/ 4515745 w 6213695"/>
              <a:gd name="connsiteY6" fmla="*/ 2609890 h 3280266"/>
              <a:gd name="connsiteX7" fmla="*/ 3456596 w 6213695"/>
              <a:gd name="connsiteY7" fmla="*/ 3278386 h 3280266"/>
              <a:gd name="connsiteX8" fmla="*/ 1965586 w 6213695"/>
              <a:gd name="connsiteY8" fmla="*/ 2411771 h 3280266"/>
              <a:gd name="connsiteX9" fmla="*/ 304426 w 6213695"/>
              <a:gd name="connsiteY9" fmla="*/ 2554011 h 3280266"/>
              <a:gd name="connsiteX10" fmla="*/ 101226 w 6213695"/>
              <a:gd name="connsiteY10" fmla="*/ 1619291 h 3280266"/>
              <a:gd name="connsiteX11" fmla="*/ 755408 w 6213695"/>
              <a:gd name="connsiteY11" fmla="*/ 1202782 h 3280266"/>
              <a:gd name="connsiteX0" fmla="*/ 854882 w 6313169"/>
              <a:gd name="connsiteY0" fmla="*/ 1202782 h 3280266"/>
              <a:gd name="connsiteX1" fmla="*/ 1231939 w 6313169"/>
              <a:gd name="connsiteY1" fmla="*/ 384850 h 3280266"/>
              <a:gd name="connsiteX2" fmla="*/ 3408750 w 6313169"/>
              <a:gd name="connsiteY2" fmla="*/ 938 h 3280266"/>
              <a:gd name="connsiteX3" fmla="*/ 5062259 w 6313169"/>
              <a:gd name="connsiteY3" fmla="*/ 278170 h 3280266"/>
              <a:gd name="connsiteX4" fmla="*/ 6103659 w 6313169"/>
              <a:gd name="connsiteY4" fmla="*/ 328971 h 3280266"/>
              <a:gd name="connsiteX5" fmla="*/ 6211538 w 6313169"/>
              <a:gd name="connsiteY5" fmla="*/ 1522822 h 3280266"/>
              <a:gd name="connsiteX6" fmla="*/ 4615219 w 6313169"/>
              <a:gd name="connsiteY6" fmla="*/ 2609890 h 3280266"/>
              <a:gd name="connsiteX7" fmla="*/ 3556070 w 6313169"/>
              <a:gd name="connsiteY7" fmla="*/ 3278386 h 3280266"/>
              <a:gd name="connsiteX8" fmla="*/ 2065060 w 6313169"/>
              <a:gd name="connsiteY8" fmla="*/ 2411771 h 3280266"/>
              <a:gd name="connsiteX9" fmla="*/ 403900 w 6313169"/>
              <a:gd name="connsiteY9" fmla="*/ 2554011 h 3280266"/>
              <a:gd name="connsiteX10" fmla="*/ 94020 w 6313169"/>
              <a:gd name="connsiteY10" fmla="*/ 2035851 h 3280266"/>
              <a:gd name="connsiteX11" fmla="*/ 854882 w 6313169"/>
              <a:gd name="connsiteY11" fmla="*/ 1202782 h 3280266"/>
              <a:gd name="connsiteX0" fmla="*/ 854882 w 6313169"/>
              <a:gd name="connsiteY0" fmla="*/ 1202782 h 3280266"/>
              <a:gd name="connsiteX1" fmla="*/ 1231939 w 6313169"/>
              <a:gd name="connsiteY1" fmla="*/ 384850 h 3280266"/>
              <a:gd name="connsiteX2" fmla="*/ 3408750 w 6313169"/>
              <a:gd name="connsiteY2" fmla="*/ 938 h 3280266"/>
              <a:gd name="connsiteX3" fmla="*/ 5062259 w 6313169"/>
              <a:gd name="connsiteY3" fmla="*/ 278170 h 3280266"/>
              <a:gd name="connsiteX4" fmla="*/ 6103659 w 6313169"/>
              <a:gd name="connsiteY4" fmla="*/ 328971 h 3280266"/>
              <a:gd name="connsiteX5" fmla="*/ 6211538 w 6313169"/>
              <a:gd name="connsiteY5" fmla="*/ 1522822 h 3280266"/>
              <a:gd name="connsiteX6" fmla="*/ 4615219 w 6313169"/>
              <a:gd name="connsiteY6" fmla="*/ 2609890 h 3280266"/>
              <a:gd name="connsiteX7" fmla="*/ 3556070 w 6313169"/>
              <a:gd name="connsiteY7" fmla="*/ 3278386 h 3280266"/>
              <a:gd name="connsiteX8" fmla="*/ 2065060 w 6313169"/>
              <a:gd name="connsiteY8" fmla="*/ 2411771 h 3280266"/>
              <a:gd name="connsiteX9" fmla="*/ 800140 w 6313169"/>
              <a:gd name="connsiteY9" fmla="*/ 2670851 h 3280266"/>
              <a:gd name="connsiteX10" fmla="*/ 94020 w 6313169"/>
              <a:gd name="connsiteY10" fmla="*/ 2035851 h 3280266"/>
              <a:gd name="connsiteX11" fmla="*/ 854882 w 6313169"/>
              <a:gd name="connsiteY11" fmla="*/ 1202782 h 3280266"/>
              <a:gd name="connsiteX0" fmla="*/ 794153 w 6252440"/>
              <a:gd name="connsiteY0" fmla="*/ 1202782 h 3280266"/>
              <a:gd name="connsiteX1" fmla="*/ 1171210 w 6252440"/>
              <a:gd name="connsiteY1" fmla="*/ 384850 h 3280266"/>
              <a:gd name="connsiteX2" fmla="*/ 3348021 w 6252440"/>
              <a:gd name="connsiteY2" fmla="*/ 938 h 3280266"/>
              <a:gd name="connsiteX3" fmla="*/ 5001530 w 6252440"/>
              <a:gd name="connsiteY3" fmla="*/ 278170 h 3280266"/>
              <a:gd name="connsiteX4" fmla="*/ 6042930 w 6252440"/>
              <a:gd name="connsiteY4" fmla="*/ 328971 h 3280266"/>
              <a:gd name="connsiteX5" fmla="*/ 6150809 w 6252440"/>
              <a:gd name="connsiteY5" fmla="*/ 1522822 h 3280266"/>
              <a:gd name="connsiteX6" fmla="*/ 4554490 w 6252440"/>
              <a:gd name="connsiteY6" fmla="*/ 2609890 h 3280266"/>
              <a:gd name="connsiteX7" fmla="*/ 3495341 w 6252440"/>
              <a:gd name="connsiteY7" fmla="*/ 3278386 h 3280266"/>
              <a:gd name="connsiteX8" fmla="*/ 2004331 w 6252440"/>
              <a:gd name="connsiteY8" fmla="*/ 2411771 h 3280266"/>
              <a:gd name="connsiteX9" fmla="*/ 33291 w 6252440"/>
              <a:gd name="connsiteY9" fmla="*/ 2035851 h 3280266"/>
              <a:gd name="connsiteX10" fmla="*/ 794153 w 6252440"/>
              <a:gd name="connsiteY10" fmla="*/ 1202782 h 3280266"/>
              <a:gd name="connsiteX0" fmla="*/ 794153 w 6252440"/>
              <a:gd name="connsiteY0" fmla="*/ 1202782 h 3280266"/>
              <a:gd name="connsiteX1" fmla="*/ 1171210 w 6252440"/>
              <a:gd name="connsiteY1" fmla="*/ 384850 h 3280266"/>
              <a:gd name="connsiteX2" fmla="*/ 3348021 w 6252440"/>
              <a:gd name="connsiteY2" fmla="*/ 938 h 3280266"/>
              <a:gd name="connsiteX3" fmla="*/ 5001530 w 6252440"/>
              <a:gd name="connsiteY3" fmla="*/ 278170 h 3280266"/>
              <a:gd name="connsiteX4" fmla="*/ 6042930 w 6252440"/>
              <a:gd name="connsiteY4" fmla="*/ 328971 h 3280266"/>
              <a:gd name="connsiteX5" fmla="*/ 6150809 w 6252440"/>
              <a:gd name="connsiteY5" fmla="*/ 1522822 h 3280266"/>
              <a:gd name="connsiteX6" fmla="*/ 4554490 w 6252440"/>
              <a:gd name="connsiteY6" fmla="*/ 2609890 h 3280266"/>
              <a:gd name="connsiteX7" fmla="*/ 3495341 w 6252440"/>
              <a:gd name="connsiteY7" fmla="*/ 3278386 h 3280266"/>
              <a:gd name="connsiteX8" fmla="*/ 2004331 w 6252440"/>
              <a:gd name="connsiteY8" fmla="*/ 2411771 h 3280266"/>
              <a:gd name="connsiteX9" fmla="*/ 33291 w 6252440"/>
              <a:gd name="connsiteY9" fmla="*/ 2035851 h 3280266"/>
              <a:gd name="connsiteX10" fmla="*/ 794153 w 6252440"/>
              <a:gd name="connsiteY10" fmla="*/ 1202782 h 3280266"/>
              <a:gd name="connsiteX0" fmla="*/ 761302 w 6219589"/>
              <a:gd name="connsiteY0" fmla="*/ 1202782 h 3280266"/>
              <a:gd name="connsiteX1" fmla="*/ 1138359 w 6219589"/>
              <a:gd name="connsiteY1" fmla="*/ 384850 h 3280266"/>
              <a:gd name="connsiteX2" fmla="*/ 3315170 w 6219589"/>
              <a:gd name="connsiteY2" fmla="*/ 938 h 3280266"/>
              <a:gd name="connsiteX3" fmla="*/ 4968679 w 6219589"/>
              <a:gd name="connsiteY3" fmla="*/ 278170 h 3280266"/>
              <a:gd name="connsiteX4" fmla="*/ 6010079 w 6219589"/>
              <a:gd name="connsiteY4" fmla="*/ 328971 h 3280266"/>
              <a:gd name="connsiteX5" fmla="*/ 6117958 w 6219589"/>
              <a:gd name="connsiteY5" fmla="*/ 1522822 h 3280266"/>
              <a:gd name="connsiteX6" fmla="*/ 4521639 w 6219589"/>
              <a:gd name="connsiteY6" fmla="*/ 2609890 h 3280266"/>
              <a:gd name="connsiteX7" fmla="*/ 3462490 w 6219589"/>
              <a:gd name="connsiteY7" fmla="*/ 3278386 h 3280266"/>
              <a:gd name="connsiteX8" fmla="*/ 1971480 w 6219589"/>
              <a:gd name="connsiteY8" fmla="*/ 2411771 h 3280266"/>
              <a:gd name="connsiteX9" fmla="*/ 440 w 6219589"/>
              <a:gd name="connsiteY9" fmla="*/ 2035851 h 3280266"/>
              <a:gd name="connsiteX10" fmla="*/ 761302 w 6219589"/>
              <a:gd name="connsiteY10" fmla="*/ 1202782 h 3280266"/>
              <a:gd name="connsiteX0" fmla="*/ 761302 w 6219589"/>
              <a:gd name="connsiteY0" fmla="*/ 1202782 h 3280266"/>
              <a:gd name="connsiteX1" fmla="*/ 1138359 w 6219589"/>
              <a:gd name="connsiteY1" fmla="*/ 384850 h 3280266"/>
              <a:gd name="connsiteX2" fmla="*/ 3315170 w 6219589"/>
              <a:gd name="connsiteY2" fmla="*/ 938 h 3280266"/>
              <a:gd name="connsiteX3" fmla="*/ 4968679 w 6219589"/>
              <a:gd name="connsiteY3" fmla="*/ 278170 h 3280266"/>
              <a:gd name="connsiteX4" fmla="*/ 6010079 w 6219589"/>
              <a:gd name="connsiteY4" fmla="*/ 328971 h 3280266"/>
              <a:gd name="connsiteX5" fmla="*/ 6117958 w 6219589"/>
              <a:gd name="connsiteY5" fmla="*/ 1522822 h 3280266"/>
              <a:gd name="connsiteX6" fmla="*/ 4521639 w 6219589"/>
              <a:gd name="connsiteY6" fmla="*/ 2609890 h 3280266"/>
              <a:gd name="connsiteX7" fmla="*/ 3462490 w 6219589"/>
              <a:gd name="connsiteY7" fmla="*/ 3278386 h 3280266"/>
              <a:gd name="connsiteX8" fmla="*/ 1971480 w 6219589"/>
              <a:gd name="connsiteY8" fmla="*/ 2411771 h 3280266"/>
              <a:gd name="connsiteX9" fmla="*/ 440 w 6219589"/>
              <a:gd name="connsiteY9" fmla="*/ 2193331 h 3280266"/>
              <a:gd name="connsiteX10" fmla="*/ 761302 w 6219589"/>
              <a:gd name="connsiteY10" fmla="*/ 1202782 h 3280266"/>
              <a:gd name="connsiteX0" fmla="*/ 766844 w 6225131"/>
              <a:gd name="connsiteY0" fmla="*/ 1202782 h 3280266"/>
              <a:gd name="connsiteX1" fmla="*/ 1143901 w 6225131"/>
              <a:gd name="connsiteY1" fmla="*/ 384850 h 3280266"/>
              <a:gd name="connsiteX2" fmla="*/ 3320712 w 6225131"/>
              <a:gd name="connsiteY2" fmla="*/ 938 h 3280266"/>
              <a:gd name="connsiteX3" fmla="*/ 4974221 w 6225131"/>
              <a:gd name="connsiteY3" fmla="*/ 278170 h 3280266"/>
              <a:gd name="connsiteX4" fmla="*/ 6015621 w 6225131"/>
              <a:gd name="connsiteY4" fmla="*/ 328971 h 3280266"/>
              <a:gd name="connsiteX5" fmla="*/ 6123500 w 6225131"/>
              <a:gd name="connsiteY5" fmla="*/ 1522822 h 3280266"/>
              <a:gd name="connsiteX6" fmla="*/ 4527181 w 6225131"/>
              <a:gd name="connsiteY6" fmla="*/ 2609890 h 3280266"/>
              <a:gd name="connsiteX7" fmla="*/ 3468032 w 6225131"/>
              <a:gd name="connsiteY7" fmla="*/ 3278386 h 3280266"/>
              <a:gd name="connsiteX8" fmla="*/ 1977022 w 6225131"/>
              <a:gd name="connsiteY8" fmla="*/ 2411771 h 3280266"/>
              <a:gd name="connsiteX9" fmla="*/ 5982 w 6225131"/>
              <a:gd name="connsiteY9" fmla="*/ 2193331 h 3280266"/>
              <a:gd name="connsiteX10" fmla="*/ 766844 w 6225131"/>
              <a:gd name="connsiteY10" fmla="*/ 1202782 h 3280266"/>
              <a:gd name="connsiteX0" fmla="*/ 785049 w 6243336"/>
              <a:gd name="connsiteY0" fmla="*/ 1202782 h 3280266"/>
              <a:gd name="connsiteX1" fmla="*/ 1162106 w 6243336"/>
              <a:gd name="connsiteY1" fmla="*/ 384850 h 3280266"/>
              <a:gd name="connsiteX2" fmla="*/ 3338917 w 6243336"/>
              <a:gd name="connsiteY2" fmla="*/ 938 h 3280266"/>
              <a:gd name="connsiteX3" fmla="*/ 4992426 w 6243336"/>
              <a:gd name="connsiteY3" fmla="*/ 278170 h 3280266"/>
              <a:gd name="connsiteX4" fmla="*/ 6033826 w 6243336"/>
              <a:gd name="connsiteY4" fmla="*/ 328971 h 3280266"/>
              <a:gd name="connsiteX5" fmla="*/ 6141705 w 6243336"/>
              <a:gd name="connsiteY5" fmla="*/ 1522822 h 3280266"/>
              <a:gd name="connsiteX6" fmla="*/ 4545386 w 6243336"/>
              <a:gd name="connsiteY6" fmla="*/ 2609890 h 3280266"/>
              <a:gd name="connsiteX7" fmla="*/ 3486237 w 6243336"/>
              <a:gd name="connsiteY7" fmla="*/ 3278386 h 3280266"/>
              <a:gd name="connsiteX8" fmla="*/ 1995227 w 6243336"/>
              <a:gd name="connsiteY8" fmla="*/ 2411771 h 3280266"/>
              <a:gd name="connsiteX9" fmla="*/ 24187 w 6243336"/>
              <a:gd name="connsiteY9" fmla="*/ 2193331 h 3280266"/>
              <a:gd name="connsiteX10" fmla="*/ 785049 w 6243336"/>
              <a:gd name="connsiteY10" fmla="*/ 1202782 h 3280266"/>
              <a:gd name="connsiteX0" fmla="*/ 761022 w 6219309"/>
              <a:gd name="connsiteY0" fmla="*/ 1202782 h 3280266"/>
              <a:gd name="connsiteX1" fmla="*/ 1138079 w 6219309"/>
              <a:gd name="connsiteY1" fmla="*/ 384850 h 3280266"/>
              <a:gd name="connsiteX2" fmla="*/ 3314890 w 6219309"/>
              <a:gd name="connsiteY2" fmla="*/ 938 h 3280266"/>
              <a:gd name="connsiteX3" fmla="*/ 4968399 w 6219309"/>
              <a:gd name="connsiteY3" fmla="*/ 278170 h 3280266"/>
              <a:gd name="connsiteX4" fmla="*/ 6009799 w 6219309"/>
              <a:gd name="connsiteY4" fmla="*/ 328971 h 3280266"/>
              <a:gd name="connsiteX5" fmla="*/ 6117678 w 6219309"/>
              <a:gd name="connsiteY5" fmla="*/ 1522822 h 3280266"/>
              <a:gd name="connsiteX6" fmla="*/ 4521359 w 6219309"/>
              <a:gd name="connsiteY6" fmla="*/ 2609890 h 3280266"/>
              <a:gd name="connsiteX7" fmla="*/ 3462210 w 6219309"/>
              <a:gd name="connsiteY7" fmla="*/ 3278386 h 3280266"/>
              <a:gd name="connsiteX8" fmla="*/ 1971200 w 6219309"/>
              <a:gd name="connsiteY8" fmla="*/ 2411771 h 3280266"/>
              <a:gd name="connsiteX9" fmla="*/ 828199 w 6219309"/>
              <a:gd name="connsiteY9" fmla="*/ 2665770 h 3280266"/>
              <a:gd name="connsiteX10" fmla="*/ 160 w 6219309"/>
              <a:gd name="connsiteY10" fmla="*/ 2193331 h 3280266"/>
              <a:gd name="connsiteX11" fmla="*/ 761022 w 6219309"/>
              <a:gd name="connsiteY11" fmla="*/ 1202782 h 3280266"/>
              <a:gd name="connsiteX0" fmla="*/ 761022 w 6219309"/>
              <a:gd name="connsiteY0" fmla="*/ 1202782 h 3280266"/>
              <a:gd name="connsiteX1" fmla="*/ 1138079 w 6219309"/>
              <a:gd name="connsiteY1" fmla="*/ 384850 h 3280266"/>
              <a:gd name="connsiteX2" fmla="*/ 3314890 w 6219309"/>
              <a:gd name="connsiteY2" fmla="*/ 938 h 3280266"/>
              <a:gd name="connsiteX3" fmla="*/ 4968399 w 6219309"/>
              <a:gd name="connsiteY3" fmla="*/ 278170 h 3280266"/>
              <a:gd name="connsiteX4" fmla="*/ 6009799 w 6219309"/>
              <a:gd name="connsiteY4" fmla="*/ 328971 h 3280266"/>
              <a:gd name="connsiteX5" fmla="*/ 6117678 w 6219309"/>
              <a:gd name="connsiteY5" fmla="*/ 1522822 h 3280266"/>
              <a:gd name="connsiteX6" fmla="*/ 4521359 w 6219309"/>
              <a:gd name="connsiteY6" fmla="*/ 2609890 h 3280266"/>
              <a:gd name="connsiteX7" fmla="*/ 3462210 w 6219309"/>
              <a:gd name="connsiteY7" fmla="*/ 3278386 h 3280266"/>
              <a:gd name="connsiteX8" fmla="*/ 1971200 w 6219309"/>
              <a:gd name="connsiteY8" fmla="*/ 2411771 h 3280266"/>
              <a:gd name="connsiteX9" fmla="*/ 828199 w 6219309"/>
              <a:gd name="connsiteY9" fmla="*/ 2665770 h 3280266"/>
              <a:gd name="connsiteX10" fmla="*/ 160 w 6219309"/>
              <a:gd name="connsiteY10" fmla="*/ 2193331 h 3280266"/>
              <a:gd name="connsiteX11" fmla="*/ 761022 w 6219309"/>
              <a:gd name="connsiteY11" fmla="*/ 1202782 h 3280266"/>
              <a:gd name="connsiteX0" fmla="*/ 761022 w 6219309"/>
              <a:gd name="connsiteY0" fmla="*/ 1202782 h 3280266"/>
              <a:gd name="connsiteX1" fmla="*/ 1138079 w 6219309"/>
              <a:gd name="connsiteY1" fmla="*/ 384850 h 3280266"/>
              <a:gd name="connsiteX2" fmla="*/ 3314890 w 6219309"/>
              <a:gd name="connsiteY2" fmla="*/ 938 h 3280266"/>
              <a:gd name="connsiteX3" fmla="*/ 4968399 w 6219309"/>
              <a:gd name="connsiteY3" fmla="*/ 278170 h 3280266"/>
              <a:gd name="connsiteX4" fmla="*/ 6009799 w 6219309"/>
              <a:gd name="connsiteY4" fmla="*/ 328971 h 3280266"/>
              <a:gd name="connsiteX5" fmla="*/ 6117678 w 6219309"/>
              <a:gd name="connsiteY5" fmla="*/ 1522822 h 3280266"/>
              <a:gd name="connsiteX6" fmla="*/ 4521359 w 6219309"/>
              <a:gd name="connsiteY6" fmla="*/ 2609890 h 3280266"/>
              <a:gd name="connsiteX7" fmla="*/ 3462210 w 6219309"/>
              <a:gd name="connsiteY7" fmla="*/ 3278386 h 3280266"/>
              <a:gd name="connsiteX8" fmla="*/ 1971200 w 6219309"/>
              <a:gd name="connsiteY8" fmla="*/ 2411771 h 3280266"/>
              <a:gd name="connsiteX9" fmla="*/ 828199 w 6219309"/>
              <a:gd name="connsiteY9" fmla="*/ 2665770 h 3280266"/>
              <a:gd name="connsiteX10" fmla="*/ 160 w 6219309"/>
              <a:gd name="connsiteY10" fmla="*/ 2193331 h 3280266"/>
              <a:gd name="connsiteX11" fmla="*/ 761022 w 6219309"/>
              <a:gd name="connsiteY11" fmla="*/ 1202782 h 3280266"/>
              <a:gd name="connsiteX0" fmla="*/ 903406 w 6219453"/>
              <a:gd name="connsiteY0" fmla="*/ 1024982 h 3280266"/>
              <a:gd name="connsiteX1" fmla="*/ 1138223 w 6219453"/>
              <a:gd name="connsiteY1" fmla="*/ 384850 h 3280266"/>
              <a:gd name="connsiteX2" fmla="*/ 3315034 w 6219453"/>
              <a:gd name="connsiteY2" fmla="*/ 938 h 3280266"/>
              <a:gd name="connsiteX3" fmla="*/ 4968543 w 6219453"/>
              <a:gd name="connsiteY3" fmla="*/ 278170 h 3280266"/>
              <a:gd name="connsiteX4" fmla="*/ 6009943 w 6219453"/>
              <a:gd name="connsiteY4" fmla="*/ 328971 h 3280266"/>
              <a:gd name="connsiteX5" fmla="*/ 6117822 w 6219453"/>
              <a:gd name="connsiteY5" fmla="*/ 1522822 h 3280266"/>
              <a:gd name="connsiteX6" fmla="*/ 4521503 w 6219453"/>
              <a:gd name="connsiteY6" fmla="*/ 2609890 h 3280266"/>
              <a:gd name="connsiteX7" fmla="*/ 3462354 w 6219453"/>
              <a:gd name="connsiteY7" fmla="*/ 3278386 h 3280266"/>
              <a:gd name="connsiteX8" fmla="*/ 1971344 w 6219453"/>
              <a:gd name="connsiteY8" fmla="*/ 2411771 h 3280266"/>
              <a:gd name="connsiteX9" fmla="*/ 828343 w 6219453"/>
              <a:gd name="connsiteY9" fmla="*/ 2665770 h 3280266"/>
              <a:gd name="connsiteX10" fmla="*/ 304 w 6219453"/>
              <a:gd name="connsiteY10" fmla="*/ 2193331 h 3280266"/>
              <a:gd name="connsiteX11" fmla="*/ 903406 w 6219453"/>
              <a:gd name="connsiteY11" fmla="*/ 1024982 h 3280266"/>
              <a:gd name="connsiteX0" fmla="*/ 903406 w 6219453"/>
              <a:gd name="connsiteY0" fmla="*/ 1024229 h 3279513"/>
              <a:gd name="connsiteX1" fmla="*/ 1351583 w 6219453"/>
              <a:gd name="connsiteY1" fmla="*/ 323137 h 3279513"/>
              <a:gd name="connsiteX2" fmla="*/ 3315034 w 6219453"/>
              <a:gd name="connsiteY2" fmla="*/ 185 h 3279513"/>
              <a:gd name="connsiteX3" fmla="*/ 4968543 w 6219453"/>
              <a:gd name="connsiteY3" fmla="*/ 277417 h 3279513"/>
              <a:gd name="connsiteX4" fmla="*/ 6009943 w 6219453"/>
              <a:gd name="connsiteY4" fmla="*/ 328218 h 3279513"/>
              <a:gd name="connsiteX5" fmla="*/ 6117822 w 6219453"/>
              <a:gd name="connsiteY5" fmla="*/ 1522069 h 3279513"/>
              <a:gd name="connsiteX6" fmla="*/ 4521503 w 6219453"/>
              <a:gd name="connsiteY6" fmla="*/ 2609137 h 3279513"/>
              <a:gd name="connsiteX7" fmla="*/ 3462354 w 6219453"/>
              <a:gd name="connsiteY7" fmla="*/ 3277633 h 3279513"/>
              <a:gd name="connsiteX8" fmla="*/ 1971344 w 6219453"/>
              <a:gd name="connsiteY8" fmla="*/ 2411018 h 3279513"/>
              <a:gd name="connsiteX9" fmla="*/ 828343 w 6219453"/>
              <a:gd name="connsiteY9" fmla="*/ 2665017 h 3279513"/>
              <a:gd name="connsiteX10" fmla="*/ 304 w 6219453"/>
              <a:gd name="connsiteY10" fmla="*/ 2192578 h 3279513"/>
              <a:gd name="connsiteX11" fmla="*/ 903406 w 6219453"/>
              <a:gd name="connsiteY11" fmla="*/ 1024229 h 3279513"/>
              <a:gd name="connsiteX0" fmla="*/ 903406 w 6219453"/>
              <a:gd name="connsiteY0" fmla="*/ 1024229 h 3279513"/>
              <a:gd name="connsiteX1" fmla="*/ 1351583 w 6219453"/>
              <a:gd name="connsiteY1" fmla="*/ 323137 h 3279513"/>
              <a:gd name="connsiteX2" fmla="*/ 3315034 w 6219453"/>
              <a:gd name="connsiteY2" fmla="*/ 185 h 3279513"/>
              <a:gd name="connsiteX3" fmla="*/ 4968543 w 6219453"/>
              <a:gd name="connsiteY3" fmla="*/ 277417 h 3279513"/>
              <a:gd name="connsiteX4" fmla="*/ 6009943 w 6219453"/>
              <a:gd name="connsiteY4" fmla="*/ 328218 h 3279513"/>
              <a:gd name="connsiteX5" fmla="*/ 6117822 w 6219453"/>
              <a:gd name="connsiteY5" fmla="*/ 1522069 h 3279513"/>
              <a:gd name="connsiteX6" fmla="*/ 4521503 w 6219453"/>
              <a:gd name="connsiteY6" fmla="*/ 2609137 h 3279513"/>
              <a:gd name="connsiteX7" fmla="*/ 3462354 w 6219453"/>
              <a:gd name="connsiteY7" fmla="*/ 3277633 h 3279513"/>
              <a:gd name="connsiteX8" fmla="*/ 1971344 w 6219453"/>
              <a:gd name="connsiteY8" fmla="*/ 2411018 h 3279513"/>
              <a:gd name="connsiteX9" fmla="*/ 828343 w 6219453"/>
              <a:gd name="connsiteY9" fmla="*/ 2665017 h 3279513"/>
              <a:gd name="connsiteX10" fmla="*/ 304 w 6219453"/>
              <a:gd name="connsiteY10" fmla="*/ 2192578 h 3279513"/>
              <a:gd name="connsiteX11" fmla="*/ 903406 w 6219453"/>
              <a:gd name="connsiteY11" fmla="*/ 1024229 h 3279513"/>
              <a:gd name="connsiteX0" fmla="*/ 903406 w 6219453"/>
              <a:gd name="connsiteY0" fmla="*/ 1024229 h 3279513"/>
              <a:gd name="connsiteX1" fmla="*/ 1351583 w 6219453"/>
              <a:gd name="connsiteY1" fmla="*/ 323137 h 3279513"/>
              <a:gd name="connsiteX2" fmla="*/ 3315034 w 6219453"/>
              <a:gd name="connsiteY2" fmla="*/ 185 h 3279513"/>
              <a:gd name="connsiteX3" fmla="*/ 4968543 w 6219453"/>
              <a:gd name="connsiteY3" fmla="*/ 277417 h 3279513"/>
              <a:gd name="connsiteX4" fmla="*/ 6009943 w 6219453"/>
              <a:gd name="connsiteY4" fmla="*/ 328218 h 3279513"/>
              <a:gd name="connsiteX5" fmla="*/ 6117822 w 6219453"/>
              <a:gd name="connsiteY5" fmla="*/ 1522069 h 3279513"/>
              <a:gd name="connsiteX6" fmla="*/ 4521503 w 6219453"/>
              <a:gd name="connsiteY6" fmla="*/ 2609137 h 3279513"/>
              <a:gd name="connsiteX7" fmla="*/ 3462354 w 6219453"/>
              <a:gd name="connsiteY7" fmla="*/ 3277633 h 3279513"/>
              <a:gd name="connsiteX8" fmla="*/ 1971344 w 6219453"/>
              <a:gd name="connsiteY8" fmla="*/ 2411018 h 3279513"/>
              <a:gd name="connsiteX9" fmla="*/ 828343 w 6219453"/>
              <a:gd name="connsiteY9" fmla="*/ 2665017 h 3279513"/>
              <a:gd name="connsiteX10" fmla="*/ 304 w 6219453"/>
              <a:gd name="connsiteY10" fmla="*/ 2192578 h 3279513"/>
              <a:gd name="connsiteX11" fmla="*/ 903406 w 6219453"/>
              <a:gd name="connsiteY11" fmla="*/ 1024229 h 3279513"/>
              <a:gd name="connsiteX0" fmla="*/ 903406 w 6219453"/>
              <a:gd name="connsiteY0" fmla="*/ 1024654 h 3279938"/>
              <a:gd name="connsiteX1" fmla="*/ 1351583 w 6219453"/>
              <a:gd name="connsiteY1" fmla="*/ 323562 h 3279938"/>
              <a:gd name="connsiteX2" fmla="*/ 2286303 w 6219453"/>
              <a:gd name="connsiteY2" fmla="*/ 206722 h 3279938"/>
              <a:gd name="connsiteX3" fmla="*/ 3315034 w 6219453"/>
              <a:gd name="connsiteY3" fmla="*/ 610 h 3279938"/>
              <a:gd name="connsiteX4" fmla="*/ 4968543 w 6219453"/>
              <a:gd name="connsiteY4" fmla="*/ 277842 h 3279938"/>
              <a:gd name="connsiteX5" fmla="*/ 6009943 w 6219453"/>
              <a:gd name="connsiteY5" fmla="*/ 328643 h 3279938"/>
              <a:gd name="connsiteX6" fmla="*/ 6117822 w 6219453"/>
              <a:gd name="connsiteY6" fmla="*/ 1522494 h 3279938"/>
              <a:gd name="connsiteX7" fmla="*/ 4521503 w 6219453"/>
              <a:gd name="connsiteY7" fmla="*/ 2609562 h 3279938"/>
              <a:gd name="connsiteX8" fmla="*/ 3462354 w 6219453"/>
              <a:gd name="connsiteY8" fmla="*/ 3278058 h 3279938"/>
              <a:gd name="connsiteX9" fmla="*/ 1971344 w 6219453"/>
              <a:gd name="connsiteY9" fmla="*/ 2411443 h 3279938"/>
              <a:gd name="connsiteX10" fmla="*/ 828343 w 6219453"/>
              <a:gd name="connsiteY10" fmla="*/ 2665442 h 3279938"/>
              <a:gd name="connsiteX11" fmla="*/ 304 w 6219453"/>
              <a:gd name="connsiteY11" fmla="*/ 2193003 h 3279938"/>
              <a:gd name="connsiteX12" fmla="*/ 903406 w 6219453"/>
              <a:gd name="connsiteY12" fmla="*/ 1024654 h 3279938"/>
              <a:gd name="connsiteX0" fmla="*/ 903406 w 6219453"/>
              <a:gd name="connsiteY0" fmla="*/ 1024654 h 3279938"/>
              <a:gd name="connsiteX1" fmla="*/ 1351583 w 6219453"/>
              <a:gd name="connsiteY1" fmla="*/ 323562 h 3279938"/>
              <a:gd name="connsiteX2" fmla="*/ 2286303 w 6219453"/>
              <a:gd name="connsiteY2" fmla="*/ 206722 h 3279938"/>
              <a:gd name="connsiteX3" fmla="*/ 3315034 w 6219453"/>
              <a:gd name="connsiteY3" fmla="*/ 610 h 3279938"/>
              <a:gd name="connsiteX4" fmla="*/ 4968543 w 6219453"/>
              <a:gd name="connsiteY4" fmla="*/ 277842 h 3279938"/>
              <a:gd name="connsiteX5" fmla="*/ 6009943 w 6219453"/>
              <a:gd name="connsiteY5" fmla="*/ 328643 h 3279938"/>
              <a:gd name="connsiteX6" fmla="*/ 6117822 w 6219453"/>
              <a:gd name="connsiteY6" fmla="*/ 1522494 h 3279938"/>
              <a:gd name="connsiteX7" fmla="*/ 4521503 w 6219453"/>
              <a:gd name="connsiteY7" fmla="*/ 2609562 h 3279938"/>
              <a:gd name="connsiteX8" fmla="*/ 3462354 w 6219453"/>
              <a:gd name="connsiteY8" fmla="*/ 3278058 h 3279938"/>
              <a:gd name="connsiteX9" fmla="*/ 1971344 w 6219453"/>
              <a:gd name="connsiteY9" fmla="*/ 2411443 h 3279938"/>
              <a:gd name="connsiteX10" fmla="*/ 828343 w 6219453"/>
              <a:gd name="connsiteY10" fmla="*/ 2665442 h 3279938"/>
              <a:gd name="connsiteX11" fmla="*/ 304 w 6219453"/>
              <a:gd name="connsiteY11" fmla="*/ 2193003 h 3279938"/>
              <a:gd name="connsiteX12" fmla="*/ 903406 w 6219453"/>
              <a:gd name="connsiteY12" fmla="*/ 1024654 h 3279938"/>
              <a:gd name="connsiteX0" fmla="*/ 903406 w 6219453"/>
              <a:gd name="connsiteY0" fmla="*/ 1024654 h 3279938"/>
              <a:gd name="connsiteX1" fmla="*/ 1326183 w 6219453"/>
              <a:gd name="connsiteY1" fmla="*/ 298162 h 3279938"/>
              <a:gd name="connsiteX2" fmla="*/ 2286303 w 6219453"/>
              <a:gd name="connsiteY2" fmla="*/ 206722 h 3279938"/>
              <a:gd name="connsiteX3" fmla="*/ 3315034 w 6219453"/>
              <a:gd name="connsiteY3" fmla="*/ 610 h 3279938"/>
              <a:gd name="connsiteX4" fmla="*/ 4968543 w 6219453"/>
              <a:gd name="connsiteY4" fmla="*/ 277842 h 3279938"/>
              <a:gd name="connsiteX5" fmla="*/ 6009943 w 6219453"/>
              <a:gd name="connsiteY5" fmla="*/ 328643 h 3279938"/>
              <a:gd name="connsiteX6" fmla="*/ 6117822 w 6219453"/>
              <a:gd name="connsiteY6" fmla="*/ 1522494 h 3279938"/>
              <a:gd name="connsiteX7" fmla="*/ 4521503 w 6219453"/>
              <a:gd name="connsiteY7" fmla="*/ 2609562 h 3279938"/>
              <a:gd name="connsiteX8" fmla="*/ 3462354 w 6219453"/>
              <a:gd name="connsiteY8" fmla="*/ 3278058 h 3279938"/>
              <a:gd name="connsiteX9" fmla="*/ 1971344 w 6219453"/>
              <a:gd name="connsiteY9" fmla="*/ 2411443 h 3279938"/>
              <a:gd name="connsiteX10" fmla="*/ 828343 w 6219453"/>
              <a:gd name="connsiteY10" fmla="*/ 2665442 h 3279938"/>
              <a:gd name="connsiteX11" fmla="*/ 304 w 6219453"/>
              <a:gd name="connsiteY11" fmla="*/ 2193003 h 3279938"/>
              <a:gd name="connsiteX12" fmla="*/ 903406 w 6219453"/>
              <a:gd name="connsiteY12" fmla="*/ 1024654 h 3279938"/>
              <a:gd name="connsiteX0" fmla="*/ 918561 w 6234608"/>
              <a:gd name="connsiteY0" fmla="*/ 1024654 h 3279938"/>
              <a:gd name="connsiteX1" fmla="*/ 1341338 w 6234608"/>
              <a:gd name="connsiteY1" fmla="*/ 298162 h 3279938"/>
              <a:gd name="connsiteX2" fmla="*/ 2301458 w 6234608"/>
              <a:gd name="connsiteY2" fmla="*/ 206722 h 3279938"/>
              <a:gd name="connsiteX3" fmla="*/ 3330189 w 6234608"/>
              <a:gd name="connsiteY3" fmla="*/ 610 h 3279938"/>
              <a:gd name="connsiteX4" fmla="*/ 4983698 w 6234608"/>
              <a:gd name="connsiteY4" fmla="*/ 277842 h 3279938"/>
              <a:gd name="connsiteX5" fmla="*/ 6025098 w 6234608"/>
              <a:gd name="connsiteY5" fmla="*/ 328643 h 3279938"/>
              <a:gd name="connsiteX6" fmla="*/ 6132977 w 6234608"/>
              <a:gd name="connsiteY6" fmla="*/ 1522494 h 3279938"/>
              <a:gd name="connsiteX7" fmla="*/ 4536658 w 6234608"/>
              <a:gd name="connsiteY7" fmla="*/ 2609562 h 3279938"/>
              <a:gd name="connsiteX8" fmla="*/ 3477509 w 6234608"/>
              <a:gd name="connsiteY8" fmla="*/ 3278058 h 3279938"/>
              <a:gd name="connsiteX9" fmla="*/ 1986499 w 6234608"/>
              <a:gd name="connsiteY9" fmla="*/ 2411443 h 3279938"/>
              <a:gd name="connsiteX10" fmla="*/ 843498 w 6234608"/>
              <a:gd name="connsiteY10" fmla="*/ 2665442 h 3279938"/>
              <a:gd name="connsiteX11" fmla="*/ 219 w 6234608"/>
              <a:gd name="connsiteY11" fmla="*/ 2040603 h 3279938"/>
              <a:gd name="connsiteX12" fmla="*/ 918561 w 6234608"/>
              <a:gd name="connsiteY12" fmla="*/ 1024654 h 3279938"/>
              <a:gd name="connsiteX0" fmla="*/ 918561 w 6234608"/>
              <a:gd name="connsiteY0" fmla="*/ 1024654 h 3279938"/>
              <a:gd name="connsiteX1" fmla="*/ 1341338 w 6234608"/>
              <a:gd name="connsiteY1" fmla="*/ 298162 h 3279938"/>
              <a:gd name="connsiteX2" fmla="*/ 2301458 w 6234608"/>
              <a:gd name="connsiteY2" fmla="*/ 206722 h 3279938"/>
              <a:gd name="connsiteX3" fmla="*/ 3330189 w 6234608"/>
              <a:gd name="connsiteY3" fmla="*/ 610 h 3279938"/>
              <a:gd name="connsiteX4" fmla="*/ 4983698 w 6234608"/>
              <a:gd name="connsiteY4" fmla="*/ 277842 h 3279938"/>
              <a:gd name="connsiteX5" fmla="*/ 6025098 w 6234608"/>
              <a:gd name="connsiteY5" fmla="*/ 328643 h 3279938"/>
              <a:gd name="connsiteX6" fmla="*/ 6132977 w 6234608"/>
              <a:gd name="connsiteY6" fmla="*/ 1522494 h 3279938"/>
              <a:gd name="connsiteX7" fmla="*/ 4536658 w 6234608"/>
              <a:gd name="connsiteY7" fmla="*/ 2609562 h 3279938"/>
              <a:gd name="connsiteX8" fmla="*/ 3477509 w 6234608"/>
              <a:gd name="connsiteY8" fmla="*/ 3278058 h 3279938"/>
              <a:gd name="connsiteX9" fmla="*/ 1986499 w 6234608"/>
              <a:gd name="connsiteY9" fmla="*/ 2411443 h 3279938"/>
              <a:gd name="connsiteX10" fmla="*/ 843498 w 6234608"/>
              <a:gd name="connsiteY10" fmla="*/ 2665442 h 3279938"/>
              <a:gd name="connsiteX11" fmla="*/ 219 w 6234608"/>
              <a:gd name="connsiteY11" fmla="*/ 2040603 h 3279938"/>
              <a:gd name="connsiteX12" fmla="*/ 918561 w 6234608"/>
              <a:gd name="connsiteY12" fmla="*/ 1024654 h 3279938"/>
              <a:gd name="connsiteX0" fmla="*/ 761211 w 6234738"/>
              <a:gd name="connsiteY0" fmla="*/ 1202454 h 3279938"/>
              <a:gd name="connsiteX1" fmla="*/ 1341468 w 6234738"/>
              <a:gd name="connsiteY1" fmla="*/ 298162 h 3279938"/>
              <a:gd name="connsiteX2" fmla="*/ 2301588 w 6234738"/>
              <a:gd name="connsiteY2" fmla="*/ 206722 h 3279938"/>
              <a:gd name="connsiteX3" fmla="*/ 3330319 w 6234738"/>
              <a:gd name="connsiteY3" fmla="*/ 610 h 3279938"/>
              <a:gd name="connsiteX4" fmla="*/ 4983828 w 6234738"/>
              <a:gd name="connsiteY4" fmla="*/ 277842 h 3279938"/>
              <a:gd name="connsiteX5" fmla="*/ 6025228 w 6234738"/>
              <a:gd name="connsiteY5" fmla="*/ 328643 h 3279938"/>
              <a:gd name="connsiteX6" fmla="*/ 6133107 w 6234738"/>
              <a:gd name="connsiteY6" fmla="*/ 1522494 h 3279938"/>
              <a:gd name="connsiteX7" fmla="*/ 4536788 w 6234738"/>
              <a:gd name="connsiteY7" fmla="*/ 2609562 h 3279938"/>
              <a:gd name="connsiteX8" fmla="*/ 3477639 w 6234738"/>
              <a:gd name="connsiteY8" fmla="*/ 3278058 h 3279938"/>
              <a:gd name="connsiteX9" fmla="*/ 1986629 w 6234738"/>
              <a:gd name="connsiteY9" fmla="*/ 2411443 h 3279938"/>
              <a:gd name="connsiteX10" fmla="*/ 843628 w 6234738"/>
              <a:gd name="connsiteY10" fmla="*/ 2665442 h 3279938"/>
              <a:gd name="connsiteX11" fmla="*/ 349 w 6234738"/>
              <a:gd name="connsiteY11" fmla="*/ 2040603 h 3279938"/>
              <a:gd name="connsiteX12" fmla="*/ 761211 w 6234738"/>
              <a:gd name="connsiteY12" fmla="*/ 1202454 h 3279938"/>
              <a:gd name="connsiteX0" fmla="*/ 761102 w 6234629"/>
              <a:gd name="connsiteY0" fmla="*/ 1202454 h 3279938"/>
              <a:gd name="connsiteX1" fmla="*/ 1158479 w 6234629"/>
              <a:gd name="connsiteY1" fmla="*/ 404842 h 3279938"/>
              <a:gd name="connsiteX2" fmla="*/ 2301479 w 6234629"/>
              <a:gd name="connsiteY2" fmla="*/ 206722 h 3279938"/>
              <a:gd name="connsiteX3" fmla="*/ 3330210 w 6234629"/>
              <a:gd name="connsiteY3" fmla="*/ 610 h 3279938"/>
              <a:gd name="connsiteX4" fmla="*/ 4983719 w 6234629"/>
              <a:gd name="connsiteY4" fmla="*/ 277842 h 3279938"/>
              <a:gd name="connsiteX5" fmla="*/ 6025119 w 6234629"/>
              <a:gd name="connsiteY5" fmla="*/ 328643 h 3279938"/>
              <a:gd name="connsiteX6" fmla="*/ 6132998 w 6234629"/>
              <a:gd name="connsiteY6" fmla="*/ 1522494 h 3279938"/>
              <a:gd name="connsiteX7" fmla="*/ 4536679 w 6234629"/>
              <a:gd name="connsiteY7" fmla="*/ 2609562 h 3279938"/>
              <a:gd name="connsiteX8" fmla="*/ 3477530 w 6234629"/>
              <a:gd name="connsiteY8" fmla="*/ 3278058 h 3279938"/>
              <a:gd name="connsiteX9" fmla="*/ 1986520 w 6234629"/>
              <a:gd name="connsiteY9" fmla="*/ 2411443 h 3279938"/>
              <a:gd name="connsiteX10" fmla="*/ 843519 w 6234629"/>
              <a:gd name="connsiteY10" fmla="*/ 2665442 h 3279938"/>
              <a:gd name="connsiteX11" fmla="*/ 240 w 6234629"/>
              <a:gd name="connsiteY11" fmla="*/ 2040603 h 3279938"/>
              <a:gd name="connsiteX12" fmla="*/ 761102 w 6234629"/>
              <a:gd name="connsiteY12" fmla="*/ 1202454 h 3279938"/>
              <a:gd name="connsiteX0" fmla="*/ 761102 w 6234629"/>
              <a:gd name="connsiteY0" fmla="*/ 1202454 h 3279938"/>
              <a:gd name="connsiteX1" fmla="*/ 1158479 w 6234629"/>
              <a:gd name="connsiteY1" fmla="*/ 404842 h 3279938"/>
              <a:gd name="connsiteX2" fmla="*/ 2301479 w 6234629"/>
              <a:gd name="connsiteY2" fmla="*/ 206722 h 3279938"/>
              <a:gd name="connsiteX3" fmla="*/ 3330210 w 6234629"/>
              <a:gd name="connsiteY3" fmla="*/ 610 h 3279938"/>
              <a:gd name="connsiteX4" fmla="*/ 4983719 w 6234629"/>
              <a:gd name="connsiteY4" fmla="*/ 277842 h 3279938"/>
              <a:gd name="connsiteX5" fmla="*/ 6025119 w 6234629"/>
              <a:gd name="connsiteY5" fmla="*/ 328643 h 3279938"/>
              <a:gd name="connsiteX6" fmla="*/ 6132998 w 6234629"/>
              <a:gd name="connsiteY6" fmla="*/ 1522494 h 3279938"/>
              <a:gd name="connsiteX7" fmla="*/ 4536679 w 6234629"/>
              <a:gd name="connsiteY7" fmla="*/ 2609562 h 3279938"/>
              <a:gd name="connsiteX8" fmla="*/ 3477530 w 6234629"/>
              <a:gd name="connsiteY8" fmla="*/ 3278058 h 3279938"/>
              <a:gd name="connsiteX9" fmla="*/ 1986520 w 6234629"/>
              <a:gd name="connsiteY9" fmla="*/ 2411443 h 3279938"/>
              <a:gd name="connsiteX10" fmla="*/ 843519 w 6234629"/>
              <a:gd name="connsiteY10" fmla="*/ 2665442 h 3279938"/>
              <a:gd name="connsiteX11" fmla="*/ 240 w 6234629"/>
              <a:gd name="connsiteY11" fmla="*/ 2040603 h 3279938"/>
              <a:gd name="connsiteX12" fmla="*/ 761102 w 6234629"/>
              <a:gd name="connsiteY12" fmla="*/ 1202454 h 3279938"/>
              <a:gd name="connsiteX0" fmla="*/ 705242 w 6178769"/>
              <a:gd name="connsiteY0" fmla="*/ 1202454 h 3279938"/>
              <a:gd name="connsiteX1" fmla="*/ 1102619 w 6178769"/>
              <a:gd name="connsiteY1" fmla="*/ 404842 h 3279938"/>
              <a:gd name="connsiteX2" fmla="*/ 2245619 w 6178769"/>
              <a:gd name="connsiteY2" fmla="*/ 206722 h 3279938"/>
              <a:gd name="connsiteX3" fmla="*/ 3274350 w 6178769"/>
              <a:gd name="connsiteY3" fmla="*/ 610 h 3279938"/>
              <a:gd name="connsiteX4" fmla="*/ 4927859 w 6178769"/>
              <a:gd name="connsiteY4" fmla="*/ 277842 h 3279938"/>
              <a:gd name="connsiteX5" fmla="*/ 5969259 w 6178769"/>
              <a:gd name="connsiteY5" fmla="*/ 328643 h 3279938"/>
              <a:gd name="connsiteX6" fmla="*/ 6077138 w 6178769"/>
              <a:gd name="connsiteY6" fmla="*/ 1522494 h 3279938"/>
              <a:gd name="connsiteX7" fmla="*/ 4480819 w 6178769"/>
              <a:gd name="connsiteY7" fmla="*/ 2609562 h 3279938"/>
              <a:gd name="connsiteX8" fmla="*/ 3421670 w 6178769"/>
              <a:gd name="connsiteY8" fmla="*/ 3278058 h 3279938"/>
              <a:gd name="connsiteX9" fmla="*/ 1930660 w 6178769"/>
              <a:gd name="connsiteY9" fmla="*/ 2411443 h 3279938"/>
              <a:gd name="connsiteX10" fmla="*/ 787659 w 6178769"/>
              <a:gd name="connsiteY10" fmla="*/ 2665442 h 3279938"/>
              <a:gd name="connsiteX11" fmla="*/ 260 w 6178769"/>
              <a:gd name="connsiteY11" fmla="*/ 1771363 h 3279938"/>
              <a:gd name="connsiteX12" fmla="*/ 705242 w 6178769"/>
              <a:gd name="connsiteY12" fmla="*/ 1202454 h 3279938"/>
              <a:gd name="connsiteX0" fmla="*/ 816780 w 6178547"/>
              <a:gd name="connsiteY0" fmla="*/ 1126254 h 3279938"/>
              <a:gd name="connsiteX1" fmla="*/ 1102397 w 6178547"/>
              <a:gd name="connsiteY1" fmla="*/ 404842 h 3279938"/>
              <a:gd name="connsiteX2" fmla="*/ 2245397 w 6178547"/>
              <a:gd name="connsiteY2" fmla="*/ 206722 h 3279938"/>
              <a:gd name="connsiteX3" fmla="*/ 3274128 w 6178547"/>
              <a:gd name="connsiteY3" fmla="*/ 610 h 3279938"/>
              <a:gd name="connsiteX4" fmla="*/ 4927637 w 6178547"/>
              <a:gd name="connsiteY4" fmla="*/ 277842 h 3279938"/>
              <a:gd name="connsiteX5" fmla="*/ 5969037 w 6178547"/>
              <a:gd name="connsiteY5" fmla="*/ 328643 h 3279938"/>
              <a:gd name="connsiteX6" fmla="*/ 6076916 w 6178547"/>
              <a:gd name="connsiteY6" fmla="*/ 1522494 h 3279938"/>
              <a:gd name="connsiteX7" fmla="*/ 4480597 w 6178547"/>
              <a:gd name="connsiteY7" fmla="*/ 2609562 h 3279938"/>
              <a:gd name="connsiteX8" fmla="*/ 3421448 w 6178547"/>
              <a:gd name="connsiteY8" fmla="*/ 3278058 h 3279938"/>
              <a:gd name="connsiteX9" fmla="*/ 1930438 w 6178547"/>
              <a:gd name="connsiteY9" fmla="*/ 2411443 h 3279938"/>
              <a:gd name="connsiteX10" fmla="*/ 787437 w 6178547"/>
              <a:gd name="connsiteY10" fmla="*/ 2665442 h 3279938"/>
              <a:gd name="connsiteX11" fmla="*/ 38 w 6178547"/>
              <a:gd name="connsiteY11" fmla="*/ 1771363 h 3279938"/>
              <a:gd name="connsiteX12" fmla="*/ 816780 w 6178547"/>
              <a:gd name="connsiteY12" fmla="*/ 1126254 h 3279938"/>
              <a:gd name="connsiteX0" fmla="*/ 887526 w 6249293"/>
              <a:gd name="connsiteY0" fmla="*/ 1126254 h 3279938"/>
              <a:gd name="connsiteX1" fmla="*/ 1173143 w 6249293"/>
              <a:gd name="connsiteY1" fmla="*/ 404842 h 3279938"/>
              <a:gd name="connsiteX2" fmla="*/ 2316143 w 6249293"/>
              <a:gd name="connsiteY2" fmla="*/ 206722 h 3279938"/>
              <a:gd name="connsiteX3" fmla="*/ 3344874 w 6249293"/>
              <a:gd name="connsiteY3" fmla="*/ 610 h 3279938"/>
              <a:gd name="connsiteX4" fmla="*/ 4998383 w 6249293"/>
              <a:gd name="connsiteY4" fmla="*/ 277842 h 3279938"/>
              <a:gd name="connsiteX5" fmla="*/ 6039783 w 6249293"/>
              <a:gd name="connsiteY5" fmla="*/ 328643 h 3279938"/>
              <a:gd name="connsiteX6" fmla="*/ 6147662 w 6249293"/>
              <a:gd name="connsiteY6" fmla="*/ 1522494 h 3279938"/>
              <a:gd name="connsiteX7" fmla="*/ 4551343 w 6249293"/>
              <a:gd name="connsiteY7" fmla="*/ 2609562 h 3279938"/>
              <a:gd name="connsiteX8" fmla="*/ 3492194 w 6249293"/>
              <a:gd name="connsiteY8" fmla="*/ 3278058 h 3279938"/>
              <a:gd name="connsiteX9" fmla="*/ 2001184 w 6249293"/>
              <a:gd name="connsiteY9" fmla="*/ 2411443 h 3279938"/>
              <a:gd name="connsiteX10" fmla="*/ 858183 w 6249293"/>
              <a:gd name="connsiteY10" fmla="*/ 2665442 h 3279938"/>
              <a:gd name="connsiteX11" fmla="*/ 131743 w 6249293"/>
              <a:gd name="connsiteY11" fmla="*/ 2350482 h 3279938"/>
              <a:gd name="connsiteX12" fmla="*/ 70784 w 6249293"/>
              <a:gd name="connsiteY12" fmla="*/ 1771363 h 3279938"/>
              <a:gd name="connsiteX13" fmla="*/ 887526 w 6249293"/>
              <a:gd name="connsiteY13" fmla="*/ 1126254 h 3279938"/>
              <a:gd name="connsiteX0" fmla="*/ 874632 w 6236399"/>
              <a:gd name="connsiteY0" fmla="*/ 1126254 h 3279938"/>
              <a:gd name="connsiteX1" fmla="*/ 1160249 w 6236399"/>
              <a:gd name="connsiteY1" fmla="*/ 404842 h 3279938"/>
              <a:gd name="connsiteX2" fmla="*/ 2303249 w 6236399"/>
              <a:gd name="connsiteY2" fmla="*/ 206722 h 3279938"/>
              <a:gd name="connsiteX3" fmla="*/ 3331980 w 6236399"/>
              <a:gd name="connsiteY3" fmla="*/ 610 h 3279938"/>
              <a:gd name="connsiteX4" fmla="*/ 4985489 w 6236399"/>
              <a:gd name="connsiteY4" fmla="*/ 277842 h 3279938"/>
              <a:gd name="connsiteX5" fmla="*/ 6026889 w 6236399"/>
              <a:gd name="connsiteY5" fmla="*/ 328643 h 3279938"/>
              <a:gd name="connsiteX6" fmla="*/ 6134768 w 6236399"/>
              <a:gd name="connsiteY6" fmla="*/ 1522494 h 3279938"/>
              <a:gd name="connsiteX7" fmla="*/ 4538449 w 6236399"/>
              <a:gd name="connsiteY7" fmla="*/ 2609562 h 3279938"/>
              <a:gd name="connsiteX8" fmla="*/ 3479300 w 6236399"/>
              <a:gd name="connsiteY8" fmla="*/ 3278058 h 3279938"/>
              <a:gd name="connsiteX9" fmla="*/ 1988290 w 6236399"/>
              <a:gd name="connsiteY9" fmla="*/ 2411443 h 3279938"/>
              <a:gd name="connsiteX10" fmla="*/ 845289 w 6236399"/>
              <a:gd name="connsiteY10" fmla="*/ 2665442 h 3279938"/>
              <a:gd name="connsiteX11" fmla="*/ 118849 w 6236399"/>
              <a:gd name="connsiteY11" fmla="*/ 2350482 h 3279938"/>
              <a:gd name="connsiteX12" fmla="*/ 78210 w 6236399"/>
              <a:gd name="connsiteY12" fmla="*/ 1695163 h 3279938"/>
              <a:gd name="connsiteX13" fmla="*/ 874632 w 6236399"/>
              <a:gd name="connsiteY13" fmla="*/ 1126254 h 3279938"/>
              <a:gd name="connsiteX0" fmla="*/ 874632 w 6236399"/>
              <a:gd name="connsiteY0" fmla="*/ 1126254 h 3279938"/>
              <a:gd name="connsiteX1" fmla="*/ 1160249 w 6236399"/>
              <a:gd name="connsiteY1" fmla="*/ 404842 h 3279938"/>
              <a:gd name="connsiteX2" fmla="*/ 2303249 w 6236399"/>
              <a:gd name="connsiteY2" fmla="*/ 206722 h 3279938"/>
              <a:gd name="connsiteX3" fmla="*/ 3331980 w 6236399"/>
              <a:gd name="connsiteY3" fmla="*/ 610 h 3279938"/>
              <a:gd name="connsiteX4" fmla="*/ 4985489 w 6236399"/>
              <a:gd name="connsiteY4" fmla="*/ 277842 h 3279938"/>
              <a:gd name="connsiteX5" fmla="*/ 6026889 w 6236399"/>
              <a:gd name="connsiteY5" fmla="*/ 328643 h 3279938"/>
              <a:gd name="connsiteX6" fmla="*/ 6134768 w 6236399"/>
              <a:gd name="connsiteY6" fmla="*/ 1522494 h 3279938"/>
              <a:gd name="connsiteX7" fmla="*/ 4538449 w 6236399"/>
              <a:gd name="connsiteY7" fmla="*/ 2609562 h 3279938"/>
              <a:gd name="connsiteX8" fmla="*/ 3479300 w 6236399"/>
              <a:gd name="connsiteY8" fmla="*/ 3278058 h 3279938"/>
              <a:gd name="connsiteX9" fmla="*/ 1988290 w 6236399"/>
              <a:gd name="connsiteY9" fmla="*/ 2411443 h 3279938"/>
              <a:gd name="connsiteX10" fmla="*/ 845289 w 6236399"/>
              <a:gd name="connsiteY10" fmla="*/ 2665442 h 3279938"/>
              <a:gd name="connsiteX11" fmla="*/ 118849 w 6236399"/>
              <a:gd name="connsiteY11" fmla="*/ 2350482 h 3279938"/>
              <a:gd name="connsiteX12" fmla="*/ 78210 w 6236399"/>
              <a:gd name="connsiteY12" fmla="*/ 1659603 h 3279938"/>
              <a:gd name="connsiteX13" fmla="*/ 874632 w 6236399"/>
              <a:gd name="connsiteY13" fmla="*/ 1126254 h 3279938"/>
              <a:gd name="connsiteX0" fmla="*/ 874632 w 6236399"/>
              <a:gd name="connsiteY0" fmla="*/ 1126254 h 3279938"/>
              <a:gd name="connsiteX1" fmla="*/ 1160249 w 6236399"/>
              <a:gd name="connsiteY1" fmla="*/ 404842 h 3279938"/>
              <a:gd name="connsiteX2" fmla="*/ 2303249 w 6236399"/>
              <a:gd name="connsiteY2" fmla="*/ 206722 h 3279938"/>
              <a:gd name="connsiteX3" fmla="*/ 3331980 w 6236399"/>
              <a:gd name="connsiteY3" fmla="*/ 610 h 3279938"/>
              <a:gd name="connsiteX4" fmla="*/ 4985489 w 6236399"/>
              <a:gd name="connsiteY4" fmla="*/ 277842 h 3279938"/>
              <a:gd name="connsiteX5" fmla="*/ 6026889 w 6236399"/>
              <a:gd name="connsiteY5" fmla="*/ 328643 h 3279938"/>
              <a:gd name="connsiteX6" fmla="*/ 6134768 w 6236399"/>
              <a:gd name="connsiteY6" fmla="*/ 1522494 h 3279938"/>
              <a:gd name="connsiteX7" fmla="*/ 4538449 w 6236399"/>
              <a:gd name="connsiteY7" fmla="*/ 2609562 h 3279938"/>
              <a:gd name="connsiteX8" fmla="*/ 3479300 w 6236399"/>
              <a:gd name="connsiteY8" fmla="*/ 3278058 h 3279938"/>
              <a:gd name="connsiteX9" fmla="*/ 1988290 w 6236399"/>
              <a:gd name="connsiteY9" fmla="*/ 2411443 h 3279938"/>
              <a:gd name="connsiteX10" fmla="*/ 667489 w 6236399"/>
              <a:gd name="connsiteY10" fmla="*/ 2685762 h 3279938"/>
              <a:gd name="connsiteX11" fmla="*/ 118849 w 6236399"/>
              <a:gd name="connsiteY11" fmla="*/ 2350482 h 3279938"/>
              <a:gd name="connsiteX12" fmla="*/ 78210 w 6236399"/>
              <a:gd name="connsiteY12" fmla="*/ 1659603 h 3279938"/>
              <a:gd name="connsiteX13" fmla="*/ 874632 w 6236399"/>
              <a:gd name="connsiteY13" fmla="*/ 1126254 h 3279938"/>
              <a:gd name="connsiteX0" fmla="*/ 874632 w 6236399"/>
              <a:gd name="connsiteY0" fmla="*/ 1126254 h 3279938"/>
              <a:gd name="connsiteX1" fmla="*/ 1160249 w 6236399"/>
              <a:gd name="connsiteY1" fmla="*/ 404842 h 3279938"/>
              <a:gd name="connsiteX2" fmla="*/ 2303249 w 6236399"/>
              <a:gd name="connsiteY2" fmla="*/ 206722 h 3279938"/>
              <a:gd name="connsiteX3" fmla="*/ 3331980 w 6236399"/>
              <a:gd name="connsiteY3" fmla="*/ 610 h 3279938"/>
              <a:gd name="connsiteX4" fmla="*/ 4985489 w 6236399"/>
              <a:gd name="connsiteY4" fmla="*/ 277842 h 3279938"/>
              <a:gd name="connsiteX5" fmla="*/ 6026889 w 6236399"/>
              <a:gd name="connsiteY5" fmla="*/ 328643 h 3279938"/>
              <a:gd name="connsiteX6" fmla="*/ 6134768 w 6236399"/>
              <a:gd name="connsiteY6" fmla="*/ 1522494 h 3279938"/>
              <a:gd name="connsiteX7" fmla="*/ 4538449 w 6236399"/>
              <a:gd name="connsiteY7" fmla="*/ 2609562 h 3279938"/>
              <a:gd name="connsiteX8" fmla="*/ 3479300 w 6236399"/>
              <a:gd name="connsiteY8" fmla="*/ 3278058 h 3279938"/>
              <a:gd name="connsiteX9" fmla="*/ 1988290 w 6236399"/>
              <a:gd name="connsiteY9" fmla="*/ 2411443 h 3279938"/>
              <a:gd name="connsiteX10" fmla="*/ 667489 w 6236399"/>
              <a:gd name="connsiteY10" fmla="*/ 2685762 h 3279938"/>
              <a:gd name="connsiteX11" fmla="*/ 118849 w 6236399"/>
              <a:gd name="connsiteY11" fmla="*/ 2350482 h 3279938"/>
              <a:gd name="connsiteX12" fmla="*/ 78210 w 6236399"/>
              <a:gd name="connsiteY12" fmla="*/ 1659603 h 3279938"/>
              <a:gd name="connsiteX13" fmla="*/ 874632 w 6236399"/>
              <a:gd name="connsiteY13" fmla="*/ 1126254 h 3279938"/>
              <a:gd name="connsiteX0" fmla="*/ 874632 w 6236399"/>
              <a:gd name="connsiteY0" fmla="*/ 1126254 h 3279938"/>
              <a:gd name="connsiteX1" fmla="*/ 1160249 w 6236399"/>
              <a:gd name="connsiteY1" fmla="*/ 404842 h 3279938"/>
              <a:gd name="connsiteX2" fmla="*/ 2303249 w 6236399"/>
              <a:gd name="connsiteY2" fmla="*/ 206722 h 3279938"/>
              <a:gd name="connsiteX3" fmla="*/ 3331980 w 6236399"/>
              <a:gd name="connsiteY3" fmla="*/ 610 h 3279938"/>
              <a:gd name="connsiteX4" fmla="*/ 4985489 w 6236399"/>
              <a:gd name="connsiteY4" fmla="*/ 277842 h 3279938"/>
              <a:gd name="connsiteX5" fmla="*/ 6026889 w 6236399"/>
              <a:gd name="connsiteY5" fmla="*/ 328643 h 3279938"/>
              <a:gd name="connsiteX6" fmla="*/ 6134768 w 6236399"/>
              <a:gd name="connsiteY6" fmla="*/ 1522494 h 3279938"/>
              <a:gd name="connsiteX7" fmla="*/ 4538449 w 6236399"/>
              <a:gd name="connsiteY7" fmla="*/ 2609562 h 3279938"/>
              <a:gd name="connsiteX8" fmla="*/ 3479300 w 6236399"/>
              <a:gd name="connsiteY8" fmla="*/ 3278058 h 3279938"/>
              <a:gd name="connsiteX9" fmla="*/ 1988290 w 6236399"/>
              <a:gd name="connsiteY9" fmla="*/ 2411443 h 3279938"/>
              <a:gd name="connsiteX10" fmla="*/ 667489 w 6236399"/>
              <a:gd name="connsiteY10" fmla="*/ 2685762 h 3279938"/>
              <a:gd name="connsiteX11" fmla="*/ 118849 w 6236399"/>
              <a:gd name="connsiteY11" fmla="*/ 2350482 h 3279938"/>
              <a:gd name="connsiteX12" fmla="*/ 78210 w 6236399"/>
              <a:gd name="connsiteY12" fmla="*/ 1659603 h 3279938"/>
              <a:gd name="connsiteX13" fmla="*/ 874632 w 6236399"/>
              <a:gd name="connsiteY13" fmla="*/ 1126254 h 3279938"/>
              <a:gd name="connsiteX0" fmla="*/ 874632 w 6236399"/>
              <a:gd name="connsiteY0" fmla="*/ 1126254 h 3279355"/>
              <a:gd name="connsiteX1" fmla="*/ 1160249 w 6236399"/>
              <a:gd name="connsiteY1" fmla="*/ 404842 h 3279355"/>
              <a:gd name="connsiteX2" fmla="*/ 2303249 w 6236399"/>
              <a:gd name="connsiteY2" fmla="*/ 206722 h 3279355"/>
              <a:gd name="connsiteX3" fmla="*/ 3331980 w 6236399"/>
              <a:gd name="connsiteY3" fmla="*/ 610 h 3279355"/>
              <a:gd name="connsiteX4" fmla="*/ 4985489 w 6236399"/>
              <a:gd name="connsiteY4" fmla="*/ 277842 h 3279355"/>
              <a:gd name="connsiteX5" fmla="*/ 6026889 w 6236399"/>
              <a:gd name="connsiteY5" fmla="*/ 328643 h 3279355"/>
              <a:gd name="connsiteX6" fmla="*/ 6134768 w 6236399"/>
              <a:gd name="connsiteY6" fmla="*/ 1522494 h 3279355"/>
              <a:gd name="connsiteX7" fmla="*/ 4538449 w 6236399"/>
              <a:gd name="connsiteY7" fmla="*/ 2609562 h 3279355"/>
              <a:gd name="connsiteX8" fmla="*/ 3479300 w 6236399"/>
              <a:gd name="connsiteY8" fmla="*/ 3278058 h 3279355"/>
              <a:gd name="connsiteX9" fmla="*/ 2216890 w 6236399"/>
              <a:gd name="connsiteY9" fmla="*/ 2447003 h 3279355"/>
              <a:gd name="connsiteX10" fmla="*/ 667489 w 6236399"/>
              <a:gd name="connsiteY10" fmla="*/ 2685762 h 3279355"/>
              <a:gd name="connsiteX11" fmla="*/ 118849 w 6236399"/>
              <a:gd name="connsiteY11" fmla="*/ 2350482 h 3279355"/>
              <a:gd name="connsiteX12" fmla="*/ 78210 w 6236399"/>
              <a:gd name="connsiteY12" fmla="*/ 1659603 h 3279355"/>
              <a:gd name="connsiteX13" fmla="*/ 874632 w 6236399"/>
              <a:gd name="connsiteY13" fmla="*/ 1126254 h 3279355"/>
              <a:gd name="connsiteX0" fmla="*/ 874632 w 6236399"/>
              <a:gd name="connsiteY0" fmla="*/ 1126254 h 3228730"/>
              <a:gd name="connsiteX1" fmla="*/ 1160249 w 6236399"/>
              <a:gd name="connsiteY1" fmla="*/ 404842 h 3228730"/>
              <a:gd name="connsiteX2" fmla="*/ 2303249 w 6236399"/>
              <a:gd name="connsiteY2" fmla="*/ 206722 h 3228730"/>
              <a:gd name="connsiteX3" fmla="*/ 3331980 w 6236399"/>
              <a:gd name="connsiteY3" fmla="*/ 610 h 3228730"/>
              <a:gd name="connsiteX4" fmla="*/ 4985489 w 6236399"/>
              <a:gd name="connsiteY4" fmla="*/ 277842 h 3228730"/>
              <a:gd name="connsiteX5" fmla="*/ 6026889 w 6236399"/>
              <a:gd name="connsiteY5" fmla="*/ 328643 h 3228730"/>
              <a:gd name="connsiteX6" fmla="*/ 6134768 w 6236399"/>
              <a:gd name="connsiteY6" fmla="*/ 1522494 h 3228730"/>
              <a:gd name="connsiteX7" fmla="*/ 4538449 w 6236399"/>
              <a:gd name="connsiteY7" fmla="*/ 2609562 h 3228730"/>
              <a:gd name="connsiteX8" fmla="*/ 3174500 w 6236399"/>
              <a:gd name="connsiteY8" fmla="*/ 3227258 h 3228730"/>
              <a:gd name="connsiteX9" fmla="*/ 2216890 w 6236399"/>
              <a:gd name="connsiteY9" fmla="*/ 2447003 h 3228730"/>
              <a:gd name="connsiteX10" fmla="*/ 667489 w 6236399"/>
              <a:gd name="connsiteY10" fmla="*/ 2685762 h 3228730"/>
              <a:gd name="connsiteX11" fmla="*/ 118849 w 6236399"/>
              <a:gd name="connsiteY11" fmla="*/ 2350482 h 3228730"/>
              <a:gd name="connsiteX12" fmla="*/ 78210 w 6236399"/>
              <a:gd name="connsiteY12" fmla="*/ 1659603 h 3228730"/>
              <a:gd name="connsiteX13" fmla="*/ 874632 w 6236399"/>
              <a:gd name="connsiteY13" fmla="*/ 1126254 h 3228730"/>
              <a:gd name="connsiteX0" fmla="*/ 874632 w 6236399"/>
              <a:gd name="connsiteY0" fmla="*/ 1126254 h 3268438"/>
              <a:gd name="connsiteX1" fmla="*/ 1160249 w 6236399"/>
              <a:gd name="connsiteY1" fmla="*/ 404842 h 3268438"/>
              <a:gd name="connsiteX2" fmla="*/ 2303249 w 6236399"/>
              <a:gd name="connsiteY2" fmla="*/ 206722 h 3268438"/>
              <a:gd name="connsiteX3" fmla="*/ 3331980 w 6236399"/>
              <a:gd name="connsiteY3" fmla="*/ 610 h 3268438"/>
              <a:gd name="connsiteX4" fmla="*/ 4985489 w 6236399"/>
              <a:gd name="connsiteY4" fmla="*/ 277842 h 3268438"/>
              <a:gd name="connsiteX5" fmla="*/ 6026889 w 6236399"/>
              <a:gd name="connsiteY5" fmla="*/ 328643 h 3268438"/>
              <a:gd name="connsiteX6" fmla="*/ 6134768 w 6236399"/>
              <a:gd name="connsiteY6" fmla="*/ 1522494 h 3268438"/>
              <a:gd name="connsiteX7" fmla="*/ 4538449 w 6236399"/>
              <a:gd name="connsiteY7" fmla="*/ 2609562 h 3268438"/>
              <a:gd name="connsiteX8" fmla="*/ 3944089 w 6236399"/>
              <a:gd name="connsiteY8" fmla="*/ 3102323 h 3268438"/>
              <a:gd name="connsiteX9" fmla="*/ 3174500 w 6236399"/>
              <a:gd name="connsiteY9" fmla="*/ 3227258 h 3268438"/>
              <a:gd name="connsiteX10" fmla="*/ 2216890 w 6236399"/>
              <a:gd name="connsiteY10" fmla="*/ 2447003 h 3268438"/>
              <a:gd name="connsiteX11" fmla="*/ 667489 w 6236399"/>
              <a:gd name="connsiteY11" fmla="*/ 2685762 h 3268438"/>
              <a:gd name="connsiteX12" fmla="*/ 118849 w 6236399"/>
              <a:gd name="connsiteY12" fmla="*/ 2350482 h 3268438"/>
              <a:gd name="connsiteX13" fmla="*/ 78210 w 6236399"/>
              <a:gd name="connsiteY13" fmla="*/ 1659603 h 3268438"/>
              <a:gd name="connsiteX14" fmla="*/ 874632 w 6236399"/>
              <a:gd name="connsiteY14" fmla="*/ 1126254 h 3268438"/>
              <a:gd name="connsiteX0" fmla="*/ 874632 w 6236399"/>
              <a:gd name="connsiteY0" fmla="*/ 1126254 h 3268438"/>
              <a:gd name="connsiteX1" fmla="*/ 1160249 w 6236399"/>
              <a:gd name="connsiteY1" fmla="*/ 404842 h 3268438"/>
              <a:gd name="connsiteX2" fmla="*/ 2303249 w 6236399"/>
              <a:gd name="connsiteY2" fmla="*/ 206722 h 3268438"/>
              <a:gd name="connsiteX3" fmla="*/ 3331980 w 6236399"/>
              <a:gd name="connsiteY3" fmla="*/ 610 h 3268438"/>
              <a:gd name="connsiteX4" fmla="*/ 4985489 w 6236399"/>
              <a:gd name="connsiteY4" fmla="*/ 277842 h 3268438"/>
              <a:gd name="connsiteX5" fmla="*/ 6026889 w 6236399"/>
              <a:gd name="connsiteY5" fmla="*/ 328643 h 3268438"/>
              <a:gd name="connsiteX6" fmla="*/ 6134768 w 6236399"/>
              <a:gd name="connsiteY6" fmla="*/ 1522494 h 3268438"/>
              <a:gd name="connsiteX7" fmla="*/ 4538449 w 6236399"/>
              <a:gd name="connsiteY7" fmla="*/ 2609562 h 3268438"/>
              <a:gd name="connsiteX8" fmla="*/ 3944089 w 6236399"/>
              <a:gd name="connsiteY8" fmla="*/ 3102323 h 3268438"/>
              <a:gd name="connsiteX9" fmla="*/ 3174500 w 6236399"/>
              <a:gd name="connsiteY9" fmla="*/ 3227258 h 3268438"/>
              <a:gd name="connsiteX10" fmla="*/ 2216890 w 6236399"/>
              <a:gd name="connsiteY10" fmla="*/ 2447003 h 3268438"/>
              <a:gd name="connsiteX11" fmla="*/ 667489 w 6236399"/>
              <a:gd name="connsiteY11" fmla="*/ 2685762 h 3268438"/>
              <a:gd name="connsiteX12" fmla="*/ 118849 w 6236399"/>
              <a:gd name="connsiteY12" fmla="*/ 2350482 h 3268438"/>
              <a:gd name="connsiteX13" fmla="*/ 78210 w 6236399"/>
              <a:gd name="connsiteY13" fmla="*/ 1659603 h 3268438"/>
              <a:gd name="connsiteX14" fmla="*/ 874632 w 6236399"/>
              <a:gd name="connsiteY14" fmla="*/ 1126254 h 3268438"/>
              <a:gd name="connsiteX0" fmla="*/ 874632 w 6236399"/>
              <a:gd name="connsiteY0" fmla="*/ 1126254 h 3280965"/>
              <a:gd name="connsiteX1" fmla="*/ 1160249 w 6236399"/>
              <a:gd name="connsiteY1" fmla="*/ 404842 h 3280965"/>
              <a:gd name="connsiteX2" fmla="*/ 2303249 w 6236399"/>
              <a:gd name="connsiteY2" fmla="*/ 206722 h 3280965"/>
              <a:gd name="connsiteX3" fmla="*/ 3331980 w 6236399"/>
              <a:gd name="connsiteY3" fmla="*/ 610 h 3280965"/>
              <a:gd name="connsiteX4" fmla="*/ 4985489 w 6236399"/>
              <a:gd name="connsiteY4" fmla="*/ 277842 h 3280965"/>
              <a:gd name="connsiteX5" fmla="*/ 6026889 w 6236399"/>
              <a:gd name="connsiteY5" fmla="*/ 328643 h 3280965"/>
              <a:gd name="connsiteX6" fmla="*/ 6134768 w 6236399"/>
              <a:gd name="connsiteY6" fmla="*/ 1522494 h 3280965"/>
              <a:gd name="connsiteX7" fmla="*/ 4538449 w 6236399"/>
              <a:gd name="connsiteY7" fmla="*/ 2609562 h 3280965"/>
              <a:gd name="connsiteX8" fmla="*/ 3944089 w 6236399"/>
              <a:gd name="connsiteY8" fmla="*/ 3102323 h 3280965"/>
              <a:gd name="connsiteX9" fmla="*/ 3174500 w 6236399"/>
              <a:gd name="connsiteY9" fmla="*/ 3227258 h 3280965"/>
              <a:gd name="connsiteX10" fmla="*/ 2216890 w 6236399"/>
              <a:gd name="connsiteY10" fmla="*/ 2447003 h 3280965"/>
              <a:gd name="connsiteX11" fmla="*/ 667489 w 6236399"/>
              <a:gd name="connsiteY11" fmla="*/ 2685762 h 3280965"/>
              <a:gd name="connsiteX12" fmla="*/ 118849 w 6236399"/>
              <a:gd name="connsiteY12" fmla="*/ 2350482 h 3280965"/>
              <a:gd name="connsiteX13" fmla="*/ 78210 w 6236399"/>
              <a:gd name="connsiteY13" fmla="*/ 1659603 h 3280965"/>
              <a:gd name="connsiteX14" fmla="*/ 874632 w 6236399"/>
              <a:gd name="connsiteY14" fmla="*/ 1126254 h 3280965"/>
              <a:gd name="connsiteX0" fmla="*/ 874632 w 6236399"/>
              <a:gd name="connsiteY0" fmla="*/ 1126254 h 3215040"/>
              <a:gd name="connsiteX1" fmla="*/ 1160249 w 6236399"/>
              <a:gd name="connsiteY1" fmla="*/ 404842 h 3215040"/>
              <a:gd name="connsiteX2" fmla="*/ 2303249 w 6236399"/>
              <a:gd name="connsiteY2" fmla="*/ 206722 h 3215040"/>
              <a:gd name="connsiteX3" fmla="*/ 3331980 w 6236399"/>
              <a:gd name="connsiteY3" fmla="*/ 610 h 3215040"/>
              <a:gd name="connsiteX4" fmla="*/ 4985489 w 6236399"/>
              <a:gd name="connsiteY4" fmla="*/ 277842 h 3215040"/>
              <a:gd name="connsiteX5" fmla="*/ 6026889 w 6236399"/>
              <a:gd name="connsiteY5" fmla="*/ 328643 h 3215040"/>
              <a:gd name="connsiteX6" fmla="*/ 6134768 w 6236399"/>
              <a:gd name="connsiteY6" fmla="*/ 1522494 h 3215040"/>
              <a:gd name="connsiteX7" fmla="*/ 4538449 w 6236399"/>
              <a:gd name="connsiteY7" fmla="*/ 2609562 h 3215040"/>
              <a:gd name="connsiteX8" fmla="*/ 3944089 w 6236399"/>
              <a:gd name="connsiteY8" fmla="*/ 3102323 h 3215040"/>
              <a:gd name="connsiteX9" fmla="*/ 3042420 w 6236399"/>
              <a:gd name="connsiteY9" fmla="*/ 3161218 h 3215040"/>
              <a:gd name="connsiteX10" fmla="*/ 2216890 w 6236399"/>
              <a:gd name="connsiteY10" fmla="*/ 2447003 h 3215040"/>
              <a:gd name="connsiteX11" fmla="*/ 667489 w 6236399"/>
              <a:gd name="connsiteY11" fmla="*/ 2685762 h 3215040"/>
              <a:gd name="connsiteX12" fmla="*/ 118849 w 6236399"/>
              <a:gd name="connsiteY12" fmla="*/ 2350482 h 3215040"/>
              <a:gd name="connsiteX13" fmla="*/ 78210 w 6236399"/>
              <a:gd name="connsiteY13" fmla="*/ 1659603 h 3215040"/>
              <a:gd name="connsiteX14" fmla="*/ 874632 w 6236399"/>
              <a:gd name="connsiteY14" fmla="*/ 1126254 h 3215040"/>
              <a:gd name="connsiteX0" fmla="*/ 874632 w 6236399"/>
              <a:gd name="connsiteY0" fmla="*/ 1126254 h 3272152"/>
              <a:gd name="connsiteX1" fmla="*/ 1160249 w 6236399"/>
              <a:gd name="connsiteY1" fmla="*/ 404842 h 3272152"/>
              <a:gd name="connsiteX2" fmla="*/ 2303249 w 6236399"/>
              <a:gd name="connsiteY2" fmla="*/ 206722 h 3272152"/>
              <a:gd name="connsiteX3" fmla="*/ 3331980 w 6236399"/>
              <a:gd name="connsiteY3" fmla="*/ 610 h 3272152"/>
              <a:gd name="connsiteX4" fmla="*/ 4985489 w 6236399"/>
              <a:gd name="connsiteY4" fmla="*/ 277842 h 3272152"/>
              <a:gd name="connsiteX5" fmla="*/ 6026889 w 6236399"/>
              <a:gd name="connsiteY5" fmla="*/ 328643 h 3272152"/>
              <a:gd name="connsiteX6" fmla="*/ 6134768 w 6236399"/>
              <a:gd name="connsiteY6" fmla="*/ 1522494 h 3272152"/>
              <a:gd name="connsiteX7" fmla="*/ 4538449 w 6236399"/>
              <a:gd name="connsiteY7" fmla="*/ 2609562 h 3272152"/>
              <a:gd name="connsiteX8" fmla="*/ 3817089 w 6236399"/>
              <a:gd name="connsiteY8" fmla="*/ 3214083 h 3272152"/>
              <a:gd name="connsiteX9" fmla="*/ 3042420 w 6236399"/>
              <a:gd name="connsiteY9" fmla="*/ 3161218 h 3272152"/>
              <a:gd name="connsiteX10" fmla="*/ 2216890 w 6236399"/>
              <a:gd name="connsiteY10" fmla="*/ 2447003 h 3272152"/>
              <a:gd name="connsiteX11" fmla="*/ 667489 w 6236399"/>
              <a:gd name="connsiteY11" fmla="*/ 2685762 h 3272152"/>
              <a:gd name="connsiteX12" fmla="*/ 118849 w 6236399"/>
              <a:gd name="connsiteY12" fmla="*/ 2350482 h 3272152"/>
              <a:gd name="connsiteX13" fmla="*/ 78210 w 6236399"/>
              <a:gd name="connsiteY13" fmla="*/ 1659603 h 3272152"/>
              <a:gd name="connsiteX14" fmla="*/ 874632 w 6236399"/>
              <a:gd name="connsiteY14" fmla="*/ 1126254 h 3272152"/>
              <a:gd name="connsiteX0" fmla="*/ 874632 w 6236399"/>
              <a:gd name="connsiteY0" fmla="*/ 1126254 h 3262259"/>
              <a:gd name="connsiteX1" fmla="*/ 1160249 w 6236399"/>
              <a:gd name="connsiteY1" fmla="*/ 404842 h 3262259"/>
              <a:gd name="connsiteX2" fmla="*/ 2303249 w 6236399"/>
              <a:gd name="connsiteY2" fmla="*/ 206722 h 3262259"/>
              <a:gd name="connsiteX3" fmla="*/ 3331980 w 6236399"/>
              <a:gd name="connsiteY3" fmla="*/ 610 h 3262259"/>
              <a:gd name="connsiteX4" fmla="*/ 4985489 w 6236399"/>
              <a:gd name="connsiteY4" fmla="*/ 277842 h 3262259"/>
              <a:gd name="connsiteX5" fmla="*/ 6026889 w 6236399"/>
              <a:gd name="connsiteY5" fmla="*/ 328643 h 3262259"/>
              <a:gd name="connsiteX6" fmla="*/ 6134768 w 6236399"/>
              <a:gd name="connsiteY6" fmla="*/ 1522494 h 3262259"/>
              <a:gd name="connsiteX7" fmla="*/ 4538449 w 6236399"/>
              <a:gd name="connsiteY7" fmla="*/ 2609562 h 3262259"/>
              <a:gd name="connsiteX8" fmla="*/ 3776449 w 6236399"/>
              <a:gd name="connsiteY8" fmla="*/ 3198843 h 3262259"/>
              <a:gd name="connsiteX9" fmla="*/ 3042420 w 6236399"/>
              <a:gd name="connsiteY9" fmla="*/ 3161218 h 3262259"/>
              <a:gd name="connsiteX10" fmla="*/ 2216890 w 6236399"/>
              <a:gd name="connsiteY10" fmla="*/ 2447003 h 3262259"/>
              <a:gd name="connsiteX11" fmla="*/ 667489 w 6236399"/>
              <a:gd name="connsiteY11" fmla="*/ 2685762 h 3262259"/>
              <a:gd name="connsiteX12" fmla="*/ 118849 w 6236399"/>
              <a:gd name="connsiteY12" fmla="*/ 2350482 h 3262259"/>
              <a:gd name="connsiteX13" fmla="*/ 78210 w 6236399"/>
              <a:gd name="connsiteY13" fmla="*/ 1659603 h 3262259"/>
              <a:gd name="connsiteX14" fmla="*/ 874632 w 6236399"/>
              <a:gd name="connsiteY14" fmla="*/ 1126254 h 3262259"/>
              <a:gd name="connsiteX0" fmla="*/ 874632 w 6194208"/>
              <a:gd name="connsiteY0" fmla="*/ 1126254 h 3262259"/>
              <a:gd name="connsiteX1" fmla="*/ 1160249 w 6194208"/>
              <a:gd name="connsiteY1" fmla="*/ 404842 h 3262259"/>
              <a:gd name="connsiteX2" fmla="*/ 2303249 w 6194208"/>
              <a:gd name="connsiteY2" fmla="*/ 206722 h 3262259"/>
              <a:gd name="connsiteX3" fmla="*/ 3331980 w 6194208"/>
              <a:gd name="connsiteY3" fmla="*/ 610 h 3262259"/>
              <a:gd name="connsiteX4" fmla="*/ 4985489 w 6194208"/>
              <a:gd name="connsiteY4" fmla="*/ 277842 h 3262259"/>
              <a:gd name="connsiteX5" fmla="*/ 6026889 w 6194208"/>
              <a:gd name="connsiteY5" fmla="*/ 328643 h 3262259"/>
              <a:gd name="connsiteX6" fmla="*/ 6134768 w 6194208"/>
              <a:gd name="connsiteY6" fmla="*/ 1522494 h 3262259"/>
              <a:gd name="connsiteX7" fmla="*/ 5930369 w 6194208"/>
              <a:gd name="connsiteY7" fmla="*/ 2198084 h 3262259"/>
              <a:gd name="connsiteX8" fmla="*/ 4538449 w 6194208"/>
              <a:gd name="connsiteY8" fmla="*/ 2609562 h 3262259"/>
              <a:gd name="connsiteX9" fmla="*/ 3776449 w 6194208"/>
              <a:gd name="connsiteY9" fmla="*/ 3198843 h 3262259"/>
              <a:gd name="connsiteX10" fmla="*/ 3042420 w 6194208"/>
              <a:gd name="connsiteY10" fmla="*/ 3161218 h 3262259"/>
              <a:gd name="connsiteX11" fmla="*/ 2216890 w 6194208"/>
              <a:gd name="connsiteY11" fmla="*/ 2447003 h 3262259"/>
              <a:gd name="connsiteX12" fmla="*/ 667489 w 6194208"/>
              <a:gd name="connsiteY12" fmla="*/ 2685762 h 3262259"/>
              <a:gd name="connsiteX13" fmla="*/ 118849 w 6194208"/>
              <a:gd name="connsiteY13" fmla="*/ 2350482 h 3262259"/>
              <a:gd name="connsiteX14" fmla="*/ 78210 w 6194208"/>
              <a:gd name="connsiteY14" fmla="*/ 1659603 h 3262259"/>
              <a:gd name="connsiteX15" fmla="*/ 874632 w 6194208"/>
              <a:gd name="connsiteY15" fmla="*/ 1126254 h 3262259"/>
              <a:gd name="connsiteX0" fmla="*/ 874632 w 6194208"/>
              <a:gd name="connsiteY0" fmla="*/ 1126254 h 3262259"/>
              <a:gd name="connsiteX1" fmla="*/ 1160249 w 6194208"/>
              <a:gd name="connsiteY1" fmla="*/ 404842 h 3262259"/>
              <a:gd name="connsiteX2" fmla="*/ 2303249 w 6194208"/>
              <a:gd name="connsiteY2" fmla="*/ 206722 h 3262259"/>
              <a:gd name="connsiteX3" fmla="*/ 3331980 w 6194208"/>
              <a:gd name="connsiteY3" fmla="*/ 610 h 3262259"/>
              <a:gd name="connsiteX4" fmla="*/ 4985489 w 6194208"/>
              <a:gd name="connsiteY4" fmla="*/ 277842 h 3262259"/>
              <a:gd name="connsiteX5" fmla="*/ 6026889 w 6194208"/>
              <a:gd name="connsiteY5" fmla="*/ 328643 h 3262259"/>
              <a:gd name="connsiteX6" fmla="*/ 6134768 w 6194208"/>
              <a:gd name="connsiteY6" fmla="*/ 1522494 h 3262259"/>
              <a:gd name="connsiteX7" fmla="*/ 5930369 w 6194208"/>
              <a:gd name="connsiteY7" fmla="*/ 2198084 h 3262259"/>
              <a:gd name="connsiteX8" fmla="*/ 4538449 w 6194208"/>
              <a:gd name="connsiteY8" fmla="*/ 2609562 h 3262259"/>
              <a:gd name="connsiteX9" fmla="*/ 3776449 w 6194208"/>
              <a:gd name="connsiteY9" fmla="*/ 3198843 h 3262259"/>
              <a:gd name="connsiteX10" fmla="*/ 3042420 w 6194208"/>
              <a:gd name="connsiteY10" fmla="*/ 3161218 h 3262259"/>
              <a:gd name="connsiteX11" fmla="*/ 2216890 w 6194208"/>
              <a:gd name="connsiteY11" fmla="*/ 2447003 h 3262259"/>
              <a:gd name="connsiteX12" fmla="*/ 667489 w 6194208"/>
              <a:gd name="connsiteY12" fmla="*/ 2685762 h 3262259"/>
              <a:gd name="connsiteX13" fmla="*/ 118849 w 6194208"/>
              <a:gd name="connsiteY13" fmla="*/ 2350482 h 3262259"/>
              <a:gd name="connsiteX14" fmla="*/ 78210 w 6194208"/>
              <a:gd name="connsiteY14" fmla="*/ 1659603 h 3262259"/>
              <a:gd name="connsiteX15" fmla="*/ 874632 w 6194208"/>
              <a:gd name="connsiteY15" fmla="*/ 1126254 h 3262259"/>
              <a:gd name="connsiteX0" fmla="*/ 874632 w 6194208"/>
              <a:gd name="connsiteY0" fmla="*/ 1126254 h 3262259"/>
              <a:gd name="connsiteX1" fmla="*/ 1160249 w 6194208"/>
              <a:gd name="connsiteY1" fmla="*/ 404842 h 3262259"/>
              <a:gd name="connsiteX2" fmla="*/ 2303249 w 6194208"/>
              <a:gd name="connsiteY2" fmla="*/ 206722 h 3262259"/>
              <a:gd name="connsiteX3" fmla="*/ 3331980 w 6194208"/>
              <a:gd name="connsiteY3" fmla="*/ 610 h 3262259"/>
              <a:gd name="connsiteX4" fmla="*/ 4985489 w 6194208"/>
              <a:gd name="connsiteY4" fmla="*/ 277842 h 3262259"/>
              <a:gd name="connsiteX5" fmla="*/ 6026889 w 6194208"/>
              <a:gd name="connsiteY5" fmla="*/ 328643 h 3262259"/>
              <a:gd name="connsiteX6" fmla="*/ 6134768 w 6194208"/>
              <a:gd name="connsiteY6" fmla="*/ 1522494 h 3262259"/>
              <a:gd name="connsiteX7" fmla="*/ 5930369 w 6194208"/>
              <a:gd name="connsiteY7" fmla="*/ 2198084 h 3262259"/>
              <a:gd name="connsiteX8" fmla="*/ 4538449 w 6194208"/>
              <a:gd name="connsiteY8" fmla="*/ 2609562 h 3262259"/>
              <a:gd name="connsiteX9" fmla="*/ 3776449 w 6194208"/>
              <a:gd name="connsiteY9" fmla="*/ 3198843 h 3262259"/>
              <a:gd name="connsiteX10" fmla="*/ 3042420 w 6194208"/>
              <a:gd name="connsiteY10" fmla="*/ 3161218 h 3262259"/>
              <a:gd name="connsiteX11" fmla="*/ 2216890 w 6194208"/>
              <a:gd name="connsiteY11" fmla="*/ 2447003 h 3262259"/>
              <a:gd name="connsiteX12" fmla="*/ 667489 w 6194208"/>
              <a:gd name="connsiteY12" fmla="*/ 2685762 h 3262259"/>
              <a:gd name="connsiteX13" fmla="*/ 118849 w 6194208"/>
              <a:gd name="connsiteY13" fmla="*/ 2350482 h 3262259"/>
              <a:gd name="connsiteX14" fmla="*/ 78210 w 6194208"/>
              <a:gd name="connsiteY14" fmla="*/ 1659603 h 3262259"/>
              <a:gd name="connsiteX15" fmla="*/ 874632 w 6194208"/>
              <a:gd name="connsiteY15" fmla="*/ 1126254 h 3262259"/>
              <a:gd name="connsiteX0" fmla="*/ 874632 w 6194208"/>
              <a:gd name="connsiteY0" fmla="*/ 1126254 h 3262259"/>
              <a:gd name="connsiteX1" fmla="*/ 1160249 w 6194208"/>
              <a:gd name="connsiteY1" fmla="*/ 404842 h 3262259"/>
              <a:gd name="connsiteX2" fmla="*/ 2303249 w 6194208"/>
              <a:gd name="connsiteY2" fmla="*/ 206722 h 3262259"/>
              <a:gd name="connsiteX3" fmla="*/ 3331980 w 6194208"/>
              <a:gd name="connsiteY3" fmla="*/ 610 h 3262259"/>
              <a:gd name="connsiteX4" fmla="*/ 4985489 w 6194208"/>
              <a:gd name="connsiteY4" fmla="*/ 277842 h 3262259"/>
              <a:gd name="connsiteX5" fmla="*/ 6026889 w 6194208"/>
              <a:gd name="connsiteY5" fmla="*/ 328643 h 3262259"/>
              <a:gd name="connsiteX6" fmla="*/ 6134768 w 6194208"/>
              <a:gd name="connsiteY6" fmla="*/ 1522494 h 3262259"/>
              <a:gd name="connsiteX7" fmla="*/ 5930369 w 6194208"/>
              <a:gd name="connsiteY7" fmla="*/ 2198084 h 3262259"/>
              <a:gd name="connsiteX8" fmla="*/ 4538449 w 6194208"/>
              <a:gd name="connsiteY8" fmla="*/ 2609562 h 3262259"/>
              <a:gd name="connsiteX9" fmla="*/ 3776449 w 6194208"/>
              <a:gd name="connsiteY9" fmla="*/ 3198843 h 3262259"/>
              <a:gd name="connsiteX10" fmla="*/ 3042420 w 6194208"/>
              <a:gd name="connsiteY10" fmla="*/ 3161218 h 3262259"/>
              <a:gd name="connsiteX11" fmla="*/ 2216890 w 6194208"/>
              <a:gd name="connsiteY11" fmla="*/ 2447003 h 3262259"/>
              <a:gd name="connsiteX12" fmla="*/ 667489 w 6194208"/>
              <a:gd name="connsiteY12" fmla="*/ 2685762 h 3262259"/>
              <a:gd name="connsiteX13" fmla="*/ 118849 w 6194208"/>
              <a:gd name="connsiteY13" fmla="*/ 2350482 h 3262259"/>
              <a:gd name="connsiteX14" fmla="*/ 78210 w 6194208"/>
              <a:gd name="connsiteY14" fmla="*/ 1659603 h 3262259"/>
              <a:gd name="connsiteX15" fmla="*/ 874632 w 6194208"/>
              <a:gd name="connsiteY15" fmla="*/ 1126254 h 3262259"/>
              <a:gd name="connsiteX0" fmla="*/ 874632 w 6194208"/>
              <a:gd name="connsiteY0" fmla="*/ 1126254 h 3262259"/>
              <a:gd name="connsiteX1" fmla="*/ 1160249 w 6194208"/>
              <a:gd name="connsiteY1" fmla="*/ 404842 h 3262259"/>
              <a:gd name="connsiteX2" fmla="*/ 2303249 w 6194208"/>
              <a:gd name="connsiteY2" fmla="*/ 206722 h 3262259"/>
              <a:gd name="connsiteX3" fmla="*/ 3331980 w 6194208"/>
              <a:gd name="connsiteY3" fmla="*/ 610 h 3262259"/>
              <a:gd name="connsiteX4" fmla="*/ 4985489 w 6194208"/>
              <a:gd name="connsiteY4" fmla="*/ 277842 h 3262259"/>
              <a:gd name="connsiteX5" fmla="*/ 6026889 w 6194208"/>
              <a:gd name="connsiteY5" fmla="*/ 328643 h 3262259"/>
              <a:gd name="connsiteX6" fmla="*/ 6134768 w 6194208"/>
              <a:gd name="connsiteY6" fmla="*/ 1522494 h 3262259"/>
              <a:gd name="connsiteX7" fmla="*/ 5930369 w 6194208"/>
              <a:gd name="connsiteY7" fmla="*/ 2198084 h 3262259"/>
              <a:gd name="connsiteX8" fmla="*/ 4538449 w 6194208"/>
              <a:gd name="connsiteY8" fmla="*/ 2609562 h 3262259"/>
              <a:gd name="connsiteX9" fmla="*/ 3776449 w 6194208"/>
              <a:gd name="connsiteY9" fmla="*/ 3198843 h 3262259"/>
              <a:gd name="connsiteX10" fmla="*/ 3042420 w 6194208"/>
              <a:gd name="connsiteY10" fmla="*/ 3161218 h 3262259"/>
              <a:gd name="connsiteX11" fmla="*/ 2216890 w 6194208"/>
              <a:gd name="connsiteY11" fmla="*/ 2447003 h 3262259"/>
              <a:gd name="connsiteX12" fmla="*/ 667489 w 6194208"/>
              <a:gd name="connsiteY12" fmla="*/ 2685762 h 3262259"/>
              <a:gd name="connsiteX13" fmla="*/ 118849 w 6194208"/>
              <a:gd name="connsiteY13" fmla="*/ 2350482 h 3262259"/>
              <a:gd name="connsiteX14" fmla="*/ 78210 w 6194208"/>
              <a:gd name="connsiteY14" fmla="*/ 1659603 h 3262259"/>
              <a:gd name="connsiteX15" fmla="*/ 874632 w 6194208"/>
              <a:gd name="connsiteY15" fmla="*/ 1126254 h 3262259"/>
              <a:gd name="connsiteX0" fmla="*/ 874632 w 6201875"/>
              <a:gd name="connsiteY0" fmla="*/ 1126254 h 3262259"/>
              <a:gd name="connsiteX1" fmla="*/ 1160249 w 6201875"/>
              <a:gd name="connsiteY1" fmla="*/ 404842 h 3262259"/>
              <a:gd name="connsiteX2" fmla="*/ 2303249 w 6201875"/>
              <a:gd name="connsiteY2" fmla="*/ 206722 h 3262259"/>
              <a:gd name="connsiteX3" fmla="*/ 3331980 w 6201875"/>
              <a:gd name="connsiteY3" fmla="*/ 610 h 3262259"/>
              <a:gd name="connsiteX4" fmla="*/ 4985489 w 6201875"/>
              <a:gd name="connsiteY4" fmla="*/ 277842 h 3262259"/>
              <a:gd name="connsiteX5" fmla="*/ 6026889 w 6201875"/>
              <a:gd name="connsiteY5" fmla="*/ 328643 h 3262259"/>
              <a:gd name="connsiteX6" fmla="*/ 6134768 w 6201875"/>
              <a:gd name="connsiteY6" fmla="*/ 1522494 h 3262259"/>
              <a:gd name="connsiteX7" fmla="*/ 5930369 w 6201875"/>
              <a:gd name="connsiteY7" fmla="*/ 2198084 h 3262259"/>
              <a:gd name="connsiteX8" fmla="*/ 4538449 w 6201875"/>
              <a:gd name="connsiteY8" fmla="*/ 2609562 h 3262259"/>
              <a:gd name="connsiteX9" fmla="*/ 3776449 w 6201875"/>
              <a:gd name="connsiteY9" fmla="*/ 3198843 h 3262259"/>
              <a:gd name="connsiteX10" fmla="*/ 3042420 w 6201875"/>
              <a:gd name="connsiteY10" fmla="*/ 3161218 h 3262259"/>
              <a:gd name="connsiteX11" fmla="*/ 2216890 w 6201875"/>
              <a:gd name="connsiteY11" fmla="*/ 2447003 h 3262259"/>
              <a:gd name="connsiteX12" fmla="*/ 667489 w 6201875"/>
              <a:gd name="connsiteY12" fmla="*/ 2685762 h 3262259"/>
              <a:gd name="connsiteX13" fmla="*/ 118849 w 6201875"/>
              <a:gd name="connsiteY13" fmla="*/ 2350482 h 3262259"/>
              <a:gd name="connsiteX14" fmla="*/ 78210 w 6201875"/>
              <a:gd name="connsiteY14" fmla="*/ 1659603 h 3262259"/>
              <a:gd name="connsiteX15" fmla="*/ 874632 w 6201875"/>
              <a:gd name="connsiteY15" fmla="*/ 1126254 h 3262259"/>
              <a:gd name="connsiteX0" fmla="*/ 874632 w 6213944"/>
              <a:gd name="connsiteY0" fmla="*/ 1126254 h 3262259"/>
              <a:gd name="connsiteX1" fmla="*/ 1160249 w 6213944"/>
              <a:gd name="connsiteY1" fmla="*/ 404842 h 3262259"/>
              <a:gd name="connsiteX2" fmla="*/ 2303249 w 6213944"/>
              <a:gd name="connsiteY2" fmla="*/ 206722 h 3262259"/>
              <a:gd name="connsiteX3" fmla="*/ 3331980 w 6213944"/>
              <a:gd name="connsiteY3" fmla="*/ 610 h 3262259"/>
              <a:gd name="connsiteX4" fmla="*/ 4985489 w 6213944"/>
              <a:gd name="connsiteY4" fmla="*/ 277842 h 3262259"/>
              <a:gd name="connsiteX5" fmla="*/ 6026889 w 6213944"/>
              <a:gd name="connsiteY5" fmla="*/ 328643 h 3262259"/>
              <a:gd name="connsiteX6" fmla="*/ 6150008 w 6213944"/>
              <a:gd name="connsiteY6" fmla="*/ 1486934 h 3262259"/>
              <a:gd name="connsiteX7" fmla="*/ 5930369 w 6213944"/>
              <a:gd name="connsiteY7" fmla="*/ 2198084 h 3262259"/>
              <a:gd name="connsiteX8" fmla="*/ 4538449 w 6213944"/>
              <a:gd name="connsiteY8" fmla="*/ 2609562 h 3262259"/>
              <a:gd name="connsiteX9" fmla="*/ 3776449 w 6213944"/>
              <a:gd name="connsiteY9" fmla="*/ 3198843 h 3262259"/>
              <a:gd name="connsiteX10" fmla="*/ 3042420 w 6213944"/>
              <a:gd name="connsiteY10" fmla="*/ 3161218 h 3262259"/>
              <a:gd name="connsiteX11" fmla="*/ 2216890 w 6213944"/>
              <a:gd name="connsiteY11" fmla="*/ 2447003 h 3262259"/>
              <a:gd name="connsiteX12" fmla="*/ 667489 w 6213944"/>
              <a:gd name="connsiteY12" fmla="*/ 2685762 h 3262259"/>
              <a:gd name="connsiteX13" fmla="*/ 118849 w 6213944"/>
              <a:gd name="connsiteY13" fmla="*/ 2350482 h 3262259"/>
              <a:gd name="connsiteX14" fmla="*/ 78210 w 6213944"/>
              <a:gd name="connsiteY14" fmla="*/ 1659603 h 3262259"/>
              <a:gd name="connsiteX15" fmla="*/ 874632 w 6213944"/>
              <a:gd name="connsiteY15" fmla="*/ 1126254 h 3262259"/>
              <a:gd name="connsiteX0" fmla="*/ 874632 w 6225245"/>
              <a:gd name="connsiteY0" fmla="*/ 1126254 h 3262259"/>
              <a:gd name="connsiteX1" fmla="*/ 1160249 w 6225245"/>
              <a:gd name="connsiteY1" fmla="*/ 404842 h 3262259"/>
              <a:gd name="connsiteX2" fmla="*/ 2303249 w 6225245"/>
              <a:gd name="connsiteY2" fmla="*/ 206722 h 3262259"/>
              <a:gd name="connsiteX3" fmla="*/ 3331980 w 6225245"/>
              <a:gd name="connsiteY3" fmla="*/ 610 h 3262259"/>
              <a:gd name="connsiteX4" fmla="*/ 4985489 w 6225245"/>
              <a:gd name="connsiteY4" fmla="*/ 277842 h 3262259"/>
              <a:gd name="connsiteX5" fmla="*/ 6026889 w 6225245"/>
              <a:gd name="connsiteY5" fmla="*/ 328643 h 3262259"/>
              <a:gd name="connsiteX6" fmla="*/ 6219928 w 6225245"/>
              <a:gd name="connsiteY6" fmla="*/ 714724 h 3262259"/>
              <a:gd name="connsiteX7" fmla="*/ 6150008 w 6225245"/>
              <a:gd name="connsiteY7" fmla="*/ 1486934 h 3262259"/>
              <a:gd name="connsiteX8" fmla="*/ 5930369 w 6225245"/>
              <a:gd name="connsiteY8" fmla="*/ 2198084 h 3262259"/>
              <a:gd name="connsiteX9" fmla="*/ 4538449 w 6225245"/>
              <a:gd name="connsiteY9" fmla="*/ 2609562 h 3262259"/>
              <a:gd name="connsiteX10" fmla="*/ 3776449 w 6225245"/>
              <a:gd name="connsiteY10" fmla="*/ 3198843 h 3262259"/>
              <a:gd name="connsiteX11" fmla="*/ 3042420 w 6225245"/>
              <a:gd name="connsiteY11" fmla="*/ 3161218 h 3262259"/>
              <a:gd name="connsiteX12" fmla="*/ 2216890 w 6225245"/>
              <a:gd name="connsiteY12" fmla="*/ 2447003 h 3262259"/>
              <a:gd name="connsiteX13" fmla="*/ 667489 w 6225245"/>
              <a:gd name="connsiteY13" fmla="*/ 2685762 h 3262259"/>
              <a:gd name="connsiteX14" fmla="*/ 118849 w 6225245"/>
              <a:gd name="connsiteY14" fmla="*/ 2350482 h 3262259"/>
              <a:gd name="connsiteX15" fmla="*/ 78210 w 6225245"/>
              <a:gd name="connsiteY15" fmla="*/ 1659603 h 3262259"/>
              <a:gd name="connsiteX16" fmla="*/ 874632 w 6225245"/>
              <a:gd name="connsiteY16" fmla="*/ 1126254 h 3262259"/>
              <a:gd name="connsiteX0" fmla="*/ 874632 w 6225245"/>
              <a:gd name="connsiteY0" fmla="*/ 1126254 h 3262259"/>
              <a:gd name="connsiteX1" fmla="*/ 1160249 w 6225245"/>
              <a:gd name="connsiteY1" fmla="*/ 404842 h 3262259"/>
              <a:gd name="connsiteX2" fmla="*/ 2303249 w 6225245"/>
              <a:gd name="connsiteY2" fmla="*/ 206722 h 3262259"/>
              <a:gd name="connsiteX3" fmla="*/ 3331980 w 6225245"/>
              <a:gd name="connsiteY3" fmla="*/ 610 h 3262259"/>
              <a:gd name="connsiteX4" fmla="*/ 4985489 w 6225245"/>
              <a:gd name="connsiteY4" fmla="*/ 277842 h 3262259"/>
              <a:gd name="connsiteX5" fmla="*/ 6026889 w 6225245"/>
              <a:gd name="connsiteY5" fmla="*/ 328643 h 3262259"/>
              <a:gd name="connsiteX6" fmla="*/ 6219928 w 6225245"/>
              <a:gd name="connsiteY6" fmla="*/ 714724 h 3262259"/>
              <a:gd name="connsiteX7" fmla="*/ 6150008 w 6225245"/>
              <a:gd name="connsiteY7" fmla="*/ 1486934 h 3262259"/>
              <a:gd name="connsiteX8" fmla="*/ 5930369 w 6225245"/>
              <a:gd name="connsiteY8" fmla="*/ 2198084 h 3262259"/>
              <a:gd name="connsiteX9" fmla="*/ 4538449 w 6225245"/>
              <a:gd name="connsiteY9" fmla="*/ 2609562 h 3262259"/>
              <a:gd name="connsiteX10" fmla="*/ 3776449 w 6225245"/>
              <a:gd name="connsiteY10" fmla="*/ 3198843 h 3262259"/>
              <a:gd name="connsiteX11" fmla="*/ 3042420 w 6225245"/>
              <a:gd name="connsiteY11" fmla="*/ 3161218 h 3262259"/>
              <a:gd name="connsiteX12" fmla="*/ 2216890 w 6225245"/>
              <a:gd name="connsiteY12" fmla="*/ 2447003 h 3262259"/>
              <a:gd name="connsiteX13" fmla="*/ 667489 w 6225245"/>
              <a:gd name="connsiteY13" fmla="*/ 2685762 h 3262259"/>
              <a:gd name="connsiteX14" fmla="*/ 118849 w 6225245"/>
              <a:gd name="connsiteY14" fmla="*/ 2350482 h 3262259"/>
              <a:gd name="connsiteX15" fmla="*/ 78210 w 6225245"/>
              <a:gd name="connsiteY15" fmla="*/ 1659603 h 3262259"/>
              <a:gd name="connsiteX16" fmla="*/ 874632 w 6225245"/>
              <a:gd name="connsiteY16" fmla="*/ 1126254 h 3262259"/>
              <a:gd name="connsiteX0" fmla="*/ 874632 w 6221207"/>
              <a:gd name="connsiteY0" fmla="*/ 1126254 h 3262259"/>
              <a:gd name="connsiteX1" fmla="*/ 1160249 w 6221207"/>
              <a:gd name="connsiteY1" fmla="*/ 404842 h 3262259"/>
              <a:gd name="connsiteX2" fmla="*/ 2303249 w 6221207"/>
              <a:gd name="connsiteY2" fmla="*/ 206722 h 3262259"/>
              <a:gd name="connsiteX3" fmla="*/ 3331980 w 6221207"/>
              <a:gd name="connsiteY3" fmla="*/ 610 h 3262259"/>
              <a:gd name="connsiteX4" fmla="*/ 4985489 w 6221207"/>
              <a:gd name="connsiteY4" fmla="*/ 277842 h 3262259"/>
              <a:gd name="connsiteX5" fmla="*/ 6026889 w 6221207"/>
              <a:gd name="connsiteY5" fmla="*/ 328643 h 3262259"/>
              <a:gd name="connsiteX6" fmla="*/ 6219928 w 6221207"/>
              <a:gd name="connsiteY6" fmla="*/ 714724 h 3262259"/>
              <a:gd name="connsiteX7" fmla="*/ 6150008 w 6221207"/>
              <a:gd name="connsiteY7" fmla="*/ 1486934 h 3262259"/>
              <a:gd name="connsiteX8" fmla="*/ 5930369 w 6221207"/>
              <a:gd name="connsiteY8" fmla="*/ 2198084 h 3262259"/>
              <a:gd name="connsiteX9" fmla="*/ 4538449 w 6221207"/>
              <a:gd name="connsiteY9" fmla="*/ 2609562 h 3262259"/>
              <a:gd name="connsiteX10" fmla="*/ 3776449 w 6221207"/>
              <a:gd name="connsiteY10" fmla="*/ 3198843 h 3262259"/>
              <a:gd name="connsiteX11" fmla="*/ 3042420 w 6221207"/>
              <a:gd name="connsiteY11" fmla="*/ 3161218 h 3262259"/>
              <a:gd name="connsiteX12" fmla="*/ 2216890 w 6221207"/>
              <a:gd name="connsiteY12" fmla="*/ 2447003 h 3262259"/>
              <a:gd name="connsiteX13" fmla="*/ 667489 w 6221207"/>
              <a:gd name="connsiteY13" fmla="*/ 2685762 h 3262259"/>
              <a:gd name="connsiteX14" fmla="*/ 118849 w 6221207"/>
              <a:gd name="connsiteY14" fmla="*/ 2350482 h 3262259"/>
              <a:gd name="connsiteX15" fmla="*/ 78210 w 6221207"/>
              <a:gd name="connsiteY15" fmla="*/ 1659603 h 3262259"/>
              <a:gd name="connsiteX16" fmla="*/ 874632 w 6221207"/>
              <a:gd name="connsiteY16" fmla="*/ 1126254 h 3262259"/>
              <a:gd name="connsiteX0" fmla="*/ 874632 w 6225245"/>
              <a:gd name="connsiteY0" fmla="*/ 1126254 h 3262259"/>
              <a:gd name="connsiteX1" fmla="*/ 1160249 w 6225245"/>
              <a:gd name="connsiteY1" fmla="*/ 404842 h 3262259"/>
              <a:gd name="connsiteX2" fmla="*/ 2303249 w 6225245"/>
              <a:gd name="connsiteY2" fmla="*/ 206722 h 3262259"/>
              <a:gd name="connsiteX3" fmla="*/ 3331980 w 6225245"/>
              <a:gd name="connsiteY3" fmla="*/ 610 h 3262259"/>
              <a:gd name="connsiteX4" fmla="*/ 4985489 w 6225245"/>
              <a:gd name="connsiteY4" fmla="*/ 277842 h 3262259"/>
              <a:gd name="connsiteX5" fmla="*/ 6026889 w 6225245"/>
              <a:gd name="connsiteY5" fmla="*/ 328643 h 3262259"/>
              <a:gd name="connsiteX6" fmla="*/ 6219928 w 6225245"/>
              <a:gd name="connsiteY6" fmla="*/ 745204 h 3262259"/>
              <a:gd name="connsiteX7" fmla="*/ 6150008 w 6225245"/>
              <a:gd name="connsiteY7" fmla="*/ 1486934 h 3262259"/>
              <a:gd name="connsiteX8" fmla="*/ 5930369 w 6225245"/>
              <a:gd name="connsiteY8" fmla="*/ 2198084 h 3262259"/>
              <a:gd name="connsiteX9" fmla="*/ 4538449 w 6225245"/>
              <a:gd name="connsiteY9" fmla="*/ 2609562 h 3262259"/>
              <a:gd name="connsiteX10" fmla="*/ 3776449 w 6225245"/>
              <a:gd name="connsiteY10" fmla="*/ 3198843 h 3262259"/>
              <a:gd name="connsiteX11" fmla="*/ 3042420 w 6225245"/>
              <a:gd name="connsiteY11" fmla="*/ 3161218 h 3262259"/>
              <a:gd name="connsiteX12" fmla="*/ 2216890 w 6225245"/>
              <a:gd name="connsiteY12" fmla="*/ 2447003 h 3262259"/>
              <a:gd name="connsiteX13" fmla="*/ 667489 w 6225245"/>
              <a:gd name="connsiteY13" fmla="*/ 2685762 h 3262259"/>
              <a:gd name="connsiteX14" fmla="*/ 118849 w 6225245"/>
              <a:gd name="connsiteY14" fmla="*/ 2350482 h 3262259"/>
              <a:gd name="connsiteX15" fmla="*/ 78210 w 6225245"/>
              <a:gd name="connsiteY15" fmla="*/ 1659603 h 3262259"/>
              <a:gd name="connsiteX16" fmla="*/ 874632 w 6225245"/>
              <a:gd name="connsiteY16" fmla="*/ 1126254 h 3262259"/>
              <a:gd name="connsiteX0" fmla="*/ 874632 w 6233095"/>
              <a:gd name="connsiteY0" fmla="*/ 1126254 h 3262259"/>
              <a:gd name="connsiteX1" fmla="*/ 1160249 w 6233095"/>
              <a:gd name="connsiteY1" fmla="*/ 404842 h 3262259"/>
              <a:gd name="connsiteX2" fmla="*/ 2303249 w 6233095"/>
              <a:gd name="connsiteY2" fmla="*/ 206722 h 3262259"/>
              <a:gd name="connsiteX3" fmla="*/ 3331980 w 6233095"/>
              <a:gd name="connsiteY3" fmla="*/ 610 h 3262259"/>
              <a:gd name="connsiteX4" fmla="*/ 4985489 w 6233095"/>
              <a:gd name="connsiteY4" fmla="*/ 277842 h 3262259"/>
              <a:gd name="connsiteX5" fmla="*/ 6026889 w 6233095"/>
              <a:gd name="connsiteY5" fmla="*/ 328643 h 3262259"/>
              <a:gd name="connsiteX6" fmla="*/ 6219928 w 6233095"/>
              <a:gd name="connsiteY6" fmla="*/ 745204 h 3262259"/>
              <a:gd name="connsiteX7" fmla="*/ 6150008 w 6233095"/>
              <a:gd name="connsiteY7" fmla="*/ 1486934 h 3262259"/>
              <a:gd name="connsiteX8" fmla="*/ 5930369 w 6233095"/>
              <a:gd name="connsiteY8" fmla="*/ 2198084 h 3262259"/>
              <a:gd name="connsiteX9" fmla="*/ 4538449 w 6233095"/>
              <a:gd name="connsiteY9" fmla="*/ 2609562 h 3262259"/>
              <a:gd name="connsiteX10" fmla="*/ 3776449 w 6233095"/>
              <a:gd name="connsiteY10" fmla="*/ 3198843 h 3262259"/>
              <a:gd name="connsiteX11" fmla="*/ 3042420 w 6233095"/>
              <a:gd name="connsiteY11" fmla="*/ 3161218 h 3262259"/>
              <a:gd name="connsiteX12" fmla="*/ 2216890 w 6233095"/>
              <a:gd name="connsiteY12" fmla="*/ 2447003 h 3262259"/>
              <a:gd name="connsiteX13" fmla="*/ 667489 w 6233095"/>
              <a:gd name="connsiteY13" fmla="*/ 2685762 h 3262259"/>
              <a:gd name="connsiteX14" fmla="*/ 118849 w 6233095"/>
              <a:gd name="connsiteY14" fmla="*/ 2350482 h 3262259"/>
              <a:gd name="connsiteX15" fmla="*/ 78210 w 6233095"/>
              <a:gd name="connsiteY15" fmla="*/ 1659603 h 3262259"/>
              <a:gd name="connsiteX16" fmla="*/ 874632 w 6233095"/>
              <a:gd name="connsiteY16" fmla="*/ 1126254 h 3262259"/>
              <a:gd name="connsiteX0" fmla="*/ 874632 w 6233095"/>
              <a:gd name="connsiteY0" fmla="*/ 1126254 h 3262259"/>
              <a:gd name="connsiteX1" fmla="*/ 1160249 w 6233095"/>
              <a:gd name="connsiteY1" fmla="*/ 404842 h 3262259"/>
              <a:gd name="connsiteX2" fmla="*/ 2303249 w 6233095"/>
              <a:gd name="connsiteY2" fmla="*/ 206722 h 3262259"/>
              <a:gd name="connsiteX3" fmla="*/ 3331980 w 6233095"/>
              <a:gd name="connsiteY3" fmla="*/ 610 h 3262259"/>
              <a:gd name="connsiteX4" fmla="*/ 4985489 w 6233095"/>
              <a:gd name="connsiteY4" fmla="*/ 277842 h 3262259"/>
              <a:gd name="connsiteX5" fmla="*/ 5889729 w 6233095"/>
              <a:gd name="connsiteY5" fmla="*/ 252443 h 3262259"/>
              <a:gd name="connsiteX6" fmla="*/ 6219928 w 6233095"/>
              <a:gd name="connsiteY6" fmla="*/ 745204 h 3262259"/>
              <a:gd name="connsiteX7" fmla="*/ 6150008 w 6233095"/>
              <a:gd name="connsiteY7" fmla="*/ 1486934 h 3262259"/>
              <a:gd name="connsiteX8" fmla="*/ 5930369 w 6233095"/>
              <a:gd name="connsiteY8" fmla="*/ 2198084 h 3262259"/>
              <a:gd name="connsiteX9" fmla="*/ 4538449 w 6233095"/>
              <a:gd name="connsiteY9" fmla="*/ 2609562 h 3262259"/>
              <a:gd name="connsiteX10" fmla="*/ 3776449 w 6233095"/>
              <a:gd name="connsiteY10" fmla="*/ 3198843 h 3262259"/>
              <a:gd name="connsiteX11" fmla="*/ 3042420 w 6233095"/>
              <a:gd name="connsiteY11" fmla="*/ 3161218 h 3262259"/>
              <a:gd name="connsiteX12" fmla="*/ 2216890 w 6233095"/>
              <a:gd name="connsiteY12" fmla="*/ 2447003 h 3262259"/>
              <a:gd name="connsiteX13" fmla="*/ 667489 w 6233095"/>
              <a:gd name="connsiteY13" fmla="*/ 2685762 h 3262259"/>
              <a:gd name="connsiteX14" fmla="*/ 118849 w 6233095"/>
              <a:gd name="connsiteY14" fmla="*/ 2350482 h 3262259"/>
              <a:gd name="connsiteX15" fmla="*/ 78210 w 6233095"/>
              <a:gd name="connsiteY15" fmla="*/ 1659603 h 3262259"/>
              <a:gd name="connsiteX16" fmla="*/ 874632 w 6233095"/>
              <a:gd name="connsiteY16" fmla="*/ 1126254 h 3262259"/>
              <a:gd name="connsiteX0" fmla="*/ 874632 w 6233095"/>
              <a:gd name="connsiteY0" fmla="*/ 1126254 h 3262259"/>
              <a:gd name="connsiteX1" fmla="*/ 1160249 w 6233095"/>
              <a:gd name="connsiteY1" fmla="*/ 404842 h 3262259"/>
              <a:gd name="connsiteX2" fmla="*/ 2303249 w 6233095"/>
              <a:gd name="connsiteY2" fmla="*/ 206722 h 3262259"/>
              <a:gd name="connsiteX3" fmla="*/ 3331980 w 6233095"/>
              <a:gd name="connsiteY3" fmla="*/ 610 h 3262259"/>
              <a:gd name="connsiteX4" fmla="*/ 4985489 w 6233095"/>
              <a:gd name="connsiteY4" fmla="*/ 277842 h 3262259"/>
              <a:gd name="connsiteX5" fmla="*/ 5889729 w 6233095"/>
              <a:gd name="connsiteY5" fmla="*/ 252443 h 3262259"/>
              <a:gd name="connsiteX6" fmla="*/ 6219928 w 6233095"/>
              <a:gd name="connsiteY6" fmla="*/ 745204 h 3262259"/>
              <a:gd name="connsiteX7" fmla="*/ 6150008 w 6233095"/>
              <a:gd name="connsiteY7" fmla="*/ 1486934 h 3262259"/>
              <a:gd name="connsiteX8" fmla="*/ 5930369 w 6233095"/>
              <a:gd name="connsiteY8" fmla="*/ 2198084 h 3262259"/>
              <a:gd name="connsiteX9" fmla="*/ 4538449 w 6233095"/>
              <a:gd name="connsiteY9" fmla="*/ 2609562 h 3262259"/>
              <a:gd name="connsiteX10" fmla="*/ 3776449 w 6233095"/>
              <a:gd name="connsiteY10" fmla="*/ 3198843 h 3262259"/>
              <a:gd name="connsiteX11" fmla="*/ 3042420 w 6233095"/>
              <a:gd name="connsiteY11" fmla="*/ 3161218 h 3262259"/>
              <a:gd name="connsiteX12" fmla="*/ 2216890 w 6233095"/>
              <a:gd name="connsiteY12" fmla="*/ 2447003 h 3262259"/>
              <a:gd name="connsiteX13" fmla="*/ 667489 w 6233095"/>
              <a:gd name="connsiteY13" fmla="*/ 2685762 h 3262259"/>
              <a:gd name="connsiteX14" fmla="*/ 118849 w 6233095"/>
              <a:gd name="connsiteY14" fmla="*/ 2350482 h 3262259"/>
              <a:gd name="connsiteX15" fmla="*/ 78210 w 6233095"/>
              <a:gd name="connsiteY15" fmla="*/ 1659603 h 3262259"/>
              <a:gd name="connsiteX16" fmla="*/ 874632 w 6233095"/>
              <a:gd name="connsiteY16" fmla="*/ 1126254 h 3262259"/>
              <a:gd name="connsiteX0" fmla="*/ 874632 w 6233095"/>
              <a:gd name="connsiteY0" fmla="*/ 1126254 h 3262259"/>
              <a:gd name="connsiteX1" fmla="*/ 1160249 w 6233095"/>
              <a:gd name="connsiteY1" fmla="*/ 404842 h 3262259"/>
              <a:gd name="connsiteX2" fmla="*/ 2303249 w 6233095"/>
              <a:gd name="connsiteY2" fmla="*/ 206722 h 3262259"/>
              <a:gd name="connsiteX3" fmla="*/ 3331980 w 6233095"/>
              <a:gd name="connsiteY3" fmla="*/ 610 h 3262259"/>
              <a:gd name="connsiteX4" fmla="*/ 4985489 w 6233095"/>
              <a:gd name="connsiteY4" fmla="*/ 277842 h 3262259"/>
              <a:gd name="connsiteX5" fmla="*/ 5889729 w 6233095"/>
              <a:gd name="connsiteY5" fmla="*/ 252443 h 3262259"/>
              <a:gd name="connsiteX6" fmla="*/ 6219928 w 6233095"/>
              <a:gd name="connsiteY6" fmla="*/ 745204 h 3262259"/>
              <a:gd name="connsiteX7" fmla="*/ 6150008 w 6233095"/>
              <a:gd name="connsiteY7" fmla="*/ 1486934 h 3262259"/>
              <a:gd name="connsiteX8" fmla="*/ 5930369 w 6233095"/>
              <a:gd name="connsiteY8" fmla="*/ 2198084 h 3262259"/>
              <a:gd name="connsiteX9" fmla="*/ 4538449 w 6233095"/>
              <a:gd name="connsiteY9" fmla="*/ 2609562 h 3262259"/>
              <a:gd name="connsiteX10" fmla="*/ 3776449 w 6233095"/>
              <a:gd name="connsiteY10" fmla="*/ 3198843 h 3262259"/>
              <a:gd name="connsiteX11" fmla="*/ 3042420 w 6233095"/>
              <a:gd name="connsiteY11" fmla="*/ 3161218 h 3262259"/>
              <a:gd name="connsiteX12" fmla="*/ 2216890 w 6233095"/>
              <a:gd name="connsiteY12" fmla="*/ 2447003 h 3262259"/>
              <a:gd name="connsiteX13" fmla="*/ 667489 w 6233095"/>
              <a:gd name="connsiteY13" fmla="*/ 2685762 h 3262259"/>
              <a:gd name="connsiteX14" fmla="*/ 118849 w 6233095"/>
              <a:gd name="connsiteY14" fmla="*/ 2350482 h 3262259"/>
              <a:gd name="connsiteX15" fmla="*/ 78210 w 6233095"/>
              <a:gd name="connsiteY15" fmla="*/ 1659603 h 3262259"/>
              <a:gd name="connsiteX16" fmla="*/ 874632 w 6233095"/>
              <a:gd name="connsiteY16" fmla="*/ 1126254 h 3262259"/>
              <a:gd name="connsiteX0" fmla="*/ 874632 w 6233095"/>
              <a:gd name="connsiteY0" fmla="*/ 1126254 h 3262259"/>
              <a:gd name="connsiteX1" fmla="*/ 1160249 w 6233095"/>
              <a:gd name="connsiteY1" fmla="*/ 404842 h 3262259"/>
              <a:gd name="connsiteX2" fmla="*/ 2303249 w 6233095"/>
              <a:gd name="connsiteY2" fmla="*/ 206722 h 3262259"/>
              <a:gd name="connsiteX3" fmla="*/ 3331980 w 6233095"/>
              <a:gd name="connsiteY3" fmla="*/ 610 h 3262259"/>
              <a:gd name="connsiteX4" fmla="*/ 4985489 w 6233095"/>
              <a:gd name="connsiteY4" fmla="*/ 277842 h 3262259"/>
              <a:gd name="connsiteX5" fmla="*/ 5889729 w 6233095"/>
              <a:gd name="connsiteY5" fmla="*/ 252443 h 3262259"/>
              <a:gd name="connsiteX6" fmla="*/ 6219928 w 6233095"/>
              <a:gd name="connsiteY6" fmla="*/ 745204 h 3262259"/>
              <a:gd name="connsiteX7" fmla="*/ 6150008 w 6233095"/>
              <a:gd name="connsiteY7" fmla="*/ 1486934 h 3262259"/>
              <a:gd name="connsiteX8" fmla="*/ 5930369 w 6233095"/>
              <a:gd name="connsiteY8" fmla="*/ 2198084 h 3262259"/>
              <a:gd name="connsiteX9" fmla="*/ 4538449 w 6233095"/>
              <a:gd name="connsiteY9" fmla="*/ 2609562 h 3262259"/>
              <a:gd name="connsiteX10" fmla="*/ 3776449 w 6233095"/>
              <a:gd name="connsiteY10" fmla="*/ 3198843 h 3262259"/>
              <a:gd name="connsiteX11" fmla="*/ 3042420 w 6233095"/>
              <a:gd name="connsiteY11" fmla="*/ 3161218 h 3262259"/>
              <a:gd name="connsiteX12" fmla="*/ 2216890 w 6233095"/>
              <a:gd name="connsiteY12" fmla="*/ 2447003 h 3262259"/>
              <a:gd name="connsiteX13" fmla="*/ 667489 w 6233095"/>
              <a:gd name="connsiteY13" fmla="*/ 2685762 h 3262259"/>
              <a:gd name="connsiteX14" fmla="*/ 118849 w 6233095"/>
              <a:gd name="connsiteY14" fmla="*/ 2350482 h 3262259"/>
              <a:gd name="connsiteX15" fmla="*/ 78210 w 6233095"/>
              <a:gd name="connsiteY15" fmla="*/ 1659603 h 3262259"/>
              <a:gd name="connsiteX16" fmla="*/ 874632 w 6233095"/>
              <a:gd name="connsiteY16" fmla="*/ 1126254 h 3262259"/>
              <a:gd name="connsiteX0" fmla="*/ 874632 w 6233095"/>
              <a:gd name="connsiteY0" fmla="*/ 1126254 h 3262259"/>
              <a:gd name="connsiteX1" fmla="*/ 1160249 w 6233095"/>
              <a:gd name="connsiteY1" fmla="*/ 404842 h 3262259"/>
              <a:gd name="connsiteX2" fmla="*/ 2303249 w 6233095"/>
              <a:gd name="connsiteY2" fmla="*/ 206722 h 3262259"/>
              <a:gd name="connsiteX3" fmla="*/ 3331980 w 6233095"/>
              <a:gd name="connsiteY3" fmla="*/ 610 h 3262259"/>
              <a:gd name="connsiteX4" fmla="*/ 4985489 w 6233095"/>
              <a:gd name="connsiteY4" fmla="*/ 277842 h 3262259"/>
              <a:gd name="connsiteX5" fmla="*/ 5889729 w 6233095"/>
              <a:gd name="connsiteY5" fmla="*/ 252443 h 3262259"/>
              <a:gd name="connsiteX6" fmla="*/ 6219928 w 6233095"/>
              <a:gd name="connsiteY6" fmla="*/ 745204 h 3262259"/>
              <a:gd name="connsiteX7" fmla="*/ 6150008 w 6233095"/>
              <a:gd name="connsiteY7" fmla="*/ 1486934 h 3262259"/>
              <a:gd name="connsiteX8" fmla="*/ 5930369 w 6233095"/>
              <a:gd name="connsiteY8" fmla="*/ 2198084 h 3262259"/>
              <a:gd name="connsiteX9" fmla="*/ 4538449 w 6233095"/>
              <a:gd name="connsiteY9" fmla="*/ 2609562 h 3262259"/>
              <a:gd name="connsiteX10" fmla="*/ 3776449 w 6233095"/>
              <a:gd name="connsiteY10" fmla="*/ 3198843 h 3262259"/>
              <a:gd name="connsiteX11" fmla="*/ 3042420 w 6233095"/>
              <a:gd name="connsiteY11" fmla="*/ 3161218 h 3262259"/>
              <a:gd name="connsiteX12" fmla="*/ 2216890 w 6233095"/>
              <a:gd name="connsiteY12" fmla="*/ 2447003 h 3262259"/>
              <a:gd name="connsiteX13" fmla="*/ 667489 w 6233095"/>
              <a:gd name="connsiteY13" fmla="*/ 2685762 h 3262259"/>
              <a:gd name="connsiteX14" fmla="*/ 118849 w 6233095"/>
              <a:gd name="connsiteY14" fmla="*/ 2350482 h 3262259"/>
              <a:gd name="connsiteX15" fmla="*/ 78210 w 6233095"/>
              <a:gd name="connsiteY15" fmla="*/ 1659603 h 3262259"/>
              <a:gd name="connsiteX16" fmla="*/ 874632 w 6233095"/>
              <a:gd name="connsiteY16" fmla="*/ 1126254 h 3262259"/>
              <a:gd name="connsiteX0" fmla="*/ 874632 w 6233095"/>
              <a:gd name="connsiteY0" fmla="*/ 1126254 h 3262259"/>
              <a:gd name="connsiteX1" fmla="*/ 1160249 w 6233095"/>
              <a:gd name="connsiteY1" fmla="*/ 404842 h 3262259"/>
              <a:gd name="connsiteX2" fmla="*/ 2303249 w 6233095"/>
              <a:gd name="connsiteY2" fmla="*/ 206722 h 3262259"/>
              <a:gd name="connsiteX3" fmla="*/ 3331980 w 6233095"/>
              <a:gd name="connsiteY3" fmla="*/ 610 h 3262259"/>
              <a:gd name="connsiteX4" fmla="*/ 4985489 w 6233095"/>
              <a:gd name="connsiteY4" fmla="*/ 277842 h 3262259"/>
              <a:gd name="connsiteX5" fmla="*/ 5889729 w 6233095"/>
              <a:gd name="connsiteY5" fmla="*/ 252443 h 3262259"/>
              <a:gd name="connsiteX6" fmla="*/ 6219928 w 6233095"/>
              <a:gd name="connsiteY6" fmla="*/ 745204 h 3262259"/>
              <a:gd name="connsiteX7" fmla="*/ 6150008 w 6233095"/>
              <a:gd name="connsiteY7" fmla="*/ 1486934 h 3262259"/>
              <a:gd name="connsiteX8" fmla="*/ 5930369 w 6233095"/>
              <a:gd name="connsiteY8" fmla="*/ 2198084 h 3262259"/>
              <a:gd name="connsiteX9" fmla="*/ 4538449 w 6233095"/>
              <a:gd name="connsiteY9" fmla="*/ 2609562 h 3262259"/>
              <a:gd name="connsiteX10" fmla="*/ 3776449 w 6233095"/>
              <a:gd name="connsiteY10" fmla="*/ 3198843 h 3262259"/>
              <a:gd name="connsiteX11" fmla="*/ 3042420 w 6233095"/>
              <a:gd name="connsiteY11" fmla="*/ 3161218 h 3262259"/>
              <a:gd name="connsiteX12" fmla="*/ 2216890 w 6233095"/>
              <a:gd name="connsiteY12" fmla="*/ 2447003 h 3262259"/>
              <a:gd name="connsiteX13" fmla="*/ 667489 w 6233095"/>
              <a:gd name="connsiteY13" fmla="*/ 2685762 h 3262259"/>
              <a:gd name="connsiteX14" fmla="*/ 118849 w 6233095"/>
              <a:gd name="connsiteY14" fmla="*/ 2350482 h 3262259"/>
              <a:gd name="connsiteX15" fmla="*/ 78210 w 6233095"/>
              <a:gd name="connsiteY15" fmla="*/ 1659603 h 3262259"/>
              <a:gd name="connsiteX16" fmla="*/ 874632 w 6233095"/>
              <a:gd name="connsiteY16" fmla="*/ 1126254 h 3262259"/>
              <a:gd name="connsiteX0" fmla="*/ 874632 w 6233095"/>
              <a:gd name="connsiteY0" fmla="*/ 1125908 h 3261913"/>
              <a:gd name="connsiteX1" fmla="*/ 1160249 w 6233095"/>
              <a:gd name="connsiteY1" fmla="*/ 404496 h 3261913"/>
              <a:gd name="connsiteX2" fmla="*/ 2303249 w 6233095"/>
              <a:gd name="connsiteY2" fmla="*/ 206376 h 3261913"/>
              <a:gd name="connsiteX3" fmla="*/ 3331980 w 6233095"/>
              <a:gd name="connsiteY3" fmla="*/ 264 h 3261913"/>
              <a:gd name="connsiteX4" fmla="*/ 4838169 w 6233095"/>
              <a:gd name="connsiteY4" fmla="*/ 252096 h 3261913"/>
              <a:gd name="connsiteX5" fmla="*/ 5889729 w 6233095"/>
              <a:gd name="connsiteY5" fmla="*/ 252097 h 3261913"/>
              <a:gd name="connsiteX6" fmla="*/ 6219928 w 6233095"/>
              <a:gd name="connsiteY6" fmla="*/ 744858 h 3261913"/>
              <a:gd name="connsiteX7" fmla="*/ 6150008 w 6233095"/>
              <a:gd name="connsiteY7" fmla="*/ 1486588 h 3261913"/>
              <a:gd name="connsiteX8" fmla="*/ 5930369 w 6233095"/>
              <a:gd name="connsiteY8" fmla="*/ 2197738 h 3261913"/>
              <a:gd name="connsiteX9" fmla="*/ 4538449 w 6233095"/>
              <a:gd name="connsiteY9" fmla="*/ 2609216 h 3261913"/>
              <a:gd name="connsiteX10" fmla="*/ 3776449 w 6233095"/>
              <a:gd name="connsiteY10" fmla="*/ 3198497 h 3261913"/>
              <a:gd name="connsiteX11" fmla="*/ 3042420 w 6233095"/>
              <a:gd name="connsiteY11" fmla="*/ 3160872 h 3261913"/>
              <a:gd name="connsiteX12" fmla="*/ 2216890 w 6233095"/>
              <a:gd name="connsiteY12" fmla="*/ 2446657 h 3261913"/>
              <a:gd name="connsiteX13" fmla="*/ 667489 w 6233095"/>
              <a:gd name="connsiteY13" fmla="*/ 2685416 h 3261913"/>
              <a:gd name="connsiteX14" fmla="*/ 118849 w 6233095"/>
              <a:gd name="connsiteY14" fmla="*/ 2350136 h 3261913"/>
              <a:gd name="connsiteX15" fmla="*/ 78210 w 6233095"/>
              <a:gd name="connsiteY15" fmla="*/ 1659257 h 3261913"/>
              <a:gd name="connsiteX16" fmla="*/ 874632 w 6233095"/>
              <a:gd name="connsiteY16" fmla="*/ 1125908 h 3261913"/>
              <a:gd name="connsiteX0" fmla="*/ 874632 w 6233095"/>
              <a:gd name="connsiteY0" fmla="*/ 1125908 h 3263055"/>
              <a:gd name="connsiteX1" fmla="*/ 1160249 w 6233095"/>
              <a:gd name="connsiteY1" fmla="*/ 404496 h 3263055"/>
              <a:gd name="connsiteX2" fmla="*/ 2303249 w 6233095"/>
              <a:gd name="connsiteY2" fmla="*/ 206376 h 3263055"/>
              <a:gd name="connsiteX3" fmla="*/ 3331980 w 6233095"/>
              <a:gd name="connsiteY3" fmla="*/ 264 h 3263055"/>
              <a:gd name="connsiteX4" fmla="*/ 4838169 w 6233095"/>
              <a:gd name="connsiteY4" fmla="*/ 252096 h 3263055"/>
              <a:gd name="connsiteX5" fmla="*/ 5889729 w 6233095"/>
              <a:gd name="connsiteY5" fmla="*/ 252097 h 3263055"/>
              <a:gd name="connsiteX6" fmla="*/ 6219928 w 6233095"/>
              <a:gd name="connsiteY6" fmla="*/ 744858 h 3263055"/>
              <a:gd name="connsiteX7" fmla="*/ 6150008 w 6233095"/>
              <a:gd name="connsiteY7" fmla="*/ 1486588 h 3263055"/>
              <a:gd name="connsiteX8" fmla="*/ 5930369 w 6233095"/>
              <a:gd name="connsiteY8" fmla="*/ 2197738 h 3263055"/>
              <a:gd name="connsiteX9" fmla="*/ 4538449 w 6233095"/>
              <a:gd name="connsiteY9" fmla="*/ 2609216 h 3263055"/>
              <a:gd name="connsiteX10" fmla="*/ 3776449 w 6233095"/>
              <a:gd name="connsiteY10" fmla="*/ 3198497 h 3263055"/>
              <a:gd name="connsiteX11" fmla="*/ 3042420 w 6233095"/>
              <a:gd name="connsiteY11" fmla="*/ 3160872 h 3263055"/>
              <a:gd name="connsiteX12" fmla="*/ 2135610 w 6233095"/>
              <a:gd name="connsiteY12" fmla="*/ 2426337 h 3263055"/>
              <a:gd name="connsiteX13" fmla="*/ 667489 w 6233095"/>
              <a:gd name="connsiteY13" fmla="*/ 2685416 h 3263055"/>
              <a:gd name="connsiteX14" fmla="*/ 118849 w 6233095"/>
              <a:gd name="connsiteY14" fmla="*/ 2350136 h 3263055"/>
              <a:gd name="connsiteX15" fmla="*/ 78210 w 6233095"/>
              <a:gd name="connsiteY15" fmla="*/ 1659257 h 3263055"/>
              <a:gd name="connsiteX16" fmla="*/ 874632 w 6233095"/>
              <a:gd name="connsiteY16" fmla="*/ 1125908 h 3263055"/>
              <a:gd name="connsiteX0" fmla="*/ 874632 w 6233095"/>
              <a:gd name="connsiteY0" fmla="*/ 1125908 h 3263055"/>
              <a:gd name="connsiteX1" fmla="*/ 1276487 w 6233095"/>
              <a:gd name="connsiteY1" fmla="*/ 408370 h 3263055"/>
              <a:gd name="connsiteX2" fmla="*/ 2303249 w 6233095"/>
              <a:gd name="connsiteY2" fmla="*/ 206376 h 3263055"/>
              <a:gd name="connsiteX3" fmla="*/ 3331980 w 6233095"/>
              <a:gd name="connsiteY3" fmla="*/ 264 h 3263055"/>
              <a:gd name="connsiteX4" fmla="*/ 4838169 w 6233095"/>
              <a:gd name="connsiteY4" fmla="*/ 252096 h 3263055"/>
              <a:gd name="connsiteX5" fmla="*/ 5889729 w 6233095"/>
              <a:gd name="connsiteY5" fmla="*/ 252097 h 3263055"/>
              <a:gd name="connsiteX6" fmla="*/ 6219928 w 6233095"/>
              <a:gd name="connsiteY6" fmla="*/ 744858 h 3263055"/>
              <a:gd name="connsiteX7" fmla="*/ 6150008 w 6233095"/>
              <a:gd name="connsiteY7" fmla="*/ 1486588 h 3263055"/>
              <a:gd name="connsiteX8" fmla="*/ 5930369 w 6233095"/>
              <a:gd name="connsiteY8" fmla="*/ 2197738 h 3263055"/>
              <a:gd name="connsiteX9" fmla="*/ 4538449 w 6233095"/>
              <a:gd name="connsiteY9" fmla="*/ 2609216 h 3263055"/>
              <a:gd name="connsiteX10" fmla="*/ 3776449 w 6233095"/>
              <a:gd name="connsiteY10" fmla="*/ 3198497 h 3263055"/>
              <a:gd name="connsiteX11" fmla="*/ 3042420 w 6233095"/>
              <a:gd name="connsiteY11" fmla="*/ 3160872 h 3263055"/>
              <a:gd name="connsiteX12" fmla="*/ 2135610 w 6233095"/>
              <a:gd name="connsiteY12" fmla="*/ 2426337 h 3263055"/>
              <a:gd name="connsiteX13" fmla="*/ 667489 w 6233095"/>
              <a:gd name="connsiteY13" fmla="*/ 2685416 h 3263055"/>
              <a:gd name="connsiteX14" fmla="*/ 118849 w 6233095"/>
              <a:gd name="connsiteY14" fmla="*/ 2350136 h 3263055"/>
              <a:gd name="connsiteX15" fmla="*/ 78210 w 6233095"/>
              <a:gd name="connsiteY15" fmla="*/ 1659257 h 3263055"/>
              <a:gd name="connsiteX16" fmla="*/ 874632 w 6233095"/>
              <a:gd name="connsiteY16" fmla="*/ 1125908 h 3263055"/>
              <a:gd name="connsiteX0" fmla="*/ 874632 w 6233095"/>
              <a:gd name="connsiteY0" fmla="*/ 1125908 h 3263055"/>
              <a:gd name="connsiteX1" fmla="*/ 1353979 w 6233095"/>
              <a:gd name="connsiteY1" fmla="*/ 447116 h 3263055"/>
              <a:gd name="connsiteX2" fmla="*/ 2303249 w 6233095"/>
              <a:gd name="connsiteY2" fmla="*/ 206376 h 3263055"/>
              <a:gd name="connsiteX3" fmla="*/ 3331980 w 6233095"/>
              <a:gd name="connsiteY3" fmla="*/ 264 h 3263055"/>
              <a:gd name="connsiteX4" fmla="*/ 4838169 w 6233095"/>
              <a:gd name="connsiteY4" fmla="*/ 252096 h 3263055"/>
              <a:gd name="connsiteX5" fmla="*/ 5889729 w 6233095"/>
              <a:gd name="connsiteY5" fmla="*/ 252097 h 3263055"/>
              <a:gd name="connsiteX6" fmla="*/ 6219928 w 6233095"/>
              <a:gd name="connsiteY6" fmla="*/ 744858 h 3263055"/>
              <a:gd name="connsiteX7" fmla="*/ 6150008 w 6233095"/>
              <a:gd name="connsiteY7" fmla="*/ 1486588 h 3263055"/>
              <a:gd name="connsiteX8" fmla="*/ 5930369 w 6233095"/>
              <a:gd name="connsiteY8" fmla="*/ 2197738 h 3263055"/>
              <a:gd name="connsiteX9" fmla="*/ 4538449 w 6233095"/>
              <a:gd name="connsiteY9" fmla="*/ 2609216 h 3263055"/>
              <a:gd name="connsiteX10" fmla="*/ 3776449 w 6233095"/>
              <a:gd name="connsiteY10" fmla="*/ 3198497 h 3263055"/>
              <a:gd name="connsiteX11" fmla="*/ 3042420 w 6233095"/>
              <a:gd name="connsiteY11" fmla="*/ 3160872 h 3263055"/>
              <a:gd name="connsiteX12" fmla="*/ 2135610 w 6233095"/>
              <a:gd name="connsiteY12" fmla="*/ 2426337 h 3263055"/>
              <a:gd name="connsiteX13" fmla="*/ 667489 w 6233095"/>
              <a:gd name="connsiteY13" fmla="*/ 2685416 h 3263055"/>
              <a:gd name="connsiteX14" fmla="*/ 118849 w 6233095"/>
              <a:gd name="connsiteY14" fmla="*/ 2350136 h 3263055"/>
              <a:gd name="connsiteX15" fmla="*/ 78210 w 6233095"/>
              <a:gd name="connsiteY15" fmla="*/ 1659257 h 3263055"/>
              <a:gd name="connsiteX16" fmla="*/ 874632 w 6233095"/>
              <a:gd name="connsiteY16" fmla="*/ 1125908 h 3263055"/>
              <a:gd name="connsiteX0" fmla="*/ 874632 w 6233095"/>
              <a:gd name="connsiteY0" fmla="*/ 1125908 h 3263055"/>
              <a:gd name="connsiteX1" fmla="*/ 1353979 w 6233095"/>
              <a:gd name="connsiteY1" fmla="*/ 447116 h 3263055"/>
              <a:gd name="connsiteX2" fmla="*/ 2303249 w 6233095"/>
              <a:gd name="connsiteY2" fmla="*/ 206376 h 3263055"/>
              <a:gd name="connsiteX3" fmla="*/ 3331980 w 6233095"/>
              <a:gd name="connsiteY3" fmla="*/ 264 h 3263055"/>
              <a:gd name="connsiteX4" fmla="*/ 4838169 w 6233095"/>
              <a:gd name="connsiteY4" fmla="*/ 252096 h 3263055"/>
              <a:gd name="connsiteX5" fmla="*/ 5889729 w 6233095"/>
              <a:gd name="connsiteY5" fmla="*/ 252097 h 3263055"/>
              <a:gd name="connsiteX6" fmla="*/ 6219928 w 6233095"/>
              <a:gd name="connsiteY6" fmla="*/ 744858 h 3263055"/>
              <a:gd name="connsiteX7" fmla="*/ 6150008 w 6233095"/>
              <a:gd name="connsiteY7" fmla="*/ 1486588 h 3263055"/>
              <a:gd name="connsiteX8" fmla="*/ 5930369 w 6233095"/>
              <a:gd name="connsiteY8" fmla="*/ 2197738 h 3263055"/>
              <a:gd name="connsiteX9" fmla="*/ 4538449 w 6233095"/>
              <a:gd name="connsiteY9" fmla="*/ 2609216 h 3263055"/>
              <a:gd name="connsiteX10" fmla="*/ 3776449 w 6233095"/>
              <a:gd name="connsiteY10" fmla="*/ 3198497 h 3263055"/>
              <a:gd name="connsiteX11" fmla="*/ 3042420 w 6233095"/>
              <a:gd name="connsiteY11" fmla="*/ 3160872 h 3263055"/>
              <a:gd name="connsiteX12" fmla="*/ 2135610 w 6233095"/>
              <a:gd name="connsiteY12" fmla="*/ 2426337 h 3263055"/>
              <a:gd name="connsiteX13" fmla="*/ 667489 w 6233095"/>
              <a:gd name="connsiteY13" fmla="*/ 2685416 h 3263055"/>
              <a:gd name="connsiteX14" fmla="*/ 118849 w 6233095"/>
              <a:gd name="connsiteY14" fmla="*/ 2350136 h 3263055"/>
              <a:gd name="connsiteX15" fmla="*/ 78210 w 6233095"/>
              <a:gd name="connsiteY15" fmla="*/ 1659257 h 3263055"/>
              <a:gd name="connsiteX16" fmla="*/ 874632 w 6233095"/>
              <a:gd name="connsiteY16" fmla="*/ 1125908 h 3263055"/>
              <a:gd name="connsiteX0" fmla="*/ 874632 w 6233095"/>
              <a:gd name="connsiteY0" fmla="*/ 1125908 h 3263055"/>
              <a:gd name="connsiteX1" fmla="*/ 1353979 w 6233095"/>
              <a:gd name="connsiteY1" fmla="*/ 447116 h 3263055"/>
              <a:gd name="connsiteX2" fmla="*/ 2303249 w 6233095"/>
              <a:gd name="connsiteY2" fmla="*/ 206376 h 3263055"/>
              <a:gd name="connsiteX3" fmla="*/ 3331980 w 6233095"/>
              <a:gd name="connsiteY3" fmla="*/ 264 h 3263055"/>
              <a:gd name="connsiteX4" fmla="*/ 4838169 w 6233095"/>
              <a:gd name="connsiteY4" fmla="*/ 252096 h 3263055"/>
              <a:gd name="connsiteX5" fmla="*/ 5889729 w 6233095"/>
              <a:gd name="connsiteY5" fmla="*/ 252097 h 3263055"/>
              <a:gd name="connsiteX6" fmla="*/ 6219928 w 6233095"/>
              <a:gd name="connsiteY6" fmla="*/ 744858 h 3263055"/>
              <a:gd name="connsiteX7" fmla="*/ 6150008 w 6233095"/>
              <a:gd name="connsiteY7" fmla="*/ 1486588 h 3263055"/>
              <a:gd name="connsiteX8" fmla="*/ 5930369 w 6233095"/>
              <a:gd name="connsiteY8" fmla="*/ 2197738 h 3263055"/>
              <a:gd name="connsiteX9" fmla="*/ 4538449 w 6233095"/>
              <a:gd name="connsiteY9" fmla="*/ 2609216 h 3263055"/>
              <a:gd name="connsiteX10" fmla="*/ 3776449 w 6233095"/>
              <a:gd name="connsiteY10" fmla="*/ 3198497 h 3263055"/>
              <a:gd name="connsiteX11" fmla="*/ 3042420 w 6233095"/>
              <a:gd name="connsiteY11" fmla="*/ 3160872 h 3263055"/>
              <a:gd name="connsiteX12" fmla="*/ 2135610 w 6233095"/>
              <a:gd name="connsiteY12" fmla="*/ 2426337 h 3263055"/>
              <a:gd name="connsiteX13" fmla="*/ 667489 w 6233095"/>
              <a:gd name="connsiteY13" fmla="*/ 2685416 h 3263055"/>
              <a:gd name="connsiteX14" fmla="*/ 118849 w 6233095"/>
              <a:gd name="connsiteY14" fmla="*/ 2350136 h 3263055"/>
              <a:gd name="connsiteX15" fmla="*/ 78210 w 6233095"/>
              <a:gd name="connsiteY15" fmla="*/ 1659257 h 3263055"/>
              <a:gd name="connsiteX16" fmla="*/ 874632 w 6233095"/>
              <a:gd name="connsiteY16" fmla="*/ 1125908 h 3263055"/>
              <a:gd name="connsiteX0" fmla="*/ 874632 w 6233095"/>
              <a:gd name="connsiteY0" fmla="*/ 1125908 h 3263055"/>
              <a:gd name="connsiteX1" fmla="*/ 1353979 w 6233095"/>
              <a:gd name="connsiteY1" fmla="*/ 447116 h 3263055"/>
              <a:gd name="connsiteX2" fmla="*/ 2225757 w 6233095"/>
              <a:gd name="connsiteY2" fmla="*/ 206376 h 3263055"/>
              <a:gd name="connsiteX3" fmla="*/ 3331980 w 6233095"/>
              <a:gd name="connsiteY3" fmla="*/ 264 h 3263055"/>
              <a:gd name="connsiteX4" fmla="*/ 4838169 w 6233095"/>
              <a:gd name="connsiteY4" fmla="*/ 252096 h 3263055"/>
              <a:gd name="connsiteX5" fmla="*/ 5889729 w 6233095"/>
              <a:gd name="connsiteY5" fmla="*/ 252097 h 3263055"/>
              <a:gd name="connsiteX6" fmla="*/ 6219928 w 6233095"/>
              <a:gd name="connsiteY6" fmla="*/ 744858 h 3263055"/>
              <a:gd name="connsiteX7" fmla="*/ 6150008 w 6233095"/>
              <a:gd name="connsiteY7" fmla="*/ 1486588 h 3263055"/>
              <a:gd name="connsiteX8" fmla="*/ 5930369 w 6233095"/>
              <a:gd name="connsiteY8" fmla="*/ 2197738 h 3263055"/>
              <a:gd name="connsiteX9" fmla="*/ 4538449 w 6233095"/>
              <a:gd name="connsiteY9" fmla="*/ 2609216 h 3263055"/>
              <a:gd name="connsiteX10" fmla="*/ 3776449 w 6233095"/>
              <a:gd name="connsiteY10" fmla="*/ 3198497 h 3263055"/>
              <a:gd name="connsiteX11" fmla="*/ 3042420 w 6233095"/>
              <a:gd name="connsiteY11" fmla="*/ 3160872 h 3263055"/>
              <a:gd name="connsiteX12" fmla="*/ 2135610 w 6233095"/>
              <a:gd name="connsiteY12" fmla="*/ 2426337 h 3263055"/>
              <a:gd name="connsiteX13" fmla="*/ 667489 w 6233095"/>
              <a:gd name="connsiteY13" fmla="*/ 2685416 h 3263055"/>
              <a:gd name="connsiteX14" fmla="*/ 118849 w 6233095"/>
              <a:gd name="connsiteY14" fmla="*/ 2350136 h 3263055"/>
              <a:gd name="connsiteX15" fmla="*/ 78210 w 6233095"/>
              <a:gd name="connsiteY15" fmla="*/ 1659257 h 3263055"/>
              <a:gd name="connsiteX16" fmla="*/ 874632 w 6233095"/>
              <a:gd name="connsiteY16" fmla="*/ 1125908 h 3263055"/>
              <a:gd name="connsiteX0" fmla="*/ 874632 w 6233095"/>
              <a:gd name="connsiteY0" fmla="*/ 1125843 h 3262990"/>
              <a:gd name="connsiteX1" fmla="*/ 1353979 w 6233095"/>
              <a:gd name="connsiteY1" fmla="*/ 447051 h 3262990"/>
              <a:gd name="connsiteX2" fmla="*/ 2225757 w 6233095"/>
              <a:gd name="connsiteY2" fmla="*/ 206311 h 3262990"/>
              <a:gd name="connsiteX3" fmla="*/ 3331980 w 6233095"/>
              <a:gd name="connsiteY3" fmla="*/ 199 h 3262990"/>
              <a:gd name="connsiteX4" fmla="*/ 4838169 w 6233095"/>
              <a:gd name="connsiteY4" fmla="*/ 252031 h 3262990"/>
              <a:gd name="connsiteX5" fmla="*/ 5889729 w 6233095"/>
              <a:gd name="connsiteY5" fmla="*/ 252032 h 3262990"/>
              <a:gd name="connsiteX6" fmla="*/ 6219928 w 6233095"/>
              <a:gd name="connsiteY6" fmla="*/ 744793 h 3262990"/>
              <a:gd name="connsiteX7" fmla="*/ 6150008 w 6233095"/>
              <a:gd name="connsiteY7" fmla="*/ 1486523 h 3262990"/>
              <a:gd name="connsiteX8" fmla="*/ 5930369 w 6233095"/>
              <a:gd name="connsiteY8" fmla="*/ 2197673 h 3262990"/>
              <a:gd name="connsiteX9" fmla="*/ 4538449 w 6233095"/>
              <a:gd name="connsiteY9" fmla="*/ 2609151 h 3262990"/>
              <a:gd name="connsiteX10" fmla="*/ 3776449 w 6233095"/>
              <a:gd name="connsiteY10" fmla="*/ 3198432 h 3262990"/>
              <a:gd name="connsiteX11" fmla="*/ 3042420 w 6233095"/>
              <a:gd name="connsiteY11" fmla="*/ 3160807 h 3262990"/>
              <a:gd name="connsiteX12" fmla="*/ 2135610 w 6233095"/>
              <a:gd name="connsiteY12" fmla="*/ 2426272 h 3262990"/>
              <a:gd name="connsiteX13" fmla="*/ 667489 w 6233095"/>
              <a:gd name="connsiteY13" fmla="*/ 2685351 h 3262990"/>
              <a:gd name="connsiteX14" fmla="*/ 118849 w 6233095"/>
              <a:gd name="connsiteY14" fmla="*/ 2350071 h 3262990"/>
              <a:gd name="connsiteX15" fmla="*/ 78210 w 6233095"/>
              <a:gd name="connsiteY15" fmla="*/ 1659192 h 3262990"/>
              <a:gd name="connsiteX16" fmla="*/ 874632 w 6233095"/>
              <a:gd name="connsiteY16" fmla="*/ 1125843 h 3262990"/>
              <a:gd name="connsiteX0" fmla="*/ 874632 w 6233095"/>
              <a:gd name="connsiteY0" fmla="*/ 1125843 h 3262990"/>
              <a:gd name="connsiteX1" fmla="*/ 1353979 w 6233095"/>
              <a:gd name="connsiteY1" fmla="*/ 447051 h 3262990"/>
              <a:gd name="connsiteX2" fmla="*/ 2078523 w 6233095"/>
              <a:gd name="connsiteY2" fmla="*/ 206311 h 3262990"/>
              <a:gd name="connsiteX3" fmla="*/ 3331980 w 6233095"/>
              <a:gd name="connsiteY3" fmla="*/ 199 h 3262990"/>
              <a:gd name="connsiteX4" fmla="*/ 4838169 w 6233095"/>
              <a:gd name="connsiteY4" fmla="*/ 252031 h 3262990"/>
              <a:gd name="connsiteX5" fmla="*/ 5889729 w 6233095"/>
              <a:gd name="connsiteY5" fmla="*/ 252032 h 3262990"/>
              <a:gd name="connsiteX6" fmla="*/ 6219928 w 6233095"/>
              <a:gd name="connsiteY6" fmla="*/ 744793 h 3262990"/>
              <a:gd name="connsiteX7" fmla="*/ 6150008 w 6233095"/>
              <a:gd name="connsiteY7" fmla="*/ 1486523 h 3262990"/>
              <a:gd name="connsiteX8" fmla="*/ 5930369 w 6233095"/>
              <a:gd name="connsiteY8" fmla="*/ 2197673 h 3262990"/>
              <a:gd name="connsiteX9" fmla="*/ 4538449 w 6233095"/>
              <a:gd name="connsiteY9" fmla="*/ 2609151 h 3262990"/>
              <a:gd name="connsiteX10" fmla="*/ 3776449 w 6233095"/>
              <a:gd name="connsiteY10" fmla="*/ 3198432 h 3262990"/>
              <a:gd name="connsiteX11" fmla="*/ 3042420 w 6233095"/>
              <a:gd name="connsiteY11" fmla="*/ 3160807 h 3262990"/>
              <a:gd name="connsiteX12" fmla="*/ 2135610 w 6233095"/>
              <a:gd name="connsiteY12" fmla="*/ 2426272 h 3262990"/>
              <a:gd name="connsiteX13" fmla="*/ 667489 w 6233095"/>
              <a:gd name="connsiteY13" fmla="*/ 2685351 h 3262990"/>
              <a:gd name="connsiteX14" fmla="*/ 118849 w 6233095"/>
              <a:gd name="connsiteY14" fmla="*/ 2350071 h 3262990"/>
              <a:gd name="connsiteX15" fmla="*/ 78210 w 6233095"/>
              <a:gd name="connsiteY15" fmla="*/ 1659192 h 3262990"/>
              <a:gd name="connsiteX16" fmla="*/ 874632 w 6233095"/>
              <a:gd name="connsiteY16" fmla="*/ 1125843 h 3262990"/>
              <a:gd name="connsiteX0" fmla="*/ 874632 w 6233095"/>
              <a:gd name="connsiteY0" fmla="*/ 1125944 h 3263091"/>
              <a:gd name="connsiteX1" fmla="*/ 1260989 w 6233095"/>
              <a:gd name="connsiteY1" fmla="*/ 447152 h 3263091"/>
              <a:gd name="connsiteX2" fmla="*/ 2078523 w 6233095"/>
              <a:gd name="connsiteY2" fmla="*/ 206412 h 3263091"/>
              <a:gd name="connsiteX3" fmla="*/ 3331980 w 6233095"/>
              <a:gd name="connsiteY3" fmla="*/ 300 h 3263091"/>
              <a:gd name="connsiteX4" fmla="*/ 4838169 w 6233095"/>
              <a:gd name="connsiteY4" fmla="*/ 252132 h 3263091"/>
              <a:gd name="connsiteX5" fmla="*/ 5889729 w 6233095"/>
              <a:gd name="connsiteY5" fmla="*/ 252133 h 3263091"/>
              <a:gd name="connsiteX6" fmla="*/ 6219928 w 6233095"/>
              <a:gd name="connsiteY6" fmla="*/ 744894 h 3263091"/>
              <a:gd name="connsiteX7" fmla="*/ 6150008 w 6233095"/>
              <a:gd name="connsiteY7" fmla="*/ 1486624 h 3263091"/>
              <a:gd name="connsiteX8" fmla="*/ 5930369 w 6233095"/>
              <a:gd name="connsiteY8" fmla="*/ 2197774 h 3263091"/>
              <a:gd name="connsiteX9" fmla="*/ 4538449 w 6233095"/>
              <a:gd name="connsiteY9" fmla="*/ 2609252 h 3263091"/>
              <a:gd name="connsiteX10" fmla="*/ 3776449 w 6233095"/>
              <a:gd name="connsiteY10" fmla="*/ 3198533 h 3263091"/>
              <a:gd name="connsiteX11" fmla="*/ 3042420 w 6233095"/>
              <a:gd name="connsiteY11" fmla="*/ 3160908 h 3263091"/>
              <a:gd name="connsiteX12" fmla="*/ 2135610 w 6233095"/>
              <a:gd name="connsiteY12" fmla="*/ 2426373 h 3263091"/>
              <a:gd name="connsiteX13" fmla="*/ 667489 w 6233095"/>
              <a:gd name="connsiteY13" fmla="*/ 2685452 h 3263091"/>
              <a:gd name="connsiteX14" fmla="*/ 118849 w 6233095"/>
              <a:gd name="connsiteY14" fmla="*/ 2350172 h 3263091"/>
              <a:gd name="connsiteX15" fmla="*/ 78210 w 6233095"/>
              <a:gd name="connsiteY15" fmla="*/ 1659293 h 3263091"/>
              <a:gd name="connsiteX16" fmla="*/ 874632 w 6233095"/>
              <a:gd name="connsiteY16" fmla="*/ 1125944 h 3263091"/>
              <a:gd name="connsiteX0" fmla="*/ 874632 w 6233095"/>
              <a:gd name="connsiteY0" fmla="*/ 1125944 h 3262873"/>
              <a:gd name="connsiteX1" fmla="*/ 1260989 w 6233095"/>
              <a:gd name="connsiteY1" fmla="*/ 447152 h 3262873"/>
              <a:gd name="connsiteX2" fmla="*/ 2078523 w 6233095"/>
              <a:gd name="connsiteY2" fmla="*/ 206412 h 3262873"/>
              <a:gd name="connsiteX3" fmla="*/ 3331980 w 6233095"/>
              <a:gd name="connsiteY3" fmla="*/ 300 h 3262873"/>
              <a:gd name="connsiteX4" fmla="*/ 4838169 w 6233095"/>
              <a:gd name="connsiteY4" fmla="*/ 252132 h 3262873"/>
              <a:gd name="connsiteX5" fmla="*/ 5889729 w 6233095"/>
              <a:gd name="connsiteY5" fmla="*/ 252133 h 3262873"/>
              <a:gd name="connsiteX6" fmla="*/ 6219928 w 6233095"/>
              <a:gd name="connsiteY6" fmla="*/ 744894 h 3262873"/>
              <a:gd name="connsiteX7" fmla="*/ 6150008 w 6233095"/>
              <a:gd name="connsiteY7" fmla="*/ 1486624 h 3262873"/>
              <a:gd name="connsiteX8" fmla="*/ 5930369 w 6233095"/>
              <a:gd name="connsiteY8" fmla="*/ 2197774 h 3262873"/>
              <a:gd name="connsiteX9" fmla="*/ 4538449 w 6233095"/>
              <a:gd name="connsiteY9" fmla="*/ 2609252 h 3262873"/>
              <a:gd name="connsiteX10" fmla="*/ 3776449 w 6233095"/>
              <a:gd name="connsiteY10" fmla="*/ 3198533 h 3262873"/>
              <a:gd name="connsiteX11" fmla="*/ 3042420 w 6233095"/>
              <a:gd name="connsiteY11" fmla="*/ 3160908 h 3262873"/>
              <a:gd name="connsiteX12" fmla="*/ 2282844 w 6233095"/>
              <a:gd name="connsiteY12" fmla="*/ 2430248 h 3262873"/>
              <a:gd name="connsiteX13" fmla="*/ 667489 w 6233095"/>
              <a:gd name="connsiteY13" fmla="*/ 2685452 h 3262873"/>
              <a:gd name="connsiteX14" fmla="*/ 118849 w 6233095"/>
              <a:gd name="connsiteY14" fmla="*/ 2350172 h 3262873"/>
              <a:gd name="connsiteX15" fmla="*/ 78210 w 6233095"/>
              <a:gd name="connsiteY15" fmla="*/ 1659293 h 3262873"/>
              <a:gd name="connsiteX16" fmla="*/ 874632 w 6233095"/>
              <a:gd name="connsiteY16" fmla="*/ 1125944 h 3262873"/>
              <a:gd name="connsiteX0" fmla="*/ 874632 w 6233095"/>
              <a:gd name="connsiteY0" fmla="*/ 1125944 h 3262873"/>
              <a:gd name="connsiteX1" fmla="*/ 1260989 w 6233095"/>
              <a:gd name="connsiteY1" fmla="*/ 447152 h 3262873"/>
              <a:gd name="connsiteX2" fmla="*/ 2078523 w 6233095"/>
              <a:gd name="connsiteY2" fmla="*/ 206412 h 3262873"/>
              <a:gd name="connsiteX3" fmla="*/ 3331980 w 6233095"/>
              <a:gd name="connsiteY3" fmla="*/ 300 h 3262873"/>
              <a:gd name="connsiteX4" fmla="*/ 4838169 w 6233095"/>
              <a:gd name="connsiteY4" fmla="*/ 252132 h 3262873"/>
              <a:gd name="connsiteX5" fmla="*/ 5889729 w 6233095"/>
              <a:gd name="connsiteY5" fmla="*/ 252133 h 3262873"/>
              <a:gd name="connsiteX6" fmla="*/ 6219928 w 6233095"/>
              <a:gd name="connsiteY6" fmla="*/ 744894 h 3262873"/>
              <a:gd name="connsiteX7" fmla="*/ 6150008 w 6233095"/>
              <a:gd name="connsiteY7" fmla="*/ 1486624 h 3262873"/>
              <a:gd name="connsiteX8" fmla="*/ 5930369 w 6233095"/>
              <a:gd name="connsiteY8" fmla="*/ 2197774 h 3262873"/>
              <a:gd name="connsiteX9" fmla="*/ 4538449 w 6233095"/>
              <a:gd name="connsiteY9" fmla="*/ 2609252 h 3262873"/>
              <a:gd name="connsiteX10" fmla="*/ 3776449 w 6233095"/>
              <a:gd name="connsiteY10" fmla="*/ 3198533 h 3262873"/>
              <a:gd name="connsiteX11" fmla="*/ 3154783 w 6233095"/>
              <a:gd name="connsiteY11" fmla="*/ 3160908 h 3262873"/>
              <a:gd name="connsiteX12" fmla="*/ 2282844 w 6233095"/>
              <a:gd name="connsiteY12" fmla="*/ 2430248 h 3262873"/>
              <a:gd name="connsiteX13" fmla="*/ 667489 w 6233095"/>
              <a:gd name="connsiteY13" fmla="*/ 2685452 h 3262873"/>
              <a:gd name="connsiteX14" fmla="*/ 118849 w 6233095"/>
              <a:gd name="connsiteY14" fmla="*/ 2350172 h 3262873"/>
              <a:gd name="connsiteX15" fmla="*/ 78210 w 6233095"/>
              <a:gd name="connsiteY15" fmla="*/ 1659293 h 3262873"/>
              <a:gd name="connsiteX16" fmla="*/ 874632 w 6233095"/>
              <a:gd name="connsiteY16" fmla="*/ 1125944 h 3262873"/>
              <a:gd name="connsiteX0" fmla="*/ 874632 w 6343442"/>
              <a:gd name="connsiteY0" fmla="*/ 1125944 h 3262873"/>
              <a:gd name="connsiteX1" fmla="*/ 1260989 w 6343442"/>
              <a:gd name="connsiteY1" fmla="*/ 447152 h 3262873"/>
              <a:gd name="connsiteX2" fmla="*/ 2078523 w 6343442"/>
              <a:gd name="connsiteY2" fmla="*/ 206412 h 3262873"/>
              <a:gd name="connsiteX3" fmla="*/ 3331980 w 6343442"/>
              <a:gd name="connsiteY3" fmla="*/ 300 h 3262873"/>
              <a:gd name="connsiteX4" fmla="*/ 4838169 w 6343442"/>
              <a:gd name="connsiteY4" fmla="*/ 252132 h 3262873"/>
              <a:gd name="connsiteX5" fmla="*/ 5889729 w 6343442"/>
              <a:gd name="connsiteY5" fmla="*/ 252133 h 3262873"/>
              <a:gd name="connsiteX6" fmla="*/ 6336165 w 6343442"/>
              <a:gd name="connsiteY6" fmla="*/ 756517 h 3262873"/>
              <a:gd name="connsiteX7" fmla="*/ 6150008 w 6343442"/>
              <a:gd name="connsiteY7" fmla="*/ 1486624 h 3262873"/>
              <a:gd name="connsiteX8" fmla="*/ 5930369 w 6343442"/>
              <a:gd name="connsiteY8" fmla="*/ 2197774 h 3262873"/>
              <a:gd name="connsiteX9" fmla="*/ 4538449 w 6343442"/>
              <a:gd name="connsiteY9" fmla="*/ 2609252 h 3262873"/>
              <a:gd name="connsiteX10" fmla="*/ 3776449 w 6343442"/>
              <a:gd name="connsiteY10" fmla="*/ 3198533 h 3262873"/>
              <a:gd name="connsiteX11" fmla="*/ 3154783 w 6343442"/>
              <a:gd name="connsiteY11" fmla="*/ 3160908 h 3262873"/>
              <a:gd name="connsiteX12" fmla="*/ 2282844 w 6343442"/>
              <a:gd name="connsiteY12" fmla="*/ 2430248 h 3262873"/>
              <a:gd name="connsiteX13" fmla="*/ 667489 w 6343442"/>
              <a:gd name="connsiteY13" fmla="*/ 2685452 h 3262873"/>
              <a:gd name="connsiteX14" fmla="*/ 118849 w 6343442"/>
              <a:gd name="connsiteY14" fmla="*/ 2350172 h 3262873"/>
              <a:gd name="connsiteX15" fmla="*/ 78210 w 6343442"/>
              <a:gd name="connsiteY15" fmla="*/ 1659293 h 3262873"/>
              <a:gd name="connsiteX16" fmla="*/ 874632 w 6343442"/>
              <a:gd name="connsiteY16" fmla="*/ 1125944 h 3262873"/>
              <a:gd name="connsiteX0" fmla="*/ 874632 w 6339895"/>
              <a:gd name="connsiteY0" fmla="*/ 1125944 h 3262873"/>
              <a:gd name="connsiteX1" fmla="*/ 1260989 w 6339895"/>
              <a:gd name="connsiteY1" fmla="*/ 447152 h 3262873"/>
              <a:gd name="connsiteX2" fmla="*/ 2078523 w 6339895"/>
              <a:gd name="connsiteY2" fmla="*/ 206412 h 3262873"/>
              <a:gd name="connsiteX3" fmla="*/ 3331980 w 6339895"/>
              <a:gd name="connsiteY3" fmla="*/ 300 h 3262873"/>
              <a:gd name="connsiteX4" fmla="*/ 4838169 w 6339895"/>
              <a:gd name="connsiteY4" fmla="*/ 252132 h 3262873"/>
              <a:gd name="connsiteX5" fmla="*/ 5889729 w 6339895"/>
              <a:gd name="connsiteY5" fmla="*/ 252133 h 3262873"/>
              <a:gd name="connsiteX6" fmla="*/ 6336165 w 6339895"/>
              <a:gd name="connsiteY6" fmla="*/ 756517 h 3262873"/>
              <a:gd name="connsiteX7" fmla="*/ 6150008 w 6339895"/>
              <a:gd name="connsiteY7" fmla="*/ 1486624 h 3262873"/>
              <a:gd name="connsiteX8" fmla="*/ 5930369 w 6339895"/>
              <a:gd name="connsiteY8" fmla="*/ 2197774 h 3262873"/>
              <a:gd name="connsiteX9" fmla="*/ 4538449 w 6339895"/>
              <a:gd name="connsiteY9" fmla="*/ 2609252 h 3262873"/>
              <a:gd name="connsiteX10" fmla="*/ 3776449 w 6339895"/>
              <a:gd name="connsiteY10" fmla="*/ 3198533 h 3262873"/>
              <a:gd name="connsiteX11" fmla="*/ 3154783 w 6339895"/>
              <a:gd name="connsiteY11" fmla="*/ 3160908 h 3262873"/>
              <a:gd name="connsiteX12" fmla="*/ 2282844 w 6339895"/>
              <a:gd name="connsiteY12" fmla="*/ 2430248 h 3262873"/>
              <a:gd name="connsiteX13" fmla="*/ 667489 w 6339895"/>
              <a:gd name="connsiteY13" fmla="*/ 2685452 h 3262873"/>
              <a:gd name="connsiteX14" fmla="*/ 118849 w 6339895"/>
              <a:gd name="connsiteY14" fmla="*/ 2350172 h 3262873"/>
              <a:gd name="connsiteX15" fmla="*/ 78210 w 6339895"/>
              <a:gd name="connsiteY15" fmla="*/ 1659293 h 3262873"/>
              <a:gd name="connsiteX16" fmla="*/ 874632 w 6339895"/>
              <a:gd name="connsiteY16" fmla="*/ 1125944 h 3262873"/>
              <a:gd name="connsiteX0" fmla="*/ 874632 w 6339584"/>
              <a:gd name="connsiteY0" fmla="*/ 1125944 h 3262873"/>
              <a:gd name="connsiteX1" fmla="*/ 1260989 w 6339584"/>
              <a:gd name="connsiteY1" fmla="*/ 447152 h 3262873"/>
              <a:gd name="connsiteX2" fmla="*/ 2078523 w 6339584"/>
              <a:gd name="connsiteY2" fmla="*/ 206412 h 3262873"/>
              <a:gd name="connsiteX3" fmla="*/ 3331980 w 6339584"/>
              <a:gd name="connsiteY3" fmla="*/ 300 h 3262873"/>
              <a:gd name="connsiteX4" fmla="*/ 4838169 w 6339584"/>
              <a:gd name="connsiteY4" fmla="*/ 252132 h 3262873"/>
              <a:gd name="connsiteX5" fmla="*/ 5889729 w 6339584"/>
              <a:gd name="connsiteY5" fmla="*/ 252133 h 3262873"/>
              <a:gd name="connsiteX6" fmla="*/ 6336165 w 6339584"/>
              <a:gd name="connsiteY6" fmla="*/ 756517 h 3262873"/>
              <a:gd name="connsiteX7" fmla="*/ 6150008 w 6339584"/>
              <a:gd name="connsiteY7" fmla="*/ 1486624 h 3262873"/>
              <a:gd name="connsiteX8" fmla="*/ 5930369 w 6339584"/>
              <a:gd name="connsiteY8" fmla="*/ 2197774 h 3262873"/>
              <a:gd name="connsiteX9" fmla="*/ 4538449 w 6339584"/>
              <a:gd name="connsiteY9" fmla="*/ 2609252 h 3262873"/>
              <a:gd name="connsiteX10" fmla="*/ 3776449 w 6339584"/>
              <a:gd name="connsiteY10" fmla="*/ 3198533 h 3262873"/>
              <a:gd name="connsiteX11" fmla="*/ 3154783 w 6339584"/>
              <a:gd name="connsiteY11" fmla="*/ 3160908 h 3262873"/>
              <a:gd name="connsiteX12" fmla="*/ 2282844 w 6339584"/>
              <a:gd name="connsiteY12" fmla="*/ 2430248 h 3262873"/>
              <a:gd name="connsiteX13" fmla="*/ 667489 w 6339584"/>
              <a:gd name="connsiteY13" fmla="*/ 2685452 h 3262873"/>
              <a:gd name="connsiteX14" fmla="*/ 118849 w 6339584"/>
              <a:gd name="connsiteY14" fmla="*/ 2350172 h 3262873"/>
              <a:gd name="connsiteX15" fmla="*/ 78210 w 6339584"/>
              <a:gd name="connsiteY15" fmla="*/ 1659293 h 3262873"/>
              <a:gd name="connsiteX16" fmla="*/ 874632 w 6339584"/>
              <a:gd name="connsiteY16" fmla="*/ 1125944 h 3262873"/>
              <a:gd name="connsiteX0" fmla="*/ 874632 w 6339584"/>
              <a:gd name="connsiteY0" fmla="*/ 1125944 h 3266840"/>
              <a:gd name="connsiteX1" fmla="*/ 1260989 w 6339584"/>
              <a:gd name="connsiteY1" fmla="*/ 447152 h 3266840"/>
              <a:gd name="connsiteX2" fmla="*/ 2078523 w 6339584"/>
              <a:gd name="connsiteY2" fmla="*/ 206412 h 3266840"/>
              <a:gd name="connsiteX3" fmla="*/ 3331980 w 6339584"/>
              <a:gd name="connsiteY3" fmla="*/ 300 h 3266840"/>
              <a:gd name="connsiteX4" fmla="*/ 4838169 w 6339584"/>
              <a:gd name="connsiteY4" fmla="*/ 252132 h 3266840"/>
              <a:gd name="connsiteX5" fmla="*/ 5889729 w 6339584"/>
              <a:gd name="connsiteY5" fmla="*/ 252133 h 3266840"/>
              <a:gd name="connsiteX6" fmla="*/ 6336165 w 6339584"/>
              <a:gd name="connsiteY6" fmla="*/ 756517 h 3266840"/>
              <a:gd name="connsiteX7" fmla="*/ 6150008 w 6339584"/>
              <a:gd name="connsiteY7" fmla="*/ 1486624 h 3266840"/>
              <a:gd name="connsiteX8" fmla="*/ 5930369 w 6339584"/>
              <a:gd name="connsiteY8" fmla="*/ 2197774 h 3266840"/>
              <a:gd name="connsiteX9" fmla="*/ 4538449 w 6339584"/>
              <a:gd name="connsiteY9" fmla="*/ 2609252 h 3266840"/>
              <a:gd name="connsiteX10" fmla="*/ 3776449 w 6339584"/>
              <a:gd name="connsiteY10" fmla="*/ 3198533 h 3266840"/>
              <a:gd name="connsiteX11" fmla="*/ 3232274 w 6339584"/>
              <a:gd name="connsiteY11" fmla="*/ 3168657 h 3266840"/>
              <a:gd name="connsiteX12" fmla="*/ 2282844 w 6339584"/>
              <a:gd name="connsiteY12" fmla="*/ 2430248 h 3266840"/>
              <a:gd name="connsiteX13" fmla="*/ 667489 w 6339584"/>
              <a:gd name="connsiteY13" fmla="*/ 2685452 h 3266840"/>
              <a:gd name="connsiteX14" fmla="*/ 118849 w 6339584"/>
              <a:gd name="connsiteY14" fmla="*/ 2350172 h 3266840"/>
              <a:gd name="connsiteX15" fmla="*/ 78210 w 6339584"/>
              <a:gd name="connsiteY15" fmla="*/ 1659293 h 3266840"/>
              <a:gd name="connsiteX16" fmla="*/ 874632 w 6339584"/>
              <a:gd name="connsiteY16" fmla="*/ 1125944 h 3266840"/>
              <a:gd name="connsiteX0" fmla="*/ 874632 w 6339584"/>
              <a:gd name="connsiteY0" fmla="*/ 1125883 h 3266779"/>
              <a:gd name="connsiteX1" fmla="*/ 1260989 w 6339584"/>
              <a:gd name="connsiteY1" fmla="*/ 447091 h 3266779"/>
              <a:gd name="connsiteX2" fmla="*/ 1573364 w 6339584"/>
              <a:gd name="connsiteY2" fmla="*/ 221334 h 3266779"/>
              <a:gd name="connsiteX3" fmla="*/ 2078523 w 6339584"/>
              <a:gd name="connsiteY3" fmla="*/ 206351 h 3266779"/>
              <a:gd name="connsiteX4" fmla="*/ 3331980 w 6339584"/>
              <a:gd name="connsiteY4" fmla="*/ 239 h 3266779"/>
              <a:gd name="connsiteX5" fmla="*/ 4838169 w 6339584"/>
              <a:gd name="connsiteY5" fmla="*/ 252071 h 3266779"/>
              <a:gd name="connsiteX6" fmla="*/ 5889729 w 6339584"/>
              <a:gd name="connsiteY6" fmla="*/ 252072 h 3266779"/>
              <a:gd name="connsiteX7" fmla="*/ 6336165 w 6339584"/>
              <a:gd name="connsiteY7" fmla="*/ 756456 h 3266779"/>
              <a:gd name="connsiteX8" fmla="*/ 6150008 w 6339584"/>
              <a:gd name="connsiteY8" fmla="*/ 1486563 h 3266779"/>
              <a:gd name="connsiteX9" fmla="*/ 5930369 w 6339584"/>
              <a:gd name="connsiteY9" fmla="*/ 2197713 h 3266779"/>
              <a:gd name="connsiteX10" fmla="*/ 4538449 w 6339584"/>
              <a:gd name="connsiteY10" fmla="*/ 2609191 h 3266779"/>
              <a:gd name="connsiteX11" fmla="*/ 3776449 w 6339584"/>
              <a:gd name="connsiteY11" fmla="*/ 3198472 h 3266779"/>
              <a:gd name="connsiteX12" fmla="*/ 3232274 w 6339584"/>
              <a:gd name="connsiteY12" fmla="*/ 3168596 h 3266779"/>
              <a:gd name="connsiteX13" fmla="*/ 2282844 w 6339584"/>
              <a:gd name="connsiteY13" fmla="*/ 2430187 h 3266779"/>
              <a:gd name="connsiteX14" fmla="*/ 667489 w 6339584"/>
              <a:gd name="connsiteY14" fmla="*/ 2685391 h 3266779"/>
              <a:gd name="connsiteX15" fmla="*/ 118849 w 6339584"/>
              <a:gd name="connsiteY15" fmla="*/ 2350111 h 3266779"/>
              <a:gd name="connsiteX16" fmla="*/ 78210 w 6339584"/>
              <a:gd name="connsiteY16" fmla="*/ 1659232 h 3266779"/>
              <a:gd name="connsiteX17" fmla="*/ 874632 w 6339584"/>
              <a:gd name="connsiteY17" fmla="*/ 1125883 h 3266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339584" h="3266779">
                <a:moveTo>
                  <a:pt x="874632" y="1125883"/>
                </a:moveTo>
                <a:cubicBezTo>
                  <a:pt x="1071762" y="923860"/>
                  <a:pt x="1144534" y="597849"/>
                  <a:pt x="1260989" y="447091"/>
                </a:cubicBezTo>
                <a:cubicBezTo>
                  <a:pt x="1377444" y="296333"/>
                  <a:pt x="1437108" y="261457"/>
                  <a:pt x="1573364" y="221334"/>
                </a:cubicBezTo>
                <a:cubicBezTo>
                  <a:pt x="1709620" y="181211"/>
                  <a:pt x="1785420" y="243200"/>
                  <a:pt x="2078523" y="206351"/>
                </a:cubicBezTo>
                <a:cubicBezTo>
                  <a:pt x="2371626" y="169502"/>
                  <a:pt x="2872039" y="-7381"/>
                  <a:pt x="3331980" y="239"/>
                </a:cubicBezTo>
                <a:cubicBezTo>
                  <a:pt x="3791921" y="7859"/>
                  <a:pt x="4404257" y="141519"/>
                  <a:pt x="4838169" y="252071"/>
                </a:cubicBezTo>
                <a:cubicBezTo>
                  <a:pt x="5272081" y="362623"/>
                  <a:pt x="5640063" y="168008"/>
                  <a:pt x="5889729" y="252072"/>
                </a:cubicBezTo>
                <a:cubicBezTo>
                  <a:pt x="6139395" y="336136"/>
                  <a:pt x="6292785" y="550708"/>
                  <a:pt x="6336165" y="756456"/>
                </a:cubicBezTo>
                <a:cubicBezTo>
                  <a:pt x="6379545" y="962205"/>
                  <a:pt x="5992916" y="1223107"/>
                  <a:pt x="6150008" y="1486563"/>
                </a:cubicBezTo>
                <a:cubicBezTo>
                  <a:pt x="6307100" y="1750019"/>
                  <a:pt x="6198962" y="2010608"/>
                  <a:pt x="5930369" y="2197713"/>
                </a:cubicBezTo>
                <a:cubicBezTo>
                  <a:pt x="5661776" y="2384818"/>
                  <a:pt x="4832242" y="2407685"/>
                  <a:pt x="4538449" y="2609191"/>
                </a:cubicBezTo>
                <a:cubicBezTo>
                  <a:pt x="4244656" y="2810698"/>
                  <a:pt x="3994145" y="3105238"/>
                  <a:pt x="3776449" y="3198472"/>
                </a:cubicBezTo>
                <a:cubicBezTo>
                  <a:pt x="3558753" y="3291706"/>
                  <a:pt x="3481208" y="3296644"/>
                  <a:pt x="3232274" y="3168596"/>
                </a:cubicBezTo>
                <a:cubicBezTo>
                  <a:pt x="2983340" y="3040548"/>
                  <a:pt x="2710308" y="2510721"/>
                  <a:pt x="2282844" y="2430187"/>
                </a:cubicBezTo>
                <a:cubicBezTo>
                  <a:pt x="1855380" y="2349653"/>
                  <a:pt x="1028155" y="2698737"/>
                  <a:pt x="667489" y="2685391"/>
                </a:cubicBezTo>
                <a:cubicBezTo>
                  <a:pt x="306823" y="2672045"/>
                  <a:pt x="250082" y="2499124"/>
                  <a:pt x="118849" y="2350111"/>
                </a:cubicBezTo>
                <a:cubicBezTo>
                  <a:pt x="-12384" y="2201098"/>
                  <a:pt x="-47754" y="1863270"/>
                  <a:pt x="78210" y="1659232"/>
                </a:cubicBezTo>
                <a:cubicBezTo>
                  <a:pt x="204174" y="1455194"/>
                  <a:pt x="677502" y="1327906"/>
                  <a:pt x="874632" y="1125883"/>
                </a:cubicBezTo>
                <a:close/>
              </a:path>
            </a:pathLst>
          </a:custGeom>
          <a:gradFill>
            <a:gsLst>
              <a:gs pos="0">
                <a:srgbClr val="920000"/>
              </a:gs>
              <a:gs pos="100000">
                <a:srgbClr val="366218"/>
              </a:gs>
            </a:gsLst>
            <a:lin ang="162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 b="1"/>
          </a:p>
        </p:txBody>
      </p:sp>
      <p:grpSp>
        <p:nvGrpSpPr>
          <p:cNvPr id="148" name="Gruppieren 147"/>
          <p:cNvGrpSpPr/>
          <p:nvPr/>
        </p:nvGrpSpPr>
        <p:grpSpPr>
          <a:xfrm rot="10800000">
            <a:off x="9179712" y="4505005"/>
            <a:ext cx="432048" cy="576064"/>
            <a:chOff x="4079776" y="4293096"/>
            <a:chExt cx="432048" cy="576064"/>
          </a:xfrm>
        </p:grpSpPr>
        <p:sp>
          <p:nvSpPr>
            <p:cNvPr id="145" name="Pfeil nach unten 144"/>
            <p:cNvSpPr/>
            <p:nvPr/>
          </p:nvSpPr>
          <p:spPr>
            <a:xfrm>
              <a:off x="4079776" y="4293096"/>
              <a:ext cx="432048" cy="576064"/>
            </a:xfrm>
            <a:prstGeom prst="downArrow">
              <a:avLst>
                <a:gd name="adj1" fmla="val 44121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146" name="Textfeld 145"/>
            <p:cNvSpPr txBox="1"/>
            <p:nvPr/>
          </p:nvSpPr>
          <p:spPr>
            <a:xfrm rot="10842616">
              <a:off x="4153299" y="4582839"/>
              <a:ext cx="2776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N</a:t>
              </a:r>
              <a:endParaRPr lang="de-DE" sz="1000" b="1" dirty="0"/>
            </a:p>
          </p:txBody>
        </p:sp>
        <p:sp>
          <p:nvSpPr>
            <p:cNvPr id="147" name="Textfeld 146"/>
            <p:cNvSpPr txBox="1"/>
            <p:nvPr/>
          </p:nvSpPr>
          <p:spPr>
            <a:xfrm rot="10842616">
              <a:off x="4169580" y="4294758"/>
              <a:ext cx="269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/>
                <a:t>S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 rot="10800000">
            <a:off x="9179712" y="3784925"/>
            <a:ext cx="432048" cy="576064"/>
            <a:chOff x="4079776" y="4293096"/>
            <a:chExt cx="432048" cy="576064"/>
          </a:xfrm>
        </p:grpSpPr>
        <p:sp>
          <p:nvSpPr>
            <p:cNvPr id="159" name="Pfeil nach unten 158"/>
            <p:cNvSpPr/>
            <p:nvPr/>
          </p:nvSpPr>
          <p:spPr>
            <a:xfrm>
              <a:off x="4079776" y="4293096"/>
              <a:ext cx="432048" cy="576064"/>
            </a:xfrm>
            <a:prstGeom prst="downArrow">
              <a:avLst>
                <a:gd name="adj1" fmla="val 44121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160" name="Textfeld 159"/>
            <p:cNvSpPr txBox="1"/>
            <p:nvPr/>
          </p:nvSpPr>
          <p:spPr>
            <a:xfrm rot="10842616">
              <a:off x="4153299" y="4582839"/>
              <a:ext cx="2776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N</a:t>
              </a:r>
              <a:endParaRPr lang="de-DE" sz="1000" b="1" dirty="0"/>
            </a:p>
          </p:txBody>
        </p:sp>
        <p:sp>
          <p:nvSpPr>
            <p:cNvPr id="161" name="Textfeld 160"/>
            <p:cNvSpPr txBox="1"/>
            <p:nvPr/>
          </p:nvSpPr>
          <p:spPr>
            <a:xfrm rot="10842616">
              <a:off x="4169580" y="4294758"/>
              <a:ext cx="269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/>
                <a:t>S</a:t>
              </a:r>
            </a:p>
          </p:txBody>
        </p:sp>
      </p:grpSp>
      <p:grpSp>
        <p:nvGrpSpPr>
          <p:cNvPr id="162" name="Gruppieren 161"/>
          <p:cNvGrpSpPr/>
          <p:nvPr/>
        </p:nvGrpSpPr>
        <p:grpSpPr>
          <a:xfrm rot="10800000">
            <a:off x="9179712" y="3064845"/>
            <a:ext cx="432048" cy="576064"/>
            <a:chOff x="4079776" y="4293096"/>
            <a:chExt cx="432048" cy="576064"/>
          </a:xfrm>
        </p:grpSpPr>
        <p:sp>
          <p:nvSpPr>
            <p:cNvPr id="163" name="Pfeil nach unten 162"/>
            <p:cNvSpPr/>
            <p:nvPr/>
          </p:nvSpPr>
          <p:spPr>
            <a:xfrm>
              <a:off x="4079776" y="4293096"/>
              <a:ext cx="432048" cy="576064"/>
            </a:xfrm>
            <a:prstGeom prst="downArrow">
              <a:avLst>
                <a:gd name="adj1" fmla="val 44121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164" name="Textfeld 163"/>
            <p:cNvSpPr txBox="1"/>
            <p:nvPr/>
          </p:nvSpPr>
          <p:spPr>
            <a:xfrm rot="10842616">
              <a:off x="4153299" y="4582839"/>
              <a:ext cx="2776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N</a:t>
              </a:r>
              <a:endParaRPr lang="de-DE" sz="1000" b="1" dirty="0"/>
            </a:p>
          </p:txBody>
        </p:sp>
        <p:sp>
          <p:nvSpPr>
            <p:cNvPr id="165" name="Textfeld 164"/>
            <p:cNvSpPr txBox="1"/>
            <p:nvPr/>
          </p:nvSpPr>
          <p:spPr>
            <a:xfrm rot="10842616">
              <a:off x="4169580" y="4294758"/>
              <a:ext cx="269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/>
                <a:t>S</a:t>
              </a:r>
            </a:p>
          </p:txBody>
        </p:sp>
      </p:grpSp>
      <p:grpSp>
        <p:nvGrpSpPr>
          <p:cNvPr id="178" name="Gruppieren 177"/>
          <p:cNvGrpSpPr/>
          <p:nvPr/>
        </p:nvGrpSpPr>
        <p:grpSpPr>
          <a:xfrm rot="10800000">
            <a:off x="8531640" y="4577013"/>
            <a:ext cx="432048" cy="576064"/>
            <a:chOff x="4079776" y="4293096"/>
            <a:chExt cx="432048" cy="576064"/>
          </a:xfrm>
        </p:grpSpPr>
        <p:sp>
          <p:nvSpPr>
            <p:cNvPr id="179" name="Pfeil nach unten 178"/>
            <p:cNvSpPr/>
            <p:nvPr/>
          </p:nvSpPr>
          <p:spPr>
            <a:xfrm>
              <a:off x="4079776" y="4293096"/>
              <a:ext cx="432048" cy="576064"/>
            </a:xfrm>
            <a:prstGeom prst="downArrow">
              <a:avLst>
                <a:gd name="adj1" fmla="val 44121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180" name="Textfeld 179"/>
            <p:cNvSpPr txBox="1"/>
            <p:nvPr/>
          </p:nvSpPr>
          <p:spPr>
            <a:xfrm rot="10842616">
              <a:off x="4153299" y="4582839"/>
              <a:ext cx="2776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N</a:t>
              </a:r>
              <a:endParaRPr lang="de-DE" sz="1000" b="1" dirty="0"/>
            </a:p>
          </p:txBody>
        </p:sp>
        <p:sp>
          <p:nvSpPr>
            <p:cNvPr id="181" name="Textfeld 180"/>
            <p:cNvSpPr txBox="1"/>
            <p:nvPr/>
          </p:nvSpPr>
          <p:spPr>
            <a:xfrm rot="10842616">
              <a:off x="4169580" y="4294758"/>
              <a:ext cx="269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/>
                <a:t>S</a:t>
              </a:r>
            </a:p>
          </p:txBody>
        </p:sp>
      </p:grpSp>
      <p:grpSp>
        <p:nvGrpSpPr>
          <p:cNvPr id="182" name="Gruppieren 181"/>
          <p:cNvGrpSpPr/>
          <p:nvPr/>
        </p:nvGrpSpPr>
        <p:grpSpPr>
          <a:xfrm rot="10800000">
            <a:off x="8531640" y="3856933"/>
            <a:ext cx="432048" cy="576064"/>
            <a:chOff x="4079776" y="4293096"/>
            <a:chExt cx="432048" cy="576064"/>
          </a:xfrm>
        </p:grpSpPr>
        <p:sp>
          <p:nvSpPr>
            <p:cNvPr id="183" name="Pfeil nach unten 182"/>
            <p:cNvSpPr/>
            <p:nvPr/>
          </p:nvSpPr>
          <p:spPr>
            <a:xfrm>
              <a:off x="4079776" y="4293096"/>
              <a:ext cx="432048" cy="576064"/>
            </a:xfrm>
            <a:prstGeom prst="downArrow">
              <a:avLst>
                <a:gd name="adj1" fmla="val 44121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184" name="Textfeld 183"/>
            <p:cNvSpPr txBox="1"/>
            <p:nvPr/>
          </p:nvSpPr>
          <p:spPr>
            <a:xfrm rot="10842616">
              <a:off x="4153299" y="4582839"/>
              <a:ext cx="2776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N</a:t>
              </a:r>
              <a:endParaRPr lang="de-DE" sz="1000" b="1" dirty="0"/>
            </a:p>
          </p:txBody>
        </p:sp>
        <p:sp>
          <p:nvSpPr>
            <p:cNvPr id="185" name="Textfeld 184"/>
            <p:cNvSpPr txBox="1"/>
            <p:nvPr/>
          </p:nvSpPr>
          <p:spPr>
            <a:xfrm rot="10842616">
              <a:off x="4169580" y="4294758"/>
              <a:ext cx="269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/>
                <a:t>S</a:t>
              </a:r>
            </a:p>
          </p:txBody>
        </p:sp>
      </p:grpSp>
      <p:grpSp>
        <p:nvGrpSpPr>
          <p:cNvPr id="186" name="Gruppieren 185"/>
          <p:cNvGrpSpPr/>
          <p:nvPr/>
        </p:nvGrpSpPr>
        <p:grpSpPr>
          <a:xfrm rot="10800000">
            <a:off x="8531640" y="3136853"/>
            <a:ext cx="432048" cy="576064"/>
            <a:chOff x="4079776" y="4293096"/>
            <a:chExt cx="432048" cy="576064"/>
          </a:xfrm>
        </p:grpSpPr>
        <p:sp>
          <p:nvSpPr>
            <p:cNvPr id="187" name="Pfeil nach unten 186"/>
            <p:cNvSpPr/>
            <p:nvPr/>
          </p:nvSpPr>
          <p:spPr>
            <a:xfrm>
              <a:off x="4079776" y="4293096"/>
              <a:ext cx="432048" cy="576064"/>
            </a:xfrm>
            <a:prstGeom prst="downArrow">
              <a:avLst>
                <a:gd name="adj1" fmla="val 44121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188" name="Textfeld 187"/>
            <p:cNvSpPr txBox="1"/>
            <p:nvPr/>
          </p:nvSpPr>
          <p:spPr>
            <a:xfrm rot="10842616">
              <a:off x="4153299" y="4582839"/>
              <a:ext cx="2776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N</a:t>
              </a:r>
              <a:endParaRPr lang="de-DE" sz="1000" b="1" dirty="0"/>
            </a:p>
          </p:txBody>
        </p:sp>
        <p:sp>
          <p:nvSpPr>
            <p:cNvPr id="189" name="Textfeld 188"/>
            <p:cNvSpPr txBox="1"/>
            <p:nvPr/>
          </p:nvSpPr>
          <p:spPr>
            <a:xfrm rot="10842616">
              <a:off x="4169580" y="4294758"/>
              <a:ext cx="269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/>
                <a:t>S</a:t>
              </a:r>
            </a:p>
          </p:txBody>
        </p:sp>
      </p:grpSp>
      <p:grpSp>
        <p:nvGrpSpPr>
          <p:cNvPr id="190" name="Gruppieren 189"/>
          <p:cNvGrpSpPr/>
          <p:nvPr/>
        </p:nvGrpSpPr>
        <p:grpSpPr>
          <a:xfrm rot="10800000">
            <a:off x="8243608" y="2416773"/>
            <a:ext cx="432048" cy="576064"/>
            <a:chOff x="4079776" y="4293096"/>
            <a:chExt cx="432048" cy="576064"/>
          </a:xfrm>
        </p:grpSpPr>
        <p:sp>
          <p:nvSpPr>
            <p:cNvPr id="191" name="Pfeil nach unten 190"/>
            <p:cNvSpPr/>
            <p:nvPr/>
          </p:nvSpPr>
          <p:spPr>
            <a:xfrm>
              <a:off x="4079776" y="4293096"/>
              <a:ext cx="432048" cy="576064"/>
            </a:xfrm>
            <a:prstGeom prst="downArrow">
              <a:avLst>
                <a:gd name="adj1" fmla="val 44121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192" name="Textfeld 191"/>
            <p:cNvSpPr txBox="1"/>
            <p:nvPr/>
          </p:nvSpPr>
          <p:spPr>
            <a:xfrm rot="10842616">
              <a:off x="4153299" y="4582839"/>
              <a:ext cx="2776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N</a:t>
              </a:r>
              <a:endParaRPr lang="de-DE" sz="1000" b="1" dirty="0"/>
            </a:p>
          </p:txBody>
        </p:sp>
        <p:sp>
          <p:nvSpPr>
            <p:cNvPr id="193" name="Textfeld 192"/>
            <p:cNvSpPr txBox="1"/>
            <p:nvPr/>
          </p:nvSpPr>
          <p:spPr>
            <a:xfrm rot="10842616">
              <a:off x="4169580" y="4294758"/>
              <a:ext cx="269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/>
                <a:t>S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 rot="10800000">
            <a:off x="7955576" y="4577013"/>
            <a:ext cx="432048" cy="576064"/>
            <a:chOff x="4079776" y="4293096"/>
            <a:chExt cx="432048" cy="576064"/>
          </a:xfrm>
        </p:grpSpPr>
        <p:sp>
          <p:nvSpPr>
            <p:cNvPr id="195" name="Pfeil nach unten 194"/>
            <p:cNvSpPr/>
            <p:nvPr/>
          </p:nvSpPr>
          <p:spPr>
            <a:xfrm>
              <a:off x="4079776" y="4293096"/>
              <a:ext cx="432048" cy="576064"/>
            </a:xfrm>
            <a:prstGeom prst="downArrow">
              <a:avLst>
                <a:gd name="adj1" fmla="val 44121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196" name="Textfeld 195"/>
            <p:cNvSpPr txBox="1"/>
            <p:nvPr/>
          </p:nvSpPr>
          <p:spPr>
            <a:xfrm rot="10842616">
              <a:off x="4153299" y="4582839"/>
              <a:ext cx="2776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N</a:t>
              </a:r>
              <a:endParaRPr lang="de-DE" sz="1000" b="1" dirty="0"/>
            </a:p>
          </p:txBody>
        </p:sp>
        <p:sp>
          <p:nvSpPr>
            <p:cNvPr id="197" name="Textfeld 196"/>
            <p:cNvSpPr txBox="1"/>
            <p:nvPr/>
          </p:nvSpPr>
          <p:spPr>
            <a:xfrm rot="10842616">
              <a:off x="4169580" y="4294758"/>
              <a:ext cx="269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/>
                <a:t>S</a:t>
              </a:r>
            </a:p>
          </p:txBody>
        </p:sp>
      </p:grpSp>
      <p:grpSp>
        <p:nvGrpSpPr>
          <p:cNvPr id="198" name="Gruppieren 197"/>
          <p:cNvGrpSpPr/>
          <p:nvPr/>
        </p:nvGrpSpPr>
        <p:grpSpPr>
          <a:xfrm rot="10800000">
            <a:off x="7955576" y="3856933"/>
            <a:ext cx="432048" cy="576064"/>
            <a:chOff x="4079776" y="4293096"/>
            <a:chExt cx="432048" cy="576064"/>
          </a:xfrm>
        </p:grpSpPr>
        <p:sp>
          <p:nvSpPr>
            <p:cNvPr id="199" name="Pfeil nach unten 198"/>
            <p:cNvSpPr/>
            <p:nvPr/>
          </p:nvSpPr>
          <p:spPr>
            <a:xfrm>
              <a:off x="4079776" y="4293096"/>
              <a:ext cx="432048" cy="576064"/>
            </a:xfrm>
            <a:prstGeom prst="downArrow">
              <a:avLst>
                <a:gd name="adj1" fmla="val 44121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200" name="Textfeld 199"/>
            <p:cNvSpPr txBox="1"/>
            <p:nvPr/>
          </p:nvSpPr>
          <p:spPr>
            <a:xfrm rot="10842616">
              <a:off x="4153299" y="4582839"/>
              <a:ext cx="2776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N</a:t>
              </a:r>
              <a:endParaRPr lang="de-DE" sz="1000" b="1" dirty="0"/>
            </a:p>
          </p:txBody>
        </p:sp>
        <p:sp>
          <p:nvSpPr>
            <p:cNvPr id="201" name="Textfeld 200"/>
            <p:cNvSpPr txBox="1"/>
            <p:nvPr/>
          </p:nvSpPr>
          <p:spPr>
            <a:xfrm rot="10842616">
              <a:off x="4169580" y="4294758"/>
              <a:ext cx="269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/>
                <a:t>S</a:t>
              </a:r>
            </a:p>
          </p:txBody>
        </p:sp>
      </p:grpSp>
      <p:grpSp>
        <p:nvGrpSpPr>
          <p:cNvPr id="202" name="Gruppieren 201"/>
          <p:cNvGrpSpPr/>
          <p:nvPr/>
        </p:nvGrpSpPr>
        <p:grpSpPr>
          <a:xfrm rot="10800000">
            <a:off x="7955576" y="3136853"/>
            <a:ext cx="432048" cy="576064"/>
            <a:chOff x="4079776" y="4293096"/>
            <a:chExt cx="432048" cy="576064"/>
          </a:xfrm>
        </p:grpSpPr>
        <p:sp>
          <p:nvSpPr>
            <p:cNvPr id="203" name="Pfeil nach unten 202"/>
            <p:cNvSpPr/>
            <p:nvPr/>
          </p:nvSpPr>
          <p:spPr>
            <a:xfrm>
              <a:off x="4079776" y="4293096"/>
              <a:ext cx="432048" cy="576064"/>
            </a:xfrm>
            <a:prstGeom prst="downArrow">
              <a:avLst>
                <a:gd name="adj1" fmla="val 44121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204" name="Textfeld 203"/>
            <p:cNvSpPr txBox="1"/>
            <p:nvPr/>
          </p:nvSpPr>
          <p:spPr>
            <a:xfrm rot="10842616">
              <a:off x="4153299" y="4582839"/>
              <a:ext cx="2776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N</a:t>
              </a:r>
              <a:endParaRPr lang="de-DE" sz="1000" b="1" dirty="0"/>
            </a:p>
          </p:txBody>
        </p:sp>
        <p:sp>
          <p:nvSpPr>
            <p:cNvPr id="205" name="Textfeld 204"/>
            <p:cNvSpPr txBox="1"/>
            <p:nvPr/>
          </p:nvSpPr>
          <p:spPr>
            <a:xfrm rot="10842616">
              <a:off x="4169580" y="4294758"/>
              <a:ext cx="269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/>
                <a:t>S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 rot="10800000">
            <a:off x="7667544" y="2416773"/>
            <a:ext cx="432048" cy="576064"/>
            <a:chOff x="4079776" y="4293096"/>
            <a:chExt cx="432048" cy="576064"/>
          </a:xfrm>
        </p:grpSpPr>
        <p:sp>
          <p:nvSpPr>
            <p:cNvPr id="207" name="Pfeil nach unten 206"/>
            <p:cNvSpPr/>
            <p:nvPr/>
          </p:nvSpPr>
          <p:spPr>
            <a:xfrm>
              <a:off x="4079776" y="4293096"/>
              <a:ext cx="432048" cy="576064"/>
            </a:xfrm>
            <a:prstGeom prst="downArrow">
              <a:avLst>
                <a:gd name="adj1" fmla="val 44121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208" name="Textfeld 207"/>
            <p:cNvSpPr txBox="1"/>
            <p:nvPr/>
          </p:nvSpPr>
          <p:spPr>
            <a:xfrm rot="10842616">
              <a:off x="4153299" y="4582839"/>
              <a:ext cx="2776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N</a:t>
              </a:r>
              <a:endParaRPr lang="de-DE" sz="1000" b="1" dirty="0"/>
            </a:p>
          </p:txBody>
        </p:sp>
        <p:sp>
          <p:nvSpPr>
            <p:cNvPr id="209" name="Textfeld 208"/>
            <p:cNvSpPr txBox="1"/>
            <p:nvPr/>
          </p:nvSpPr>
          <p:spPr>
            <a:xfrm rot="10842616">
              <a:off x="4169580" y="4294758"/>
              <a:ext cx="269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/>
                <a:t>S</a:t>
              </a:r>
            </a:p>
          </p:txBody>
        </p:sp>
      </p:grpSp>
      <p:grpSp>
        <p:nvGrpSpPr>
          <p:cNvPr id="210" name="Gruppieren 209"/>
          <p:cNvGrpSpPr/>
          <p:nvPr/>
        </p:nvGrpSpPr>
        <p:grpSpPr>
          <a:xfrm rot="10800000">
            <a:off x="7379512" y="4577013"/>
            <a:ext cx="432048" cy="576064"/>
            <a:chOff x="4079776" y="4293096"/>
            <a:chExt cx="432048" cy="576064"/>
          </a:xfrm>
        </p:grpSpPr>
        <p:sp>
          <p:nvSpPr>
            <p:cNvPr id="211" name="Pfeil nach unten 210"/>
            <p:cNvSpPr/>
            <p:nvPr/>
          </p:nvSpPr>
          <p:spPr>
            <a:xfrm>
              <a:off x="4079776" y="4293096"/>
              <a:ext cx="432048" cy="576064"/>
            </a:xfrm>
            <a:prstGeom prst="downArrow">
              <a:avLst>
                <a:gd name="adj1" fmla="val 44121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212" name="Textfeld 211"/>
            <p:cNvSpPr txBox="1"/>
            <p:nvPr/>
          </p:nvSpPr>
          <p:spPr>
            <a:xfrm rot="10842616">
              <a:off x="4153299" y="4582839"/>
              <a:ext cx="2776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N</a:t>
              </a:r>
              <a:endParaRPr lang="de-DE" sz="1000" b="1" dirty="0"/>
            </a:p>
          </p:txBody>
        </p:sp>
        <p:sp>
          <p:nvSpPr>
            <p:cNvPr id="213" name="Textfeld 212"/>
            <p:cNvSpPr txBox="1"/>
            <p:nvPr/>
          </p:nvSpPr>
          <p:spPr>
            <a:xfrm rot="10842616">
              <a:off x="4169580" y="4294758"/>
              <a:ext cx="269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/>
                <a:t>S</a:t>
              </a:r>
            </a:p>
          </p:txBody>
        </p:sp>
      </p:grpSp>
      <p:grpSp>
        <p:nvGrpSpPr>
          <p:cNvPr id="214" name="Gruppieren 213"/>
          <p:cNvGrpSpPr/>
          <p:nvPr/>
        </p:nvGrpSpPr>
        <p:grpSpPr>
          <a:xfrm rot="10800000">
            <a:off x="7379512" y="3856933"/>
            <a:ext cx="432048" cy="576064"/>
            <a:chOff x="4079776" y="4293096"/>
            <a:chExt cx="432048" cy="576064"/>
          </a:xfrm>
        </p:grpSpPr>
        <p:sp>
          <p:nvSpPr>
            <p:cNvPr id="215" name="Pfeil nach unten 214"/>
            <p:cNvSpPr/>
            <p:nvPr/>
          </p:nvSpPr>
          <p:spPr>
            <a:xfrm>
              <a:off x="4079776" y="4293096"/>
              <a:ext cx="432048" cy="576064"/>
            </a:xfrm>
            <a:prstGeom prst="downArrow">
              <a:avLst>
                <a:gd name="adj1" fmla="val 44121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216" name="Textfeld 215"/>
            <p:cNvSpPr txBox="1"/>
            <p:nvPr/>
          </p:nvSpPr>
          <p:spPr>
            <a:xfrm rot="10842616">
              <a:off x="4153299" y="4582839"/>
              <a:ext cx="2776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N</a:t>
              </a:r>
              <a:endParaRPr lang="de-DE" sz="1000" b="1" dirty="0"/>
            </a:p>
          </p:txBody>
        </p:sp>
        <p:sp>
          <p:nvSpPr>
            <p:cNvPr id="217" name="Textfeld 216"/>
            <p:cNvSpPr txBox="1"/>
            <p:nvPr/>
          </p:nvSpPr>
          <p:spPr>
            <a:xfrm rot="10842616">
              <a:off x="4169580" y="4294758"/>
              <a:ext cx="269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/>
                <a:t>S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 rot="10800000">
            <a:off x="7379512" y="3136853"/>
            <a:ext cx="432048" cy="576064"/>
            <a:chOff x="4079776" y="4293096"/>
            <a:chExt cx="432048" cy="576064"/>
          </a:xfrm>
        </p:grpSpPr>
        <p:sp>
          <p:nvSpPr>
            <p:cNvPr id="219" name="Pfeil nach unten 218"/>
            <p:cNvSpPr/>
            <p:nvPr/>
          </p:nvSpPr>
          <p:spPr>
            <a:xfrm>
              <a:off x="4079776" y="4293096"/>
              <a:ext cx="432048" cy="576064"/>
            </a:xfrm>
            <a:prstGeom prst="downArrow">
              <a:avLst>
                <a:gd name="adj1" fmla="val 44121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220" name="Textfeld 219"/>
            <p:cNvSpPr txBox="1"/>
            <p:nvPr/>
          </p:nvSpPr>
          <p:spPr>
            <a:xfrm rot="10842616">
              <a:off x="4153299" y="4582839"/>
              <a:ext cx="2776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N</a:t>
              </a:r>
              <a:endParaRPr lang="de-DE" sz="1000" b="1" dirty="0"/>
            </a:p>
          </p:txBody>
        </p:sp>
        <p:sp>
          <p:nvSpPr>
            <p:cNvPr id="221" name="Textfeld 220"/>
            <p:cNvSpPr txBox="1"/>
            <p:nvPr/>
          </p:nvSpPr>
          <p:spPr>
            <a:xfrm rot="10842616">
              <a:off x="4169580" y="4294758"/>
              <a:ext cx="269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/>
                <a:t>S</a:t>
              </a:r>
            </a:p>
          </p:txBody>
        </p:sp>
      </p:grpSp>
      <p:grpSp>
        <p:nvGrpSpPr>
          <p:cNvPr id="226" name="Gruppieren 225"/>
          <p:cNvGrpSpPr/>
          <p:nvPr/>
        </p:nvGrpSpPr>
        <p:grpSpPr>
          <a:xfrm rot="10800000">
            <a:off x="6803448" y="4577013"/>
            <a:ext cx="432048" cy="576064"/>
            <a:chOff x="4079776" y="4293096"/>
            <a:chExt cx="432048" cy="576064"/>
          </a:xfrm>
        </p:grpSpPr>
        <p:sp>
          <p:nvSpPr>
            <p:cNvPr id="227" name="Pfeil nach unten 226"/>
            <p:cNvSpPr/>
            <p:nvPr/>
          </p:nvSpPr>
          <p:spPr>
            <a:xfrm>
              <a:off x="4079776" y="4293096"/>
              <a:ext cx="432048" cy="576064"/>
            </a:xfrm>
            <a:prstGeom prst="downArrow">
              <a:avLst>
                <a:gd name="adj1" fmla="val 44121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228" name="Textfeld 227"/>
            <p:cNvSpPr txBox="1"/>
            <p:nvPr/>
          </p:nvSpPr>
          <p:spPr>
            <a:xfrm rot="10842616">
              <a:off x="4153299" y="4582839"/>
              <a:ext cx="2776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N</a:t>
              </a:r>
              <a:endParaRPr lang="de-DE" sz="1000" b="1" dirty="0"/>
            </a:p>
          </p:txBody>
        </p:sp>
        <p:sp>
          <p:nvSpPr>
            <p:cNvPr id="229" name="Textfeld 228"/>
            <p:cNvSpPr txBox="1"/>
            <p:nvPr/>
          </p:nvSpPr>
          <p:spPr>
            <a:xfrm rot="10842616">
              <a:off x="4169580" y="4294758"/>
              <a:ext cx="269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/>
                <a:t>S</a:t>
              </a:r>
            </a:p>
          </p:txBody>
        </p:sp>
      </p:grpSp>
      <p:grpSp>
        <p:nvGrpSpPr>
          <p:cNvPr id="230" name="Gruppieren 229"/>
          <p:cNvGrpSpPr/>
          <p:nvPr/>
        </p:nvGrpSpPr>
        <p:grpSpPr>
          <a:xfrm rot="10800000">
            <a:off x="6803448" y="3856933"/>
            <a:ext cx="432048" cy="576064"/>
            <a:chOff x="4079776" y="4293096"/>
            <a:chExt cx="432048" cy="576064"/>
          </a:xfrm>
        </p:grpSpPr>
        <p:sp>
          <p:nvSpPr>
            <p:cNvPr id="231" name="Pfeil nach unten 230"/>
            <p:cNvSpPr/>
            <p:nvPr/>
          </p:nvSpPr>
          <p:spPr>
            <a:xfrm>
              <a:off x="4079776" y="4293096"/>
              <a:ext cx="432048" cy="576064"/>
            </a:xfrm>
            <a:prstGeom prst="downArrow">
              <a:avLst>
                <a:gd name="adj1" fmla="val 44121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232" name="Textfeld 231"/>
            <p:cNvSpPr txBox="1"/>
            <p:nvPr/>
          </p:nvSpPr>
          <p:spPr>
            <a:xfrm rot="10842616">
              <a:off x="4153299" y="4582839"/>
              <a:ext cx="2776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N</a:t>
              </a:r>
              <a:endParaRPr lang="de-DE" sz="1000" b="1" dirty="0"/>
            </a:p>
          </p:txBody>
        </p:sp>
        <p:sp>
          <p:nvSpPr>
            <p:cNvPr id="233" name="Textfeld 232"/>
            <p:cNvSpPr txBox="1"/>
            <p:nvPr/>
          </p:nvSpPr>
          <p:spPr>
            <a:xfrm rot="10842616">
              <a:off x="4169580" y="4294758"/>
              <a:ext cx="269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/>
                <a:t>S</a:t>
              </a:r>
            </a:p>
          </p:txBody>
        </p:sp>
      </p:grpSp>
      <p:grpSp>
        <p:nvGrpSpPr>
          <p:cNvPr id="234" name="Gruppieren 233"/>
          <p:cNvGrpSpPr/>
          <p:nvPr/>
        </p:nvGrpSpPr>
        <p:grpSpPr>
          <a:xfrm rot="10800000">
            <a:off x="6803448" y="3136853"/>
            <a:ext cx="432048" cy="576064"/>
            <a:chOff x="4079776" y="4293096"/>
            <a:chExt cx="432048" cy="576064"/>
          </a:xfrm>
        </p:grpSpPr>
        <p:sp>
          <p:nvSpPr>
            <p:cNvPr id="235" name="Pfeil nach unten 234"/>
            <p:cNvSpPr/>
            <p:nvPr/>
          </p:nvSpPr>
          <p:spPr>
            <a:xfrm>
              <a:off x="4079776" y="4293096"/>
              <a:ext cx="432048" cy="576064"/>
            </a:xfrm>
            <a:prstGeom prst="downArrow">
              <a:avLst>
                <a:gd name="adj1" fmla="val 44121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236" name="Textfeld 235"/>
            <p:cNvSpPr txBox="1"/>
            <p:nvPr/>
          </p:nvSpPr>
          <p:spPr>
            <a:xfrm rot="10842616">
              <a:off x="4153299" y="4582839"/>
              <a:ext cx="2776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N</a:t>
              </a:r>
              <a:endParaRPr lang="de-DE" sz="1000" b="1" dirty="0"/>
            </a:p>
          </p:txBody>
        </p:sp>
        <p:sp>
          <p:nvSpPr>
            <p:cNvPr id="237" name="Textfeld 236"/>
            <p:cNvSpPr txBox="1"/>
            <p:nvPr/>
          </p:nvSpPr>
          <p:spPr>
            <a:xfrm rot="10842616">
              <a:off x="4169580" y="4294758"/>
              <a:ext cx="269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/>
                <a:t>S</a:t>
              </a:r>
            </a:p>
          </p:txBody>
        </p:sp>
      </p:grpSp>
      <p:grpSp>
        <p:nvGrpSpPr>
          <p:cNvPr id="238" name="Gruppieren 237"/>
          <p:cNvGrpSpPr/>
          <p:nvPr/>
        </p:nvGrpSpPr>
        <p:grpSpPr>
          <a:xfrm rot="10800000">
            <a:off x="10259832" y="4360989"/>
            <a:ext cx="432048" cy="576064"/>
            <a:chOff x="4079776" y="4293096"/>
            <a:chExt cx="432048" cy="576064"/>
          </a:xfrm>
        </p:grpSpPr>
        <p:sp>
          <p:nvSpPr>
            <p:cNvPr id="239" name="Pfeil nach unten 238"/>
            <p:cNvSpPr/>
            <p:nvPr/>
          </p:nvSpPr>
          <p:spPr>
            <a:xfrm>
              <a:off x="4079776" y="4293096"/>
              <a:ext cx="432048" cy="576064"/>
            </a:xfrm>
            <a:prstGeom prst="downArrow">
              <a:avLst>
                <a:gd name="adj1" fmla="val 44121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240" name="Textfeld 239"/>
            <p:cNvSpPr txBox="1"/>
            <p:nvPr/>
          </p:nvSpPr>
          <p:spPr>
            <a:xfrm rot="10842616">
              <a:off x="4153299" y="4582839"/>
              <a:ext cx="2776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N</a:t>
              </a:r>
              <a:endParaRPr lang="de-DE" sz="1000" b="1" dirty="0"/>
            </a:p>
          </p:txBody>
        </p:sp>
        <p:sp>
          <p:nvSpPr>
            <p:cNvPr id="241" name="Textfeld 240"/>
            <p:cNvSpPr txBox="1"/>
            <p:nvPr/>
          </p:nvSpPr>
          <p:spPr>
            <a:xfrm rot="10842616">
              <a:off x="4169580" y="4294758"/>
              <a:ext cx="269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/>
                <a:t>S</a:t>
              </a:r>
            </a:p>
          </p:txBody>
        </p:sp>
      </p:grpSp>
      <p:grpSp>
        <p:nvGrpSpPr>
          <p:cNvPr id="242" name="Gruppieren 241"/>
          <p:cNvGrpSpPr/>
          <p:nvPr/>
        </p:nvGrpSpPr>
        <p:grpSpPr>
          <a:xfrm rot="10800000">
            <a:off x="10259832" y="3640909"/>
            <a:ext cx="432048" cy="576064"/>
            <a:chOff x="4079776" y="4293096"/>
            <a:chExt cx="432048" cy="576064"/>
          </a:xfrm>
        </p:grpSpPr>
        <p:sp>
          <p:nvSpPr>
            <p:cNvPr id="243" name="Pfeil nach unten 242"/>
            <p:cNvSpPr/>
            <p:nvPr/>
          </p:nvSpPr>
          <p:spPr>
            <a:xfrm>
              <a:off x="4079776" y="4293096"/>
              <a:ext cx="432048" cy="576064"/>
            </a:xfrm>
            <a:prstGeom prst="downArrow">
              <a:avLst>
                <a:gd name="adj1" fmla="val 44121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244" name="Textfeld 243"/>
            <p:cNvSpPr txBox="1"/>
            <p:nvPr/>
          </p:nvSpPr>
          <p:spPr>
            <a:xfrm rot="10842616">
              <a:off x="4153299" y="4582839"/>
              <a:ext cx="2776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N</a:t>
              </a:r>
              <a:endParaRPr lang="de-DE" sz="1000" b="1" dirty="0"/>
            </a:p>
          </p:txBody>
        </p:sp>
        <p:sp>
          <p:nvSpPr>
            <p:cNvPr id="245" name="Textfeld 244"/>
            <p:cNvSpPr txBox="1"/>
            <p:nvPr/>
          </p:nvSpPr>
          <p:spPr>
            <a:xfrm rot="10842616">
              <a:off x="4169580" y="4294758"/>
              <a:ext cx="269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/>
                <a:t>S</a:t>
              </a:r>
            </a:p>
          </p:txBody>
        </p:sp>
      </p:grpSp>
      <p:grpSp>
        <p:nvGrpSpPr>
          <p:cNvPr id="246" name="Gruppieren 245"/>
          <p:cNvGrpSpPr/>
          <p:nvPr/>
        </p:nvGrpSpPr>
        <p:grpSpPr>
          <a:xfrm rot="10800000">
            <a:off x="10259832" y="2920829"/>
            <a:ext cx="432048" cy="576064"/>
            <a:chOff x="4079776" y="4293096"/>
            <a:chExt cx="432048" cy="576064"/>
          </a:xfrm>
        </p:grpSpPr>
        <p:sp>
          <p:nvSpPr>
            <p:cNvPr id="247" name="Pfeil nach unten 246"/>
            <p:cNvSpPr/>
            <p:nvPr/>
          </p:nvSpPr>
          <p:spPr>
            <a:xfrm>
              <a:off x="4079776" y="4293096"/>
              <a:ext cx="432048" cy="576064"/>
            </a:xfrm>
            <a:prstGeom prst="downArrow">
              <a:avLst>
                <a:gd name="adj1" fmla="val 44121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248" name="Textfeld 247"/>
            <p:cNvSpPr txBox="1"/>
            <p:nvPr/>
          </p:nvSpPr>
          <p:spPr>
            <a:xfrm rot="10842616">
              <a:off x="4153299" y="4582839"/>
              <a:ext cx="2776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N</a:t>
              </a:r>
              <a:endParaRPr lang="de-DE" sz="1000" b="1" dirty="0"/>
            </a:p>
          </p:txBody>
        </p:sp>
        <p:sp>
          <p:nvSpPr>
            <p:cNvPr id="249" name="Textfeld 248"/>
            <p:cNvSpPr txBox="1"/>
            <p:nvPr/>
          </p:nvSpPr>
          <p:spPr>
            <a:xfrm rot="10842616">
              <a:off x="4169580" y="4294758"/>
              <a:ext cx="269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/>
                <a:t>S</a:t>
              </a:r>
            </a:p>
          </p:txBody>
        </p:sp>
      </p:grpSp>
      <p:grpSp>
        <p:nvGrpSpPr>
          <p:cNvPr id="250" name="Gruppieren 249"/>
          <p:cNvGrpSpPr/>
          <p:nvPr/>
        </p:nvGrpSpPr>
        <p:grpSpPr>
          <a:xfrm rot="10800000">
            <a:off x="9755775" y="4432998"/>
            <a:ext cx="432048" cy="576064"/>
            <a:chOff x="4079776" y="4293096"/>
            <a:chExt cx="432048" cy="576064"/>
          </a:xfrm>
        </p:grpSpPr>
        <p:sp>
          <p:nvSpPr>
            <p:cNvPr id="251" name="Pfeil nach unten 250"/>
            <p:cNvSpPr/>
            <p:nvPr/>
          </p:nvSpPr>
          <p:spPr>
            <a:xfrm>
              <a:off x="4079776" y="4293096"/>
              <a:ext cx="432048" cy="576064"/>
            </a:xfrm>
            <a:prstGeom prst="downArrow">
              <a:avLst>
                <a:gd name="adj1" fmla="val 44121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252" name="Textfeld 251"/>
            <p:cNvSpPr txBox="1"/>
            <p:nvPr/>
          </p:nvSpPr>
          <p:spPr>
            <a:xfrm rot="10842616">
              <a:off x="4153299" y="4582839"/>
              <a:ext cx="2776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N</a:t>
              </a:r>
              <a:endParaRPr lang="de-DE" sz="1000" b="1" dirty="0"/>
            </a:p>
          </p:txBody>
        </p:sp>
        <p:sp>
          <p:nvSpPr>
            <p:cNvPr id="253" name="Textfeld 252"/>
            <p:cNvSpPr txBox="1"/>
            <p:nvPr/>
          </p:nvSpPr>
          <p:spPr>
            <a:xfrm rot="10842616">
              <a:off x="4169580" y="4294758"/>
              <a:ext cx="269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/>
                <a:t>S</a:t>
              </a:r>
            </a:p>
          </p:txBody>
        </p:sp>
      </p:grpSp>
      <p:grpSp>
        <p:nvGrpSpPr>
          <p:cNvPr id="254" name="Gruppieren 253"/>
          <p:cNvGrpSpPr/>
          <p:nvPr/>
        </p:nvGrpSpPr>
        <p:grpSpPr>
          <a:xfrm rot="10800000">
            <a:off x="9755775" y="3712918"/>
            <a:ext cx="432048" cy="576064"/>
            <a:chOff x="4079776" y="4293096"/>
            <a:chExt cx="432048" cy="576064"/>
          </a:xfrm>
        </p:grpSpPr>
        <p:sp>
          <p:nvSpPr>
            <p:cNvPr id="255" name="Pfeil nach unten 254"/>
            <p:cNvSpPr/>
            <p:nvPr/>
          </p:nvSpPr>
          <p:spPr>
            <a:xfrm>
              <a:off x="4079776" y="4293096"/>
              <a:ext cx="432048" cy="576064"/>
            </a:xfrm>
            <a:prstGeom prst="downArrow">
              <a:avLst>
                <a:gd name="adj1" fmla="val 44121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256" name="Textfeld 255"/>
            <p:cNvSpPr txBox="1"/>
            <p:nvPr/>
          </p:nvSpPr>
          <p:spPr>
            <a:xfrm rot="10842616">
              <a:off x="4153299" y="4582839"/>
              <a:ext cx="2776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N</a:t>
              </a:r>
              <a:endParaRPr lang="de-DE" sz="1000" b="1" dirty="0"/>
            </a:p>
          </p:txBody>
        </p:sp>
        <p:sp>
          <p:nvSpPr>
            <p:cNvPr id="257" name="Textfeld 256"/>
            <p:cNvSpPr txBox="1"/>
            <p:nvPr/>
          </p:nvSpPr>
          <p:spPr>
            <a:xfrm rot="10842616">
              <a:off x="4169580" y="4294758"/>
              <a:ext cx="269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/>
                <a:t>S</a:t>
              </a:r>
            </a:p>
          </p:txBody>
        </p:sp>
      </p:grpSp>
      <p:grpSp>
        <p:nvGrpSpPr>
          <p:cNvPr id="258" name="Gruppieren 257"/>
          <p:cNvGrpSpPr/>
          <p:nvPr/>
        </p:nvGrpSpPr>
        <p:grpSpPr>
          <a:xfrm rot="10800000">
            <a:off x="9755775" y="2992838"/>
            <a:ext cx="432048" cy="576064"/>
            <a:chOff x="4079776" y="4293096"/>
            <a:chExt cx="432048" cy="576064"/>
          </a:xfrm>
        </p:grpSpPr>
        <p:sp>
          <p:nvSpPr>
            <p:cNvPr id="259" name="Pfeil nach unten 258"/>
            <p:cNvSpPr/>
            <p:nvPr/>
          </p:nvSpPr>
          <p:spPr>
            <a:xfrm>
              <a:off x="4079776" y="4293096"/>
              <a:ext cx="432048" cy="576064"/>
            </a:xfrm>
            <a:prstGeom prst="downArrow">
              <a:avLst>
                <a:gd name="adj1" fmla="val 44121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260" name="Textfeld 259"/>
            <p:cNvSpPr txBox="1"/>
            <p:nvPr/>
          </p:nvSpPr>
          <p:spPr>
            <a:xfrm rot="10842616">
              <a:off x="4153299" y="4582839"/>
              <a:ext cx="2776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N</a:t>
              </a:r>
              <a:endParaRPr lang="de-DE" sz="1000" b="1" dirty="0"/>
            </a:p>
          </p:txBody>
        </p:sp>
        <p:sp>
          <p:nvSpPr>
            <p:cNvPr id="261" name="Textfeld 260"/>
            <p:cNvSpPr txBox="1"/>
            <p:nvPr/>
          </p:nvSpPr>
          <p:spPr>
            <a:xfrm rot="10842616">
              <a:off x="4169580" y="4294758"/>
              <a:ext cx="269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/>
                <a:t>S</a:t>
              </a:r>
            </a:p>
          </p:txBody>
        </p:sp>
      </p:grpSp>
      <p:grpSp>
        <p:nvGrpSpPr>
          <p:cNvPr id="262" name="Gruppieren 261"/>
          <p:cNvGrpSpPr/>
          <p:nvPr/>
        </p:nvGrpSpPr>
        <p:grpSpPr>
          <a:xfrm rot="10800000">
            <a:off x="11123928" y="3496893"/>
            <a:ext cx="432048" cy="576064"/>
            <a:chOff x="4079776" y="4293096"/>
            <a:chExt cx="432048" cy="576064"/>
          </a:xfrm>
        </p:grpSpPr>
        <p:sp>
          <p:nvSpPr>
            <p:cNvPr id="263" name="Pfeil nach unten 262"/>
            <p:cNvSpPr/>
            <p:nvPr/>
          </p:nvSpPr>
          <p:spPr>
            <a:xfrm>
              <a:off x="4079776" y="4293096"/>
              <a:ext cx="432048" cy="576064"/>
            </a:xfrm>
            <a:prstGeom prst="downArrow">
              <a:avLst>
                <a:gd name="adj1" fmla="val 44121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264" name="Textfeld 263"/>
            <p:cNvSpPr txBox="1"/>
            <p:nvPr/>
          </p:nvSpPr>
          <p:spPr>
            <a:xfrm rot="10842616">
              <a:off x="4153299" y="4582839"/>
              <a:ext cx="2776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N</a:t>
              </a:r>
              <a:endParaRPr lang="de-DE" sz="1000" b="1" dirty="0"/>
            </a:p>
          </p:txBody>
        </p:sp>
        <p:sp>
          <p:nvSpPr>
            <p:cNvPr id="265" name="Textfeld 264"/>
            <p:cNvSpPr txBox="1"/>
            <p:nvPr/>
          </p:nvSpPr>
          <p:spPr>
            <a:xfrm rot="10842616">
              <a:off x="4169580" y="4294758"/>
              <a:ext cx="269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/>
                <a:t>S</a:t>
              </a:r>
            </a:p>
          </p:txBody>
        </p:sp>
      </p:grpSp>
      <p:grpSp>
        <p:nvGrpSpPr>
          <p:cNvPr id="266" name="Gruppieren 265"/>
          <p:cNvGrpSpPr/>
          <p:nvPr/>
        </p:nvGrpSpPr>
        <p:grpSpPr>
          <a:xfrm rot="10800000">
            <a:off x="11123928" y="2776813"/>
            <a:ext cx="432048" cy="576064"/>
            <a:chOff x="4079776" y="4293096"/>
            <a:chExt cx="432048" cy="576064"/>
          </a:xfrm>
        </p:grpSpPr>
        <p:sp>
          <p:nvSpPr>
            <p:cNvPr id="267" name="Pfeil nach unten 266"/>
            <p:cNvSpPr/>
            <p:nvPr/>
          </p:nvSpPr>
          <p:spPr>
            <a:xfrm>
              <a:off x="4079776" y="4293096"/>
              <a:ext cx="432048" cy="576064"/>
            </a:xfrm>
            <a:prstGeom prst="downArrow">
              <a:avLst>
                <a:gd name="adj1" fmla="val 44121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268" name="Textfeld 267"/>
            <p:cNvSpPr txBox="1"/>
            <p:nvPr/>
          </p:nvSpPr>
          <p:spPr>
            <a:xfrm rot="10842616">
              <a:off x="4153299" y="4582839"/>
              <a:ext cx="2776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N</a:t>
              </a:r>
              <a:endParaRPr lang="de-DE" sz="1000" b="1" dirty="0"/>
            </a:p>
          </p:txBody>
        </p:sp>
        <p:sp>
          <p:nvSpPr>
            <p:cNvPr id="269" name="Textfeld 268"/>
            <p:cNvSpPr txBox="1"/>
            <p:nvPr/>
          </p:nvSpPr>
          <p:spPr>
            <a:xfrm rot="10842616">
              <a:off x="4169580" y="4294758"/>
              <a:ext cx="269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/>
                <a:t>S</a:t>
              </a:r>
            </a:p>
          </p:txBody>
        </p:sp>
      </p:grpSp>
      <p:grpSp>
        <p:nvGrpSpPr>
          <p:cNvPr id="270" name="Gruppieren 269"/>
          <p:cNvGrpSpPr/>
          <p:nvPr/>
        </p:nvGrpSpPr>
        <p:grpSpPr>
          <a:xfrm rot="10800000">
            <a:off x="6227384" y="4577013"/>
            <a:ext cx="432048" cy="576064"/>
            <a:chOff x="4079776" y="4293096"/>
            <a:chExt cx="432048" cy="576064"/>
          </a:xfrm>
        </p:grpSpPr>
        <p:sp>
          <p:nvSpPr>
            <p:cNvPr id="271" name="Pfeil nach unten 270"/>
            <p:cNvSpPr/>
            <p:nvPr/>
          </p:nvSpPr>
          <p:spPr>
            <a:xfrm>
              <a:off x="4079776" y="4293096"/>
              <a:ext cx="432048" cy="576064"/>
            </a:xfrm>
            <a:prstGeom prst="downArrow">
              <a:avLst>
                <a:gd name="adj1" fmla="val 44121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272" name="Textfeld 271"/>
            <p:cNvSpPr txBox="1"/>
            <p:nvPr/>
          </p:nvSpPr>
          <p:spPr>
            <a:xfrm rot="10842616">
              <a:off x="4153299" y="4582839"/>
              <a:ext cx="2776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N</a:t>
              </a:r>
              <a:endParaRPr lang="de-DE" sz="1000" b="1" dirty="0"/>
            </a:p>
          </p:txBody>
        </p:sp>
        <p:sp>
          <p:nvSpPr>
            <p:cNvPr id="273" name="Textfeld 272"/>
            <p:cNvSpPr txBox="1"/>
            <p:nvPr/>
          </p:nvSpPr>
          <p:spPr>
            <a:xfrm rot="10842616">
              <a:off x="4169580" y="4294758"/>
              <a:ext cx="269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/>
                <a:t>S</a:t>
              </a:r>
            </a:p>
          </p:txBody>
        </p:sp>
      </p:grpSp>
      <p:grpSp>
        <p:nvGrpSpPr>
          <p:cNvPr id="274" name="Gruppieren 273"/>
          <p:cNvGrpSpPr/>
          <p:nvPr/>
        </p:nvGrpSpPr>
        <p:grpSpPr>
          <a:xfrm rot="10800000">
            <a:off x="6227384" y="3856933"/>
            <a:ext cx="432048" cy="576064"/>
            <a:chOff x="4079776" y="4293096"/>
            <a:chExt cx="432048" cy="576064"/>
          </a:xfrm>
        </p:grpSpPr>
        <p:sp>
          <p:nvSpPr>
            <p:cNvPr id="275" name="Pfeil nach unten 274"/>
            <p:cNvSpPr/>
            <p:nvPr/>
          </p:nvSpPr>
          <p:spPr>
            <a:xfrm>
              <a:off x="4079776" y="4293096"/>
              <a:ext cx="432048" cy="576064"/>
            </a:xfrm>
            <a:prstGeom prst="downArrow">
              <a:avLst>
                <a:gd name="adj1" fmla="val 44121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276" name="Textfeld 275"/>
            <p:cNvSpPr txBox="1"/>
            <p:nvPr/>
          </p:nvSpPr>
          <p:spPr>
            <a:xfrm rot="10842616">
              <a:off x="4153299" y="4582839"/>
              <a:ext cx="2776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N</a:t>
              </a:r>
              <a:endParaRPr lang="de-DE" sz="1000" b="1" dirty="0"/>
            </a:p>
          </p:txBody>
        </p:sp>
        <p:sp>
          <p:nvSpPr>
            <p:cNvPr id="277" name="Textfeld 276"/>
            <p:cNvSpPr txBox="1"/>
            <p:nvPr/>
          </p:nvSpPr>
          <p:spPr>
            <a:xfrm rot="10842616">
              <a:off x="4169580" y="4294758"/>
              <a:ext cx="269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/>
                <a:t>S</a:t>
              </a:r>
            </a:p>
          </p:txBody>
        </p:sp>
      </p:grpSp>
      <p:grpSp>
        <p:nvGrpSpPr>
          <p:cNvPr id="278" name="Gruppieren 277"/>
          <p:cNvGrpSpPr/>
          <p:nvPr/>
        </p:nvGrpSpPr>
        <p:grpSpPr>
          <a:xfrm rot="10800000">
            <a:off x="6227384" y="3136853"/>
            <a:ext cx="432048" cy="576064"/>
            <a:chOff x="4079776" y="4293096"/>
            <a:chExt cx="432048" cy="576064"/>
          </a:xfrm>
        </p:grpSpPr>
        <p:sp>
          <p:nvSpPr>
            <p:cNvPr id="279" name="Pfeil nach unten 278"/>
            <p:cNvSpPr/>
            <p:nvPr/>
          </p:nvSpPr>
          <p:spPr>
            <a:xfrm>
              <a:off x="4079776" y="4293096"/>
              <a:ext cx="432048" cy="576064"/>
            </a:xfrm>
            <a:prstGeom prst="downArrow">
              <a:avLst>
                <a:gd name="adj1" fmla="val 44121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280" name="Textfeld 279"/>
            <p:cNvSpPr txBox="1"/>
            <p:nvPr/>
          </p:nvSpPr>
          <p:spPr>
            <a:xfrm rot="10842616">
              <a:off x="4153299" y="4582839"/>
              <a:ext cx="2776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N</a:t>
              </a:r>
              <a:endParaRPr lang="de-DE" sz="1000" b="1" dirty="0"/>
            </a:p>
          </p:txBody>
        </p:sp>
        <p:sp>
          <p:nvSpPr>
            <p:cNvPr id="281" name="Textfeld 280"/>
            <p:cNvSpPr txBox="1"/>
            <p:nvPr/>
          </p:nvSpPr>
          <p:spPr>
            <a:xfrm rot="10842616">
              <a:off x="4169580" y="4294758"/>
              <a:ext cx="269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/>
                <a:t>S</a:t>
              </a:r>
            </a:p>
          </p:txBody>
        </p:sp>
      </p:grpSp>
      <p:grpSp>
        <p:nvGrpSpPr>
          <p:cNvPr id="282" name="Gruppieren 281"/>
          <p:cNvGrpSpPr/>
          <p:nvPr/>
        </p:nvGrpSpPr>
        <p:grpSpPr>
          <a:xfrm rot="10800000">
            <a:off x="5723328" y="4577013"/>
            <a:ext cx="432048" cy="576064"/>
            <a:chOff x="4079776" y="4293096"/>
            <a:chExt cx="432048" cy="576064"/>
          </a:xfrm>
        </p:grpSpPr>
        <p:sp>
          <p:nvSpPr>
            <p:cNvPr id="283" name="Pfeil nach unten 282"/>
            <p:cNvSpPr/>
            <p:nvPr/>
          </p:nvSpPr>
          <p:spPr>
            <a:xfrm>
              <a:off x="4079776" y="4293096"/>
              <a:ext cx="432048" cy="576064"/>
            </a:xfrm>
            <a:prstGeom prst="downArrow">
              <a:avLst>
                <a:gd name="adj1" fmla="val 44121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284" name="Textfeld 283"/>
            <p:cNvSpPr txBox="1"/>
            <p:nvPr/>
          </p:nvSpPr>
          <p:spPr>
            <a:xfrm rot="10842616">
              <a:off x="4153299" y="4582839"/>
              <a:ext cx="2776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N</a:t>
              </a:r>
              <a:endParaRPr lang="de-DE" sz="1000" b="1" dirty="0"/>
            </a:p>
          </p:txBody>
        </p:sp>
        <p:sp>
          <p:nvSpPr>
            <p:cNvPr id="285" name="Textfeld 284"/>
            <p:cNvSpPr txBox="1"/>
            <p:nvPr/>
          </p:nvSpPr>
          <p:spPr>
            <a:xfrm rot="10842616">
              <a:off x="4169580" y="4294758"/>
              <a:ext cx="269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/>
                <a:t>S</a:t>
              </a:r>
            </a:p>
          </p:txBody>
        </p:sp>
      </p:grpSp>
      <p:grpSp>
        <p:nvGrpSpPr>
          <p:cNvPr id="286" name="Gruppieren 285"/>
          <p:cNvGrpSpPr/>
          <p:nvPr/>
        </p:nvGrpSpPr>
        <p:grpSpPr>
          <a:xfrm rot="10800000">
            <a:off x="5723328" y="3856933"/>
            <a:ext cx="432048" cy="576064"/>
            <a:chOff x="4079776" y="4293096"/>
            <a:chExt cx="432048" cy="576064"/>
          </a:xfrm>
        </p:grpSpPr>
        <p:sp>
          <p:nvSpPr>
            <p:cNvPr id="287" name="Pfeil nach unten 286"/>
            <p:cNvSpPr/>
            <p:nvPr/>
          </p:nvSpPr>
          <p:spPr>
            <a:xfrm>
              <a:off x="4079776" y="4293096"/>
              <a:ext cx="432048" cy="576064"/>
            </a:xfrm>
            <a:prstGeom prst="downArrow">
              <a:avLst>
                <a:gd name="adj1" fmla="val 44121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288" name="Textfeld 287"/>
            <p:cNvSpPr txBox="1"/>
            <p:nvPr/>
          </p:nvSpPr>
          <p:spPr>
            <a:xfrm rot="10842616">
              <a:off x="4153299" y="4582839"/>
              <a:ext cx="2776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N</a:t>
              </a:r>
              <a:endParaRPr lang="de-DE" sz="1000" b="1" dirty="0"/>
            </a:p>
          </p:txBody>
        </p:sp>
        <p:sp>
          <p:nvSpPr>
            <p:cNvPr id="289" name="Textfeld 288"/>
            <p:cNvSpPr txBox="1"/>
            <p:nvPr/>
          </p:nvSpPr>
          <p:spPr>
            <a:xfrm rot="10842616">
              <a:off x="4169580" y="4294758"/>
              <a:ext cx="269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/>
                <a:t>S</a:t>
              </a:r>
            </a:p>
          </p:txBody>
        </p:sp>
      </p:grpSp>
      <p:grpSp>
        <p:nvGrpSpPr>
          <p:cNvPr id="290" name="Gruppieren 289"/>
          <p:cNvGrpSpPr/>
          <p:nvPr/>
        </p:nvGrpSpPr>
        <p:grpSpPr>
          <a:xfrm rot="10800000">
            <a:off x="5723328" y="3136853"/>
            <a:ext cx="432048" cy="576064"/>
            <a:chOff x="4079776" y="4293096"/>
            <a:chExt cx="432048" cy="576064"/>
          </a:xfrm>
        </p:grpSpPr>
        <p:sp>
          <p:nvSpPr>
            <p:cNvPr id="291" name="Pfeil nach unten 290"/>
            <p:cNvSpPr/>
            <p:nvPr/>
          </p:nvSpPr>
          <p:spPr>
            <a:xfrm>
              <a:off x="4079776" y="4293096"/>
              <a:ext cx="432048" cy="576064"/>
            </a:xfrm>
            <a:prstGeom prst="downArrow">
              <a:avLst>
                <a:gd name="adj1" fmla="val 44121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292" name="Textfeld 291"/>
            <p:cNvSpPr txBox="1"/>
            <p:nvPr/>
          </p:nvSpPr>
          <p:spPr>
            <a:xfrm rot="10842616">
              <a:off x="4153299" y="4582839"/>
              <a:ext cx="2776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N</a:t>
              </a:r>
              <a:endParaRPr lang="de-DE" sz="1000" b="1" dirty="0"/>
            </a:p>
          </p:txBody>
        </p:sp>
        <p:sp>
          <p:nvSpPr>
            <p:cNvPr id="293" name="Textfeld 292"/>
            <p:cNvSpPr txBox="1"/>
            <p:nvPr/>
          </p:nvSpPr>
          <p:spPr>
            <a:xfrm rot="10842616">
              <a:off x="4169580" y="4294758"/>
              <a:ext cx="269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/>
                <a:t>S</a:t>
              </a:r>
            </a:p>
          </p:txBody>
        </p:sp>
      </p:grpSp>
      <p:grpSp>
        <p:nvGrpSpPr>
          <p:cNvPr id="294" name="Gruppieren 293"/>
          <p:cNvGrpSpPr/>
          <p:nvPr/>
        </p:nvGrpSpPr>
        <p:grpSpPr>
          <a:xfrm rot="10800000">
            <a:off x="10619872" y="3280869"/>
            <a:ext cx="432048" cy="576064"/>
            <a:chOff x="4079776" y="4293096"/>
            <a:chExt cx="432048" cy="576064"/>
          </a:xfrm>
        </p:grpSpPr>
        <p:sp>
          <p:nvSpPr>
            <p:cNvPr id="295" name="Pfeil nach unten 294"/>
            <p:cNvSpPr/>
            <p:nvPr/>
          </p:nvSpPr>
          <p:spPr>
            <a:xfrm>
              <a:off x="4079776" y="4293096"/>
              <a:ext cx="432048" cy="576064"/>
            </a:xfrm>
            <a:prstGeom prst="downArrow">
              <a:avLst>
                <a:gd name="adj1" fmla="val 44121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 b="1"/>
            </a:p>
          </p:txBody>
        </p:sp>
        <p:sp>
          <p:nvSpPr>
            <p:cNvPr id="296" name="Textfeld 295"/>
            <p:cNvSpPr txBox="1"/>
            <p:nvPr/>
          </p:nvSpPr>
          <p:spPr>
            <a:xfrm rot="10842616">
              <a:off x="4153299" y="4582839"/>
              <a:ext cx="2776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N</a:t>
              </a:r>
              <a:endParaRPr lang="de-DE" sz="1000" b="1" dirty="0"/>
            </a:p>
          </p:txBody>
        </p:sp>
        <p:sp>
          <p:nvSpPr>
            <p:cNvPr id="297" name="Textfeld 296"/>
            <p:cNvSpPr txBox="1"/>
            <p:nvPr/>
          </p:nvSpPr>
          <p:spPr>
            <a:xfrm rot="10842616">
              <a:off x="4169580" y="4294758"/>
              <a:ext cx="269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/>
                <a:t>S</a:t>
              </a:r>
            </a:p>
          </p:txBody>
        </p:sp>
      </p:grpSp>
      <p:sp>
        <p:nvSpPr>
          <p:cNvPr id="300" name="Rechteck 299"/>
          <p:cNvSpPr/>
          <p:nvPr/>
        </p:nvSpPr>
        <p:spPr>
          <a:xfrm>
            <a:off x="5097437" y="6268670"/>
            <a:ext cx="216277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00" dirty="0">
                <a:latin typeface="Arial" panose="020B0604020202020204" pitchFamily="34" charset="0"/>
              </a:rPr>
              <a:t>CC BY-SA </a:t>
            </a:r>
            <a:r>
              <a:rPr lang="de-DE" sz="600" dirty="0" smtClean="0">
                <a:latin typeface="Arial" panose="020B0604020202020204" pitchFamily="34" charset="0"/>
              </a:rPr>
              <a:t>3.0, </a:t>
            </a:r>
            <a:r>
              <a:rPr lang="de-DE" sz="600" dirty="0" smtClean="0"/>
              <a:t>wikimedia.org/</a:t>
            </a:r>
            <a:r>
              <a:rPr lang="de-DE" sz="600" dirty="0" err="1" smtClean="0"/>
              <a:t>wiki</a:t>
            </a:r>
            <a:r>
              <a:rPr lang="de-DE" sz="600" dirty="0" smtClean="0"/>
              <a:t>/</a:t>
            </a:r>
            <a:r>
              <a:rPr lang="de-DE" sz="600" dirty="0" err="1" smtClean="0"/>
              <a:t>User:Zureks</a:t>
            </a:r>
            <a:r>
              <a:rPr lang="de-DE" sz="600" dirty="0" smtClean="0"/>
              <a:t> </a:t>
            </a:r>
            <a:r>
              <a:rPr lang="de-DE" sz="600" dirty="0"/>
              <a:t>(geändert)</a:t>
            </a:r>
          </a:p>
        </p:txBody>
      </p:sp>
      <p:sp>
        <p:nvSpPr>
          <p:cNvPr id="305" name="Rechteck 304"/>
          <p:cNvSpPr/>
          <p:nvPr/>
        </p:nvSpPr>
        <p:spPr>
          <a:xfrm>
            <a:off x="407368" y="6268670"/>
            <a:ext cx="213391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00" dirty="0">
                <a:latin typeface="Arial" panose="020B0604020202020204" pitchFamily="34" charset="0"/>
              </a:rPr>
              <a:t>CC BY-SA </a:t>
            </a:r>
            <a:r>
              <a:rPr lang="de-DE" sz="600" dirty="0" smtClean="0">
                <a:latin typeface="Arial" panose="020B0604020202020204" pitchFamily="34" charset="0"/>
              </a:rPr>
              <a:t>4.0, </a:t>
            </a:r>
            <a:r>
              <a:rPr lang="de-DE" sz="600" dirty="0" smtClean="0"/>
              <a:t>wikimedia.org/</a:t>
            </a:r>
            <a:r>
              <a:rPr lang="de-DE" sz="600" dirty="0" err="1" smtClean="0"/>
              <a:t>wiki</a:t>
            </a:r>
            <a:r>
              <a:rPr lang="de-DE" sz="600" dirty="0" smtClean="0"/>
              <a:t>/User:Geek3 (geändert)</a:t>
            </a:r>
            <a:endParaRPr lang="de-DE" sz="600" dirty="0"/>
          </a:p>
        </p:txBody>
      </p:sp>
      <p:sp>
        <p:nvSpPr>
          <p:cNvPr id="313" name="Titel 4"/>
          <p:cNvSpPr>
            <a:spLocks noGrp="1"/>
          </p:cNvSpPr>
          <p:nvPr>
            <p:ph type="title"/>
          </p:nvPr>
        </p:nvSpPr>
        <p:spPr>
          <a:xfrm>
            <a:off x="406405" y="898525"/>
            <a:ext cx="11377084" cy="863600"/>
          </a:xfrm>
        </p:spPr>
        <p:txBody>
          <a:bodyPr/>
          <a:lstStyle/>
          <a:p>
            <a:pPr lvl="0"/>
            <a:r>
              <a:rPr lang="de-DE" b="0" dirty="0" smtClean="0"/>
              <a:t>Magnete </a:t>
            </a:r>
            <a:br>
              <a:rPr lang="de-DE" b="0" dirty="0" smtClean="0"/>
            </a:br>
            <a:r>
              <a:rPr lang="de-DE" dirty="0" smtClean="0"/>
              <a:t>Wie Funktionieren die? Permanentmagnete</a:t>
            </a:r>
            <a:endParaRPr lang="de-DE" dirty="0"/>
          </a:p>
        </p:txBody>
      </p:sp>
      <p:sp>
        <p:nvSpPr>
          <p:cNvPr id="314" name="Fußzeilenplatzhalter 12">
            <a:extLst>
              <a:ext uri="{FF2B5EF4-FFF2-40B4-BE49-F238E27FC236}">
                <a16:creationId xmlns:a16="http://schemas.microsoft.com/office/drawing/2014/main" id="{D5DEE2ED-DBC3-4D9A-AFA9-3BDED5578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1" y="6515213"/>
            <a:ext cx="7375299" cy="216000"/>
          </a:xfrm>
        </p:spPr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Duplomotor</a:t>
            </a:r>
            <a:r>
              <a:rPr lang="de-DE" dirty="0"/>
              <a:t> bis Alufolienbremse | Tim Fischer, Lucas Wildermuth / T1/MR | </a:t>
            </a:r>
            <a:r>
              <a:rPr lang="de-DE" dirty="0" err="1"/>
              <a:t>WiSe</a:t>
            </a:r>
            <a:r>
              <a:rPr lang="de-DE" dirty="0"/>
              <a:t> 2019</a:t>
            </a:r>
          </a:p>
        </p:txBody>
      </p:sp>
      <p:pic>
        <p:nvPicPr>
          <p:cNvPr id="166" name="Grafik 16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" y="1844825"/>
            <a:ext cx="4695825" cy="4327376"/>
          </a:xfrm>
          <a:prstGeom prst="rect">
            <a:avLst/>
          </a:prstGeom>
        </p:spPr>
      </p:pic>
      <p:grpSp>
        <p:nvGrpSpPr>
          <p:cNvPr id="168" name="Gruppieren 167"/>
          <p:cNvGrpSpPr/>
          <p:nvPr/>
        </p:nvGrpSpPr>
        <p:grpSpPr>
          <a:xfrm>
            <a:off x="1199456" y="3573016"/>
            <a:ext cx="2381918" cy="2516658"/>
            <a:chOff x="2091105" y="4190638"/>
            <a:chExt cx="463120" cy="1546299"/>
          </a:xfrm>
        </p:grpSpPr>
        <p:sp>
          <p:nvSpPr>
            <p:cNvPr id="169" name="Rechteck 168"/>
            <p:cNvSpPr/>
            <p:nvPr/>
          </p:nvSpPr>
          <p:spPr>
            <a:xfrm rot="5464">
              <a:off x="2091105" y="4234711"/>
              <a:ext cx="463120" cy="1449955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6000" b="1"/>
            </a:p>
          </p:txBody>
        </p:sp>
        <p:sp>
          <p:nvSpPr>
            <p:cNvPr id="170" name="Textfeld 169"/>
            <p:cNvSpPr txBox="1"/>
            <p:nvPr/>
          </p:nvSpPr>
          <p:spPr>
            <a:xfrm rot="17391">
              <a:off x="2257683" y="4190638"/>
              <a:ext cx="144056" cy="624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 smtClean="0"/>
                <a:t>N</a:t>
              </a:r>
              <a:endParaRPr lang="de-DE" sz="6000" b="1" dirty="0"/>
            </a:p>
          </p:txBody>
        </p:sp>
        <p:sp>
          <p:nvSpPr>
            <p:cNvPr id="171" name="Textfeld 170"/>
            <p:cNvSpPr txBox="1"/>
            <p:nvPr/>
          </p:nvSpPr>
          <p:spPr>
            <a:xfrm rot="17391">
              <a:off x="2257683" y="5112888"/>
              <a:ext cx="135641" cy="624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/>
                <a:t>S</a:t>
              </a:r>
            </a:p>
          </p:txBody>
        </p:sp>
      </p:grpSp>
      <p:pic>
        <p:nvPicPr>
          <p:cNvPr id="172" name="Grafik 17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730" y="3128268"/>
            <a:ext cx="1812824" cy="462270"/>
          </a:xfrm>
          <a:prstGeom prst="rect">
            <a:avLst/>
          </a:prstGeom>
        </p:spPr>
      </p:pic>
      <p:sp>
        <p:nvSpPr>
          <p:cNvPr id="156" name="Abgerundetes Rechteck 155"/>
          <p:cNvSpPr/>
          <p:nvPr/>
        </p:nvSpPr>
        <p:spPr>
          <a:xfrm>
            <a:off x="6023992" y="4797152"/>
            <a:ext cx="5760640" cy="144016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B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7" name="Inhaltsplatzhalter 5"/>
          <p:cNvSpPr>
            <a:spLocks noGrp="1"/>
          </p:cNvSpPr>
          <p:nvPr>
            <p:ph idx="13"/>
          </p:nvPr>
        </p:nvSpPr>
        <p:spPr>
          <a:xfrm>
            <a:off x="6312024" y="4913911"/>
            <a:ext cx="5184576" cy="1251393"/>
          </a:xfrm>
        </p:spPr>
        <p:txBody>
          <a:bodyPr/>
          <a:lstStyle/>
          <a:p>
            <a:pPr lvl="1"/>
            <a:r>
              <a:rPr lang="de-DE" dirty="0" smtClean="0"/>
              <a:t>Magnetische Bereiche im Eisen</a:t>
            </a:r>
          </a:p>
          <a:p>
            <a:pPr lvl="1"/>
            <a:r>
              <a:rPr lang="de-DE" dirty="0" smtClean="0"/>
              <a:t>Kleine Magnete in diesen Bereichen</a:t>
            </a:r>
          </a:p>
          <a:p>
            <a:pPr lvl="1"/>
            <a:r>
              <a:rPr lang="de-DE" dirty="0" smtClean="0"/>
              <a:t>Magnetisierung durch äußeres Feld</a:t>
            </a:r>
            <a:endParaRPr lang="de-DE" dirty="0"/>
          </a:p>
          <a:p>
            <a:pPr marL="0" lvl="1" indent="0">
              <a:buNone/>
            </a:pPr>
            <a:endParaRPr lang="de-DE" dirty="0" smtClean="0"/>
          </a:p>
        </p:txBody>
      </p:sp>
      <p:grpSp>
        <p:nvGrpSpPr>
          <p:cNvPr id="167" name="Gruppieren 166"/>
          <p:cNvGrpSpPr/>
          <p:nvPr/>
        </p:nvGrpSpPr>
        <p:grpSpPr>
          <a:xfrm>
            <a:off x="11352584" y="4797152"/>
            <a:ext cx="958917" cy="769441"/>
            <a:chOff x="6528048" y="5157192"/>
            <a:chExt cx="958917" cy="769441"/>
          </a:xfrm>
        </p:grpSpPr>
        <p:sp>
          <p:nvSpPr>
            <p:cNvPr id="173" name="Ellipse 172"/>
            <p:cNvSpPr/>
            <p:nvPr/>
          </p:nvSpPr>
          <p:spPr>
            <a:xfrm>
              <a:off x="6672064" y="5229200"/>
              <a:ext cx="648072" cy="648072"/>
            </a:xfrm>
            <a:prstGeom prst="ellipse">
              <a:avLst/>
            </a:prstGeom>
            <a:solidFill>
              <a:srgbClr val="FFCB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6528048" y="5157192"/>
              <a:ext cx="95891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4400" dirty="0" smtClean="0">
                  <a:latin typeface="Segoe UI Emoji" panose="020B0502040204020203" pitchFamily="34" charset="0"/>
                  <a:ea typeface="Segoe UI Emoji" panose="020B0502040204020203" pitchFamily="34" charset="0"/>
                </a:rPr>
                <a:t>🤔</a:t>
              </a:r>
              <a:endParaRPr lang="de-DE" sz="4400" dirty="0">
                <a:latin typeface="Segoe UI Emoji" panose="020B0502040204020203" pitchFamily="34" charset="0"/>
                <a:ea typeface="Segoe UI Emoji" panose="020B0502040204020203" pitchFamily="34" charset="0"/>
              </a:endParaRPr>
            </a:p>
          </p:txBody>
        </p:sp>
      </p:grpSp>
      <p:pic>
        <p:nvPicPr>
          <p:cNvPr id="176" name="Bild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116632"/>
            <a:ext cx="810000" cy="81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764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  <p:bldP spid="15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feil nach unten 130"/>
          <p:cNvSpPr/>
          <p:nvPr/>
        </p:nvSpPr>
        <p:spPr>
          <a:xfrm rot="10800000">
            <a:off x="9632484" y="1999338"/>
            <a:ext cx="216024" cy="504056"/>
          </a:xfrm>
          <a:prstGeom prst="downArrow">
            <a:avLst>
              <a:gd name="adj1" fmla="val 27524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/>
        </p:nvSpPr>
        <p:spPr>
          <a:xfrm rot="16200000">
            <a:off x="9660396" y="3089684"/>
            <a:ext cx="216024" cy="4320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0000"/>
                </a:schemeClr>
              </a:gs>
              <a:gs pos="75000">
                <a:srgbClr val="FFFFFF">
                  <a:alpha val="80000"/>
                </a:srgbClr>
              </a:gs>
              <a:gs pos="25000">
                <a:schemeClr val="bg1">
                  <a:alpha val="8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/>
          <p:cNvSpPr/>
          <p:nvPr/>
        </p:nvSpPr>
        <p:spPr>
          <a:xfrm rot="16200000">
            <a:off x="9662057" y="4529844"/>
            <a:ext cx="212702" cy="4320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0000"/>
                </a:schemeClr>
              </a:gs>
              <a:gs pos="75000">
                <a:srgbClr val="FFFFFF">
                  <a:alpha val="80000"/>
                </a:srgbClr>
              </a:gs>
              <a:gs pos="25000">
                <a:schemeClr val="bg1">
                  <a:alpha val="8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/>
          <p:cNvSpPr/>
          <p:nvPr/>
        </p:nvSpPr>
        <p:spPr>
          <a:xfrm rot="16200000">
            <a:off x="9588388" y="3809764"/>
            <a:ext cx="360040" cy="4320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0000"/>
                </a:schemeClr>
              </a:gs>
              <a:gs pos="75000">
                <a:srgbClr val="FFFFFF">
                  <a:alpha val="80000"/>
                </a:srgbClr>
              </a:gs>
              <a:gs pos="25000">
                <a:schemeClr val="bg1">
                  <a:alpha val="8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8" name="Gruppieren 17"/>
          <p:cNvGrpSpPr/>
          <p:nvPr/>
        </p:nvGrpSpPr>
        <p:grpSpPr>
          <a:xfrm>
            <a:off x="7949067" y="2273235"/>
            <a:ext cx="2252626" cy="2804356"/>
            <a:chOff x="7949067" y="2273235"/>
            <a:chExt cx="2252626" cy="2804356"/>
          </a:xfrm>
        </p:grpSpPr>
        <p:sp>
          <p:nvSpPr>
            <p:cNvPr id="25" name="Kreis 10"/>
            <p:cNvSpPr/>
            <p:nvPr/>
          </p:nvSpPr>
          <p:spPr>
            <a:xfrm rot="10040793" flipH="1">
              <a:off x="9515623" y="2273235"/>
              <a:ext cx="542305" cy="2804356"/>
            </a:xfrm>
            <a:custGeom>
              <a:avLst/>
              <a:gdLst>
                <a:gd name="connsiteX0" fmla="*/ 1224136 w 1224136"/>
                <a:gd name="connsiteY0" fmla="*/ 144016 h 288032"/>
                <a:gd name="connsiteX1" fmla="*/ 683102 w 1224136"/>
                <a:gd name="connsiteY1" fmla="*/ 287059 h 288032"/>
                <a:gd name="connsiteX2" fmla="*/ 504523 w 1224136"/>
                <a:gd name="connsiteY2" fmla="*/ 285792 h 288032"/>
                <a:gd name="connsiteX3" fmla="*/ 136152 w 1224136"/>
                <a:gd name="connsiteY3" fmla="*/ 53457 h 288032"/>
                <a:gd name="connsiteX4" fmla="*/ 612068 w 1224136"/>
                <a:gd name="connsiteY4" fmla="*/ 144016 h 288032"/>
                <a:gd name="connsiteX5" fmla="*/ 1224136 w 1224136"/>
                <a:gd name="connsiteY5" fmla="*/ 144016 h 288032"/>
                <a:gd name="connsiteX0" fmla="*/ 612652 w 1224720"/>
                <a:gd name="connsiteY0" fmla="*/ 90559 h 234575"/>
                <a:gd name="connsiteX1" fmla="*/ 1224720 w 1224720"/>
                <a:gd name="connsiteY1" fmla="*/ 90559 h 234575"/>
                <a:gd name="connsiteX2" fmla="*/ 683686 w 1224720"/>
                <a:gd name="connsiteY2" fmla="*/ 233602 h 234575"/>
                <a:gd name="connsiteX3" fmla="*/ 505107 w 1224720"/>
                <a:gd name="connsiteY3" fmla="*/ 232335 h 234575"/>
                <a:gd name="connsiteX4" fmla="*/ 136736 w 1224720"/>
                <a:gd name="connsiteY4" fmla="*/ 0 h 234575"/>
                <a:gd name="connsiteX5" fmla="*/ 704092 w 1224720"/>
                <a:gd name="connsiteY5" fmla="*/ 181999 h 234575"/>
                <a:gd name="connsiteX0" fmla="*/ 1224720 w 1224720"/>
                <a:gd name="connsiteY0" fmla="*/ 90559 h 234575"/>
                <a:gd name="connsiteX1" fmla="*/ 683686 w 1224720"/>
                <a:gd name="connsiteY1" fmla="*/ 233602 h 234575"/>
                <a:gd name="connsiteX2" fmla="*/ 505107 w 1224720"/>
                <a:gd name="connsiteY2" fmla="*/ 232335 h 234575"/>
                <a:gd name="connsiteX3" fmla="*/ 136736 w 1224720"/>
                <a:gd name="connsiteY3" fmla="*/ 0 h 234575"/>
                <a:gd name="connsiteX4" fmla="*/ 704092 w 1224720"/>
                <a:gd name="connsiteY4" fmla="*/ 181999 h 234575"/>
                <a:gd name="connsiteX0" fmla="*/ 1224720 w 1224720"/>
                <a:gd name="connsiteY0" fmla="*/ 90559 h 234575"/>
                <a:gd name="connsiteX1" fmla="*/ 683686 w 1224720"/>
                <a:gd name="connsiteY1" fmla="*/ 233602 h 234575"/>
                <a:gd name="connsiteX2" fmla="*/ 505107 w 1224720"/>
                <a:gd name="connsiteY2" fmla="*/ 232335 h 234575"/>
                <a:gd name="connsiteX3" fmla="*/ 136736 w 1224720"/>
                <a:gd name="connsiteY3" fmla="*/ 0 h 234575"/>
                <a:gd name="connsiteX0" fmla="*/ 1224720 w 1224953"/>
                <a:gd name="connsiteY0" fmla="*/ 90559 h 234575"/>
                <a:gd name="connsiteX1" fmla="*/ 1163959 w 1224953"/>
                <a:gd name="connsiteY1" fmla="*/ 152841 h 234575"/>
                <a:gd name="connsiteX2" fmla="*/ 683686 w 1224953"/>
                <a:gd name="connsiteY2" fmla="*/ 233602 h 234575"/>
                <a:gd name="connsiteX3" fmla="*/ 505107 w 1224953"/>
                <a:gd name="connsiteY3" fmla="*/ 232335 h 234575"/>
                <a:gd name="connsiteX4" fmla="*/ 136736 w 1224953"/>
                <a:gd name="connsiteY4" fmla="*/ 0 h 234575"/>
                <a:gd name="connsiteX0" fmla="*/ 1238313 w 1238546"/>
                <a:gd name="connsiteY0" fmla="*/ 90559 h 234575"/>
                <a:gd name="connsiteX1" fmla="*/ 1177552 w 1238546"/>
                <a:gd name="connsiteY1" fmla="*/ 152841 h 234575"/>
                <a:gd name="connsiteX2" fmla="*/ 697279 w 1238546"/>
                <a:gd name="connsiteY2" fmla="*/ 233602 h 234575"/>
                <a:gd name="connsiteX3" fmla="*/ 518700 w 1238546"/>
                <a:gd name="connsiteY3" fmla="*/ 232335 h 234575"/>
                <a:gd name="connsiteX4" fmla="*/ 12932 w 1238546"/>
                <a:gd name="connsiteY4" fmla="*/ 100649 h 234575"/>
                <a:gd name="connsiteX5" fmla="*/ 150329 w 1238546"/>
                <a:gd name="connsiteY5" fmla="*/ 0 h 234575"/>
                <a:gd name="connsiteX0" fmla="*/ 1238313 w 1238546"/>
                <a:gd name="connsiteY0" fmla="*/ 90559 h 234575"/>
                <a:gd name="connsiteX1" fmla="*/ 1177552 w 1238546"/>
                <a:gd name="connsiteY1" fmla="*/ 152841 h 234575"/>
                <a:gd name="connsiteX2" fmla="*/ 697279 w 1238546"/>
                <a:gd name="connsiteY2" fmla="*/ 233602 h 234575"/>
                <a:gd name="connsiteX3" fmla="*/ 518700 w 1238546"/>
                <a:gd name="connsiteY3" fmla="*/ 232335 h 234575"/>
                <a:gd name="connsiteX4" fmla="*/ 12932 w 1238546"/>
                <a:gd name="connsiteY4" fmla="*/ 100649 h 234575"/>
                <a:gd name="connsiteX5" fmla="*/ 150329 w 1238546"/>
                <a:gd name="connsiteY5" fmla="*/ 0 h 234575"/>
                <a:gd name="connsiteX0" fmla="*/ 1238313 w 1238546"/>
                <a:gd name="connsiteY0" fmla="*/ 90559 h 234390"/>
                <a:gd name="connsiteX1" fmla="*/ 1177552 w 1238546"/>
                <a:gd name="connsiteY1" fmla="*/ 152841 h 234390"/>
                <a:gd name="connsiteX2" fmla="*/ 697279 w 1238546"/>
                <a:gd name="connsiteY2" fmla="*/ 233602 h 234390"/>
                <a:gd name="connsiteX3" fmla="*/ 12932 w 1238546"/>
                <a:gd name="connsiteY3" fmla="*/ 100649 h 234390"/>
                <a:gd name="connsiteX4" fmla="*/ 150329 w 1238546"/>
                <a:gd name="connsiteY4" fmla="*/ 0 h 234390"/>
                <a:gd name="connsiteX0" fmla="*/ 1238313 w 1284260"/>
                <a:gd name="connsiteY0" fmla="*/ 90559 h 152912"/>
                <a:gd name="connsiteX1" fmla="*/ 1177552 w 1284260"/>
                <a:gd name="connsiteY1" fmla="*/ 152841 h 152912"/>
                <a:gd name="connsiteX2" fmla="*/ 12932 w 1284260"/>
                <a:gd name="connsiteY2" fmla="*/ 100649 h 152912"/>
                <a:gd name="connsiteX3" fmla="*/ 150329 w 1284260"/>
                <a:gd name="connsiteY3" fmla="*/ 0 h 152912"/>
                <a:gd name="connsiteX0" fmla="*/ 1238313 w 1284260"/>
                <a:gd name="connsiteY0" fmla="*/ 90559 h 180075"/>
                <a:gd name="connsiteX1" fmla="*/ 1177552 w 1284260"/>
                <a:gd name="connsiteY1" fmla="*/ 152841 h 180075"/>
                <a:gd name="connsiteX2" fmla="*/ 12932 w 1284260"/>
                <a:gd name="connsiteY2" fmla="*/ 100649 h 180075"/>
                <a:gd name="connsiteX3" fmla="*/ 150329 w 1284260"/>
                <a:gd name="connsiteY3" fmla="*/ 0 h 180075"/>
                <a:gd name="connsiteX0" fmla="*/ 1177552 w 1177552"/>
                <a:gd name="connsiteY0" fmla="*/ 152841 h 180075"/>
                <a:gd name="connsiteX1" fmla="*/ 12932 w 1177552"/>
                <a:gd name="connsiteY1" fmla="*/ 100649 h 180075"/>
                <a:gd name="connsiteX2" fmla="*/ 150329 w 1177552"/>
                <a:gd name="connsiteY2" fmla="*/ 0 h 180075"/>
                <a:gd name="connsiteX0" fmla="*/ 1164620 w 1164620"/>
                <a:gd name="connsiteY0" fmla="*/ 52192 h 79426"/>
                <a:gd name="connsiteX1" fmla="*/ 0 w 1164620"/>
                <a:gd name="connsiteY1" fmla="*/ 0 h 79426"/>
                <a:gd name="connsiteX0" fmla="*/ 1164620 w 1164620"/>
                <a:gd name="connsiteY0" fmla="*/ 52192 h 113337"/>
                <a:gd name="connsiteX1" fmla="*/ 0 w 1164620"/>
                <a:gd name="connsiteY1" fmla="*/ 0 h 113337"/>
                <a:gd name="connsiteX0" fmla="*/ 1162417 w 1162417"/>
                <a:gd name="connsiteY0" fmla="*/ 41458 h 107168"/>
                <a:gd name="connsiteX1" fmla="*/ 0 w 1162417"/>
                <a:gd name="connsiteY1" fmla="*/ 0 h 107168"/>
                <a:gd name="connsiteX0" fmla="*/ 1162417 w 1162417"/>
                <a:gd name="connsiteY0" fmla="*/ 41458 h 120206"/>
                <a:gd name="connsiteX1" fmla="*/ 0 w 1162417"/>
                <a:gd name="connsiteY1" fmla="*/ 0 h 120206"/>
                <a:gd name="connsiteX0" fmla="*/ 1163364 w 1163364"/>
                <a:gd name="connsiteY0" fmla="*/ 41458 h 120956"/>
                <a:gd name="connsiteX1" fmla="*/ 947 w 1163364"/>
                <a:gd name="connsiteY1" fmla="*/ 0 h 120956"/>
                <a:gd name="connsiteX0" fmla="*/ 1163413 w 1163413"/>
                <a:gd name="connsiteY0" fmla="*/ 41458 h 136105"/>
                <a:gd name="connsiteX1" fmla="*/ 996 w 1163413"/>
                <a:gd name="connsiteY1" fmla="*/ 0 h 136105"/>
                <a:gd name="connsiteX0" fmla="*/ 1216641 w 1216641"/>
                <a:gd name="connsiteY0" fmla="*/ 11657 h 120981"/>
                <a:gd name="connsiteX1" fmla="*/ 946 w 1216641"/>
                <a:gd name="connsiteY1" fmla="*/ 0 h 120981"/>
                <a:gd name="connsiteX0" fmla="*/ 1216474 w 1216519"/>
                <a:gd name="connsiteY0" fmla="*/ 11657 h 139102"/>
                <a:gd name="connsiteX1" fmla="*/ 779 w 1216519"/>
                <a:gd name="connsiteY1" fmla="*/ 0 h 139102"/>
                <a:gd name="connsiteX0" fmla="*/ 1227177 w 1227222"/>
                <a:gd name="connsiteY0" fmla="*/ 10157 h 138316"/>
                <a:gd name="connsiteX1" fmla="*/ 771 w 1227222"/>
                <a:gd name="connsiteY1" fmla="*/ 0 h 138316"/>
                <a:gd name="connsiteX0" fmla="*/ 1244879 w 1244923"/>
                <a:gd name="connsiteY0" fmla="*/ 19953 h 143538"/>
                <a:gd name="connsiteX1" fmla="*/ 762 w 1244923"/>
                <a:gd name="connsiteY1" fmla="*/ 0 h 143538"/>
                <a:gd name="connsiteX0" fmla="*/ 1244117 w 1244166"/>
                <a:gd name="connsiteY0" fmla="*/ 19953 h 140610"/>
                <a:gd name="connsiteX1" fmla="*/ 0 w 1244166"/>
                <a:gd name="connsiteY1" fmla="*/ 0 h 140610"/>
                <a:gd name="connsiteX0" fmla="*/ 1244117 w 1244117"/>
                <a:gd name="connsiteY0" fmla="*/ 19953 h 137419"/>
                <a:gd name="connsiteX1" fmla="*/ 0 w 1244117"/>
                <a:gd name="connsiteY1" fmla="*/ 0 h 137419"/>
                <a:gd name="connsiteX0" fmla="*/ 1243433 w 1243433"/>
                <a:gd name="connsiteY0" fmla="*/ 35011 h 145883"/>
                <a:gd name="connsiteX1" fmla="*/ 0 w 1243433"/>
                <a:gd name="connsiteY1" fmla="*/ 0 h 145883"/>
                <a:gd name="connsiteX0" fmla="*/ 1243433 w 1243433"/>
                <a:gd name="connsiteY0" fmla="*/ 35011 h 144610"/>
                <a:gd name="connsiteX1" fmla="*/ 0 w 1243433"/>
                <a:gd name="connsiteY1" fmla="*/ 0 h 144610"/>
                <a:gd name="connsiteX0" fmla="*/ 1252952 w 1252952"/>
                <a:gd name="connsiteY0" fmla="*/ 30880 h 142250"/>
                <a:gd name="connsiteX1" fmla="*/ 0 w 1252952"/>
                <a:gd name="connsiteY1" fmla="*/ 0 h 142250"/>
                <a:gd name="connsiteX0" fmla="*/ 1248056 w 1248056"/>
                <a:gd name="connsiteY0" fmla="*/ 35958 h 145156"/>
                <a:gd name="connsiteX1" fmla="*/ 0 w 1248056"/>
                <a:gd name="connsiteY1" fmla="*/ 0 h 145156"/>
                <a:gd name="connsiteX0" fmla="*/ 1248056 w 1248056"/>
                <a:gd name="connsiteY0" fmla="*/ 35958 h 148340"/>
                <a:gd name="connsiteX1" fmla="*/ 0 w 1248056"/>
                <a:gd name="connsiteY1" fmla="*/ 0 h 148340"/>
                <a:gd name="connsiteX0" fmla="*/ 1252077 w 1252077"/>
                <a:gd name="connsiteY0" fmla="*/ 35478 h 148060"/>
                <a:gd name="connsiteX1" fmla="*/ 0 w 1252077"/>
                <a:gd name="connsiteY1" fmla="*/ 0 h 148060"/>
                <a:gd name="connsiteX0" fmla="*/ 1252077 w 1252077"/>
                <a:gd name="connsiteY0" fmla="*/ 35478 h 166263"/>
                <a:gd name="connsiteX1" fmla="*/ 1009446 w 1252077"/>
                <a:gd name="connsiteY1" fmla="*/ 119243 h 166263"/>
                <a:gd name="connsiteX2" fmla="*/ 0 w 1252077"/>
                <a:gd name="connsiteY2" fmla="*/ 0 h 166263"/>
                <a:gd name="connsiteX0" fmla="*/ 242631 w 350004"/>
                <a:gd name="connsiteY0" fmla="*/ 0 h 832292"/>
                <a:gd name="connsiteX1" fmla="*/ 0 w 350004"/>
                <a:gd name="connsiteY1" fmla="*/ 83765 h 832292"/>
                <a:gd name="connsiteX2" fmla="*/ 338621 w 350004"/>
                <a:gd name="connsiteY2" fmla="*/ 809136 h 832292"/>
                <a:gd name="connsiteX0" fmla="*/ 242631 w 338621"/>
                <a:gd name="connsiteY0" fmla="*/ 0 h 809136"/>
                <a:gd name="connsiteX1" fmla="*/ 0 w 338621"/>
                <a:gd name="connsiteY1" fmla="*/ 83765 h 809136"/>
                <a:gd name="connsiteX2" fmla="*/ 338621 w 338621"/>
                <a:gd name="connsiteY2" fmla="*/ 809136 h 809136"/>
                <a:gd name="connsiteX0" fmla="*/ 131665 w 227655"/>
                <a:gd name="connsiteY0" fmla="*/ 0 h 809136"/>
                <a:gd name="connsiteX1" fmla="*/ 0 w 227655"/>
                <a:gd name="connsiteY1" fmla="*/ 52231 h 809136"/>
                <a:gd name="connsiteX2" fmla="*/ 227655 w 227655"/>
                <a:gd name="connsiteY2" fmla="*/ 809136 h 809136"/>
                <a:gd name="connsiteX0" fmla="*/ 221033 w 317023"/>
                <a:gd name="connsiteY0" fmla="*/ 0 h 809136"/>
                <a:gd name="connsiteX1" fmla="*/ 89368 w 317023"/>
                <a:gd name="connsiteY1" fmla="*/ 52231 h 809136"/>
                <a:gd name="connsiteX2" fmla="*/ 317023 w 317023"/>
                <a:gd name="connsiteY2" fmla="*/ 809136 h 809136"/>
                <a:gd name="connsiteX0" fmla="*/ 221033 w 317023"/>
                <a:gd name="connsiteY0" fmla="*/ 0 h 809136"/>
                <a:gd name="connsiteX1" fmla="*/ 89368 w 317023"/>
                <a:gd name="connsiteY1" fmla="*/ 52231 h 809136"/>
                <a:gd name="connsiteX2" fmla="*/ 317023 w 317023"/>
                <a:gd name="connsiteY2" fmla="*/ 809136 h 809136"/>
                <a:gd name="connsiteX0" fmla="*/ 226943 w 322933"/>
                <a:gd name="connsiteY0" fmla="*/ 0 h 809136"/>
                <a:gd name="connsiteX1" fmla="*/ 95278 w 322933"/>
                <a:gd name="connsiteY1" fmla="*/ 52231 h 809136"/>
                <a:gd name="connsiteX2" fmla="*/ 9334 w 322933"/>
                <a:gd name="connsiteY2" fmla="*/ 180633 h 809136"/>
                <a:gd name="connsiteX3" fmla="*/ 322933 w 322933"/>
                <a:gd name="connsiteY3" fmla="*/ 809136 h 809136"/>
                <a:gd name="connsiteX0" fmla="*/ 226943 w 322933"/>
                <a:gd name="connsiteY0" fmla="*/ 0 h 809136"/>
                <a:gd name="connsiteX1" fmla="*/ 95278 w 322933"/>
                <a:gd name="connsiteY1" fmla="*/ 52231 h 809136"/>
                <a:gd name="connsiteX2" fmla="*/ 9334 w 322933"/>
                <a:gd name="connsiteY2" fmla="*/ 180633 h 809136"/>
                <a:gd name="connsiteX3" fmla="*/ 322933 w 322933"/>
                <a:gd name="connsiteY3" fmla="*/ 809136 h 809136"/>
                <a:gd name="connsiteX0" fmla="*/ 197703 w 293693"/>
                <a:gd name="connsiteY0" fmla="*/ 0 h 809136"/>
                <a:gd name="connsiteX1" fmla="*/ 66038 w 293693"/>
                <a:gd name="connsiteY1" fmla="*/ 52231 h 809136"/>
                <a:gd name="connsiteX2" fmla="*/ 12818 w 293693"/>
                <a:gd name="connsiteY2" fmla="*/ 176725 h 809136"/>
                <a:gd name="connsiteX3" fmla="*/ 293693 w 293693"/>
                <a:gd name="connsiteY3" fmla="*/ 809136 h 809136"/>
                <a:gd name="connsiteX0" fmla="*/ 197703 w 293693"/>
                <a:gd name="connsiteY0" fmla="*/ 0 h 809136"/>
                <a:gd name="connsiteX1" fmla="*/ 66038 w 293693"/>
                <a:gd name="connsiteY1" fmla="*/ 52231 h 809136"/>
                <a:gd name="connsiteX2" fmla="*/ 12818 w 293693"/>
                <a:gd name="connsiteY2" fmla="*/ 176725 h 809136"/>
                <a:gd name="connsiteX3" fmla="*/ 293693 w 293693"/>
                <a:gd name="connsiteY3" fmla="*/ 809136 h 809136"/>
                <a:gd name="connsiteX0" fmla="*/ 197703 w 289071"/>
                <a:gd name="connsiteY0" fmla="*/ 0 h 842036"/>
                <a:gd name="connsiteX1" fmla="*/ 66038 w 289071"/>
                <a:gd name="connsiteY1" fmla="*/ 52231 h 842036"/>
                <a:gd name="connsiteX2" fmla="*/ 12818 w 289071"/>
                <a:gd name="connsiteY2" fmla="*/ 176725 h 842036"/>
                <a:gd name="connsiteX3" fmla="*/ 289071 w 289071"/>
                <a:gd name="connsiteY3" fmla="*/ 842036 h 842036"/>
                <a:gd name="connsiteX0" fmla="*/ 207272 w 298640"/>
                <a:gd name="connsiteY0" fmla="*/ 0 h 842036"/>
                <a:gd name="connsiteX1" fmla="*/ 35075 w 298640"/>
                <a:gd name="connsiteY1" fmla="*/ 62697 h 842036"/>
                <a:gd name="connsiteX2" fmla="*/ 22387 w 298640"/>
                <a:gd name="connsiteY2" fmla="*/ 176725 h 842036"/>
                <a:gd name="connsiteX3" fmla="*/ 298640 w 298640"/>
                <a:gd name="connsiteY3" fmla="*/ 842036 h 842036"/>
                <a:gd name="connsiteX0" fmla="*/ 215403 w 306771"/>
                <a:gd name="connsiteY0" fmla="*/ 0 h 842036"/>
                <a:gd name="connsiteX1" fmla="*/ 25329 w 306771"/>
                <a:gd name="connsiteY1" fmla="*/ 70457 h 842036"/>
                <a:gd name="connsiteX2" fmla="*/ 30518 w 306771"/>
                <a:gd name="connsiteY2" fmla="*/ 176725 h 842036"/>
                <a:gd name="connsiteX3" fmla="*/ 306771 w 306771"/>
                <a:gd name="connsiteY3" fmla="*/ 842036 h 842036"/>
                <a:gd name="connsiteX0" fmla="*/ 205101 w 296469"/>
                <a:gd name="connsiteY0" fmla="*/ 0 h 842036"/>
                <a:gd name="connsiteX1" fmla="*/ 15027 w 296469"/>
                <a:gd name="connsiteY1" fmla="*/ 70457 h 842036"/>
                <a:gd name="connsiteX2" fmla="*/ 20216 w 296469"/>
                <a:gd name="connsiteY2" fmla="*/ 176725 h 842036"/>
                <a:gd name="connsiteX3" fmla="*/ 296469 w 296469"/>
                <a:gd name="connsiteY3" fmla="*/ 842036 h 842036"/>
                <a:gd name="connsiteX0" fmla="*/ 205101 w 296469"/>
                <a:gd name="connsiteY0" fmla="*/ 0 h 842036"/>
                <a:gd name="connsiteX1" fmla="*/ 15027 w 296469"/>
                <a:gd name="connsiteY1" fmla="*/ 70457 h 842036"/>
                <a:gd name="connsiteX2" fmla="*/ 20216 w 296469"/>
                <a:gd name="connsiteY2" fmla="*/ 176725 h 842036"/>
                <a:gd name="connsiteX3" fmla="*/ 296469 w 296469"/>
                <a:gd name="connsiteY3" fmla="*/ 842036 h 842036"/>
                <a:gd name="connsiteX0" fmla="*/ 222866 w 314234"/>
                <a:gd name="connsiteY0" fmla="*/ 0 h 842036"/>
                <a:gd name="connsiteX1" fmla="*/ 32792 w 314234"/>
                <a:gd name="connsiteY1" fmla="*/ 70457 h 842036"/>
                <a:gd name="connsiteX2" fmla="*/ 37981 w 314234"/>
                <a:gd name="connsiteY2" fmla="*/ 176725 h 842036"/>
                <a:gd name="connsiteX3" fmla="*/ 314234 w 314234"/>
                <a:gd name="connsiteY3" fmla="*/ 842036 h 842036"/>
                <a:gd name="connsiteX0" fmla="*/ 210843 w 302211"/>
                <a:gd name="connsiteY0" fmla="*/ 0 h 842036"/>
                <a:gd name="connsiteX1" fmla="*/ 20769 w 302211"/>
                <a:gd name="connsiteY1" fmla="*/ 70457 h 842036"/>
                <a:gd name="connsiteX2" fmla="*/ 25958 w 302211"/>
                <a:gd name="connsiteY2" fmla="*/ 176725 h 842036"/>
                <a:gd name="connsiteX3" fmla="*/ 302211 w 302211"/>
                <a:gd name="connsiteY3" fmla="*/ 842036 h 842036"/>
                <a:gd name="connsiteX0" fmla="*/ 198614 w 289982"/>
                <a:gd name="connsiteY0" fmla="*/ 0 h 842036"/>
                <a:gd name="connsiteX1" fmla="*/ 8540 w 289982"/>
                <a:gd name="connsiteY1" fmla="*/ 70457 h 842036"/>
                <a:gd name="connsiteX2" fmla="*/ 13729 w 289982"/>
                <a:gd name="connsiteY2" fmla="*/ 176725 h 842036"/>
                <a:gd name="connsiteX3" fmla="*/ 289982 w 289982"/>
                <a:gd name="connsiteY3" fmla="*/ 842036 h 842036"/>
                <a:gd name="connsiteX0" fmla="*/ 238727 w 330095"/>
                <a:gd name="connsiteY0" fmla="*/ 0 h 842036"/>
                <a:gd name="connsiteX1" fmla="*/ 48653 w 330095"/>
                <a:gd name="connsiteY1" fmla="*/ 70457 h 842036"/>
                <a:gd name="connsiteX2" fmla="*/ 53842 w 330095"/>
                <a:gd name="connsiteY2" fmla="*/ 176725 h 842036"/>
                <a:gd name="connsiteX3" fmla="*/ 330095 w 330095"/>
                <a:gd name="connsiteY3" fmla="*/ 842036 h 842036"/>
                <a:gd name="connsiteX0" fmla="*/ 211137 w 302505"/>
                <a:gd name="connsiteY0" fmla="*/ 0 h 842036"/>
                <a:gd name="connsiteX1" fmla="*/ 21063 w 302505"/>
                <a:gd name="connsiteY1" fmla="*/ 70457 h 842036"/>
                <a:gd name="connsiteX2" fmla="*/ 26252 w 302505"/>
                <a:gd name="connsiteY2" fmla="*/ 176725 h 842036"/>
                <a:gd name="connsiteX3" fmla="*/ 302505 w 302505"/>
                <a:gd name="connsiteY3" fmla="*/ 842036 h 842036"/>
                <a:gd name="connsiteX0" fmla="*/ 214327 w 305695"/>
                <a:gd name="connsiteY0" fmla="*/ 0 h 842036"/>
                <a:gd name="connsiteX1" fmla="*/ 24253 w 305695"/>
                <a:gd name="connsiteY1" fmla="*/ 70457 h 842036"/>
                <a:gd name="connsiteX2" fmla="*/ 29442 w 305695"/>
                <a:gd name="connsiteY2" fmla="*/ 176725 h 842036"/>
                <a:gd name="connsiteX3" fmla="*/ 305695 w 305695"/>
                <a:gd name="connsiteY3" fmla="*/ 842036 h 842036"/>
                <a:gd name="connsiteX0" fmla="*/ 208913 w 300281"/>
                <a:gd name="connsiteY0" fmla="*/ 0 h 842036"/>
                <a:gd name="connsiteX1" fmla="*/ 18839 w 300281"/>
                <a:gd name="connsiteY1" fmla="*/ 70457 h 842036"/>
                <a:gd name="connsiteX2" fmla="*/ 24028 w 300281"/>
                <a:gd name="connsiteY2" fmla="*/ 176725 h 842036"/>
                <a:gd name="connsiteX3" fmla="*/ 300281 w 300281"/>
                <a:gd name="connsiteY3" fmla="*/ 842036 h 842036"/>
                <a:gd name="connsiteX0" fmla="*/ 210061 w 301429"/>
                <a:gd name="connsiteY0" fmla="*/ 0 h 842036"/>
                <a:gd name="connsiteX1" fmla="*/ 19987 w 301429"/>
                <a:gd name="connsiteY1" fmla="*/ 70457 h 842036"/>
                <a:gd name="connsiteX2" fmla="*/ 25176 w 301429"/>
                <a:gd name="connsiteY2" fmla="*/ 176725 h 842036"/>
                <a:gd name="connsiteX3" fmla="*/ 301429 w 301429"/>
                <a:gd name="connsiteY3" fmla="*/ 842036 h 84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429" h="842036">
                  <a:moveTo>
                    <a:pt x="210061" y="0"/>
                  </a:moveTo>
                  <a:cubicBezTo>
                    <a:pt x="153741" y="56868"/>
                    <a:pt x="53516" y="57588"/>
                    <a:pt x="19987" y="70457"/>
                  </a:cubicBezTo>
                  <a:cubicBezTo>
                    <a:pt x="-13542" y="83326"/>
                    <a:pt x="-77" y="122810"/>
                    <a:pt x="25176" y="176725"/>
                  </a:cubicBezTo>
                  <a:cubicBezTo>
                    <a:pt x="156725" y="474533"/>
                    <a:pt x="249163" y="737286"/>
                    <a:pt x="301429" y="842036"/>
                  </a:cubicBezTo>
                </a:path>
              </a:pathLst>
            </a:custGeom>
            <a:noFill/>
            <a:ln w="57150">
              <a:solidFill>
                <a:srgbClr val="002896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grpSp>
          <p:nvGrpSpPr>
            <p:cNvPr id="4" name="Gruppieren 3"/>
            <p:cNvGrpSpPr/>
            <p:nvPr/>
          </p:nvGrpSpPr>
          <p:grpSpPr>
            <a:xfrm>
              <a:off x="7949067" y="3353237"/>
              <a:ext cx="2252626" cy="1266081"/>
              <a:chOff x="7949067" y="3440525"/>
              <a:chExt cx="2252626" cy="1266081"/>
            </a:xfrm>
          </p:grpSpPr>
          <p:sp>
            <p:nvSpPr>
              <p:cNvPr id="55" name="Kreis 10"/>
              <p:cNvSpPr/>
              <p:nvPr/>
            </p:nvSpPr>
            <p:spPr>
              <a:xfrm rot="10040793" flipH="1">
                <a:off x="7949067" y="4205799"/>
                <a:ext cx="2252626" cy="500807"/>
              </a:xfrm>
              <a:custGeom>
                <a:avLst/>
                <a:gdLst>
                  <a:gd name="connsiteX0" fmla="*/ 1224136 w 1224136"/>
                  <a:gd name="connsiteY0" fmla="*/ 144016 h 288032"/>
                  <a:gd name="connsiteX1" fmla="*/ 683102 w 1224136"/>
                  <a:gd name="connsiteY1" fmla="*/ 287059 h 288032"/>
                  <a:gd name="connsiteX2" fmla="*/ 504523 w 1224136"/>
                  <a:gd name="connsiteY2" fmla="*/ 285792 h 288032"/>
                  <a:gd name="connsiteX3" fmla="*/ 136152 w 1224136"/>
                  <a:gd name="connsiteY3" fmla="*/ 53457 h 288032"/>
                  <a:gd name="connsiteX4" fmla="*/ 612068 w 1224136"/>
                  <a:gd name="connsiteY4" fmla="*/ 144016 h 288032"/>
                  <a:gd name="connsiteX5" fmla="*/ 1224136 w 1224136"/>
                  <a:gd name="connsiteY5" fmla="*/ 144016 h 288032"/>
                  <a:gd name="connsiteX0" fmla="*/ 612652 w 1224720"/>
                  <a:gd name="connsiteY0" fmla="*/ 90559 h 234575"/>
                  <a:gd name="connsiteX1" fmla="*/ 1224720 w 1224720"/>
                  <a:gd name="connsiteY1" fmla="*/ 90559 h 234575"/>
                  <a:gd name="connsiteX2" fmla="*/ 683686 w 1224720"/>
                  <a:gd name="connsiteY2" fmla="*/ 233602 h 234575"/>
                  <a:gd name="connsiteX3" fmla="*/ 505107 w 1224720"/>
                  <a:gd name="connsiteY3" fmla="*/ 232335 h 234575"/>
                  <a:gd name="connsiteX4" fmla="*/ 136736 w 1224720"/>
                  <a:gd name="connsiteY4" fmla="*/ 0 h 234575"/>
                  <a:gd name="connsiteX5" fmla="*/ 704092 w 1224720"/>
                  <a:gd name="connsiteY5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4" fmla="*/ 704092 w 1224720"/>
                  <a:gd name="connsiteY4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0" fmla="*/ 1224720 w 1224953"/>
                  <a:gd name="connsiteY0" fmla="*/ 90559 h 234575"/>
                  <a:gd name="connsiteX1" fmla="*/ 1163959 w 1224953"/>
                  <a:gd name="connsiteY1" fmla="*/ 152841 h 234575"/>
                  <a:gd name="connsiteX2" fmla="*/ 683686 w 1224953"/>
                  <a:gd name="connsiteY2" fmla="*/ 233602 h 234575"/>
                  <a:gd name="connsiteX3" fmla="*/ 505107 w 1224953"/>
                  <a:gd name="connsiteY3" fmla="*/ 232335 h 234575"/>
                  <a:gd name="connsiteX4" fmla="*/ 136736 w 1224953"/>
                  <a:gd name="connsiteY4" fmla="*/ 0 h 234575"/>
                  <a:gd name="connsiteX0" fmla="*/ 1238313 w 1238546"/>
                  <a:gd name="connsiteY0" fmla="*/ 90559 h 234575"/>
                  <a:gd name="connsiteX1" fmla="*/ 1177552 w 1238546"/>
                  <a:gd name="connsiteY1" fmla="*/ 152841 h 234575"/>
                  <a:gd name="connsiteX2" fmla="*/ 697279 w 1238546"/>
                  <a:gd name="connsiteY2" fmla="*/ 233602 h 234575"/>
                  <a:gd name="connsiteX3" fmla="*/ 518700 w 1238546"/>
                  <a:gd name="connsiteY3" fmla="*/ 232335 h 234575"/>
                  <a:gd name="connsiteX4" fmla="*/ 12932 w 1238546"/>
                  <a:gd name="connsiteY4" fmla="*/ 100649 h 234575"/>
                  <a:gd name="connsiteX5" fmla="*/ 150329 w 1238546"/>
                  <a:gd name="connsiteY5" fmla="*/ 0 h 234575"/>
                  <a:gd name="connsiteX0" fmla="*/ 1238313 w 1238546"/>
                  <a:gd name="connsiteY0" fmla="*/ 90559 h 234575"/>
                  <a:gd name="connsiteX1" fmla="*/ 1177552 w 1238546"/>
                  <a:gd name="connsiteY1" fmla="*/ 152841 h 234575"/>
                  <a:gd name="connsiteX2" fmla="*/ 697279 w 1238546"/>
                  <a:gd name="connsiteY2" fmla="*/ 233602 h 234575"/>
                  <a:gd name="connsiteX3" fmla="*/ 518700 w 1238546"/>
                  <a:gd name="connsiteY3" fmla="*/ 232335 h 234575"/>
                  <a:gd name="connsiteX4" fmla="*/ 12932 w 1238546"/>
                  <a:gd name="connsiteY4" fmla="*/ 100649 h 234575"/>
                  <a:gd name="connsiteX5" fmla="*/ 150329 w 1238546"/>
                  <a:gd name="connsiteY5" fmla="*/ 0 h 234575"/>
                  <a:gd name="connsiteX0" fmla="*/ 1238313 w 1238546"/>
                  <a:gd name="connsiteY0" fmla="*/ 90559 h 234390"/>
                  <a:gd name="connsiteX1" fmla="*/ 1177552 w 1238546"/>
                  <a:gd name="connsiteY1" fmla="*/ 152841 h 234390"/>
                  <a:gd name="connsiteX2" fmla="*/ 697279 w 1238546"/>
                  <a:gd name="connsiteY2" fmla="*/ 233602 h 234390"/>
                  <a:gd name="connsiteX3" fmla="*/ 12932 w 1238546"/>
                  <a:gd name="connsiteY3" fmla="*/ 100649 h 234390"/>
                  <a:gd name="connsiteX4" fmla="*/ 150329 w 1238546"/>
                  <a:gd name="connsiteY4" fmla="*/ 0 h 234390"/>
                  <a:gd name="connsiteX0" fmla="*/ 1238313 w 1284260"/>
                  <a:gd name="connsiteY0" fmla="*/ 90559 h 152912"/>
                  <a:gd name="connsiteX1" fmla="*/ 1177552 w 1284260"/>
                  <a:gd name="connsiteY1" fmla="*/ 152841 h 152912"/>
                  <a:gd name="connsiteX2" fmla="*/ 12932 w 1284260"/>
                  <a:gd name="connsiteY2" fmla="*/ 100649 h 152912"/>
                  <a:gd name="connsiteX3" fmla="*/ 150329 w 1284260"/>
                  <a:gd name="connsiteY3" fmla="*/ 0 h 152912"/>
                  <a:gd name="connsiteX0" fmla="*/ 1238313 w 1284260"/>
                  <a:gd name="connsiteY0" fmla="*/ 90559 h 180075"/>
                  <a:gd name="connsiteX1" fmla="*/ 1177552 w 1284260"/>
                  <a:gd name="connsiteY1" fmla="*/ 152841 h 180075"/>
                  <a:gd name="connsiteX2" fmla="*/ 12932 w 1284260"/>
                  <a:gd name="connsiteY2" fmla="*/ 100649 h 180075"/>
                  <a:gd name="connsiteX3" fmla="*/ 150329 w 1284260"/>
                  <a:gd name="connsiteY3" fmla="*/ 0 h 180075"/>
                  <a:gd name="connsiteX0" fmla="*/ 1177552 w 1177552"/>
                  <a:gd name="connsiteY0" fmla="*/ 152841 h 180075"/>
                  <a:gd name="connsiteX1" fmla="*/ 12932 w 1177552"/>
                  <a:gd name="connsiteY1" fmla="*/ 100649 h 180075"/>
                  <a:gd name="connsiteX2" fmla="*/ 150329 w 1177552"/>
                  <a:gd name="connsiteY2" fmla="*/ 0 h 180075"/>
                  <a:gd name="connsiteX0" fmla="*/ 1164620 w 1164620"/>
                  <a:gd name="connsiteY0" fmla="*/ 52192 h 79426"/>
                  <a:gd name="connsiteX1" fmla="*/ 0 w 1164620"/>
                  <a:gd name="connsiteY1" fmla="*/ 0 h 79426"/>
                  <a:gd name="connsiteX0" fmla="*/ 1164620 w 1164620"/>
                  <a:gd name="connsiteY0" fmla="*/ 52192 h 113337"/>
                  <a:gd name="connsiteX1" fmla="*/ 0 w 1164620"/>
                  <a:gd name="connsiteY1" fmla="*/ 0 h 113337"/>
                  <a:gd name="connsiteX0" fmla="*/ 1162417 w 1162417"/>
                  <a:gd name="connsiteY0" fmla="*/ 41458 h 107168"/>
                  <a:gd name="connsiteX1" fmla="*/ 0 w 1162417"/>
                  <a:gd name="connsiteY1" fmla="*/ 0 h 107168"/>
                  <a:gd name="connsiteX0" fmla="*/ 1162417 w 1162417"/>
                  <a:gd name="connsiteY0" fmla="*/ 41458 h 120206"/>
                  <a:gd name="connsiteX1" fmla="*/ 0 w 1162417"/>
                  <a:gd name="connsiteY1" fmla="*/ 0 h 120206"/>
                  <a:gd name="connsiteX0" fmla="*/ 1163364 w 1163364"/>
                  <a:gd name="connsiteY0" fmla="*/ 41458 h 120956"/>
                  <a:gd name="connsiteX1" fmla="*/ 947 w 1163364"/>
                  <a:gd name="connsiteY1" fmla="*/ 0 h 120956"/>
                  <a:gd name="connsiteX0" fmla="*/ 1163413 w 1163413"/>
                  <a:gd name="connsiteY0" fmla="*/ 41458 h 136105"/>
                  <a:gd name="connsiteX1" fmla="*/ 996 w 1163413"/>
                  <a:gd name="connsiteY1" fmla="*/ 0 h 136105"/>
                  <a:gd name="connsiteX0" fmla="*/ 1216641 w 1216641"/>
                  <a:gd name="connsiteY0" fmla="*/ 11657 h 120981"/>
                  <a:gd name="connsiteX1" fmla="*/ 946 w 1216641"/>
                  <a:gd name="connsiteY1" fmla="*/ 0 h 120981"/>
                  <a:gd name="connsiteX0" fmla="*/ 1216474 w 1216519"/>
                  <a:gd name="connsiteY0" fmla="*/ 11657 h 139102"/>
                  <a:gd name="connsiteX1" fmla="*/ 779 w 1216519"/>
                  <a:gd name="connsiteY1" fmla="*/ 0 h 139102"/>
                  <a:gd name="connsiteX0" fmla="*/ 1227177 w 1227222"/>
                  <a:gd name="connsiteY0" fmla="*/ 10157 h 138316"/>
                  <a:gd name="connsiteX1" fmla="*/ 771 w 1227222"/>
                  <a:gd name="connsiteY1" fmla="*/ 0 h 138316"/>
                  <a:gd name="connsiteX0" fmla="*/ 1244879 w 1244923"/>
                  <a:gd name="connsiteY0" fmla="*/ 19953 h 143538"/>
                  <a:gd name="connsiteX1" fmla="*/ 762 w 1244923"/>
                  <a:gd name="connsiteY1" fmla="*/ 0 h 143538"/>
                  <a:gd name="connsiteX0" fmla="*/ 1244117 w 1244166"/>
                  <a:gd name="connsiteY0" fmla="*/ 19953 h 140610"/>
                  <a:gd name="connsiteX1" fmla="*/ 0 w 1244166"/>
                  <a:gd name="connsiteY1" fmla="*/ 0 h 140610"/>
                  <a:gd name="connsiteX0" fmla="*/ 1244117 w 1244117"/>
                  <a:gd name="connsiteY0" fmla="*/ 19953 h 137419"/>
                  <a:gd name="connsiteX1" fmla="*/ 0 w 1244117"/>
                  <a:gd name="connsiteY1" fmla="*/ 0 h 137419"/>
                  <a:gd name="connsiteX0" fmla="*/ 1243433 w 1243433"/>
                  <a:gd name="connsiteY0" fmla="*/ 35011 h 145883"/>
                  <a:gd name="connsiteX1" fmla="*/ 0 w 1243433"/>
                  <a:gd name="connsiteY1" fmla="*/ 0 h 145883"/>
                  <a:gd name="connsiteX0" fmla="*/ 1243433 w 1243433"/>
                  <a:gd name="connsiteY0" fmla="*/ 35011 h 144610"/>
                  <a:gd name="connsiteX1" fmla="*/ 0 w 1243433"/>
                  <a:gd name="connsiteY1" fmla="*/ 0 h 144610"/>
                  <a:gd name="connsiteX0" fmla="*/ 1252952 w 1252952"/>
                  <a:gd name="connsiteY0" fmla="*/ 30880 h 142250"/>
                  <a:gd name="connsiteX1" fmla="*/ 0 w 1252952"/>
                  <a:gd name="connsiteY1" fmla="*/ 0 h 142250"/>
                  <a:gd name="connsiteX0" fmla="*/ 1248056 w 1248056"/>
                  <a:gd name="connsiteY0" fmla="*/ 35958 h 145156"/>
                  <a:gd name="connsiteX1" fmla="*/ 0 w 1248056"/>
                  <a:gd name="connsiteY1" fmla="*/ 0 h 145156"/>
                  <a:gd name="connsiteX0" fmla="*/ 1248056 w 1248056"/>
                  <a:gd name="connsiteY0" fmla="*/ 35958 h 148340"/>
                  <a:gd name="connsiteX1" fmla="*/ 0 w 1248056"/>
                  <a:gd name="connsiteY1" fmla="*/ 0 h 148340"/>
                  <a:gd name="connsiteX0" fmla="*/ 1252077 w 1252077"/>
                  <a:gd name="connsiteY0" fmla="*/ 35478 h 148060"/>
                  <a:gd name="connsiteX1" fmla="*/ 0 w 1252077"/>
                  <a:gd name="connsiteY1" fmla="*/ 0 h 148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52077" h="148060">
                    <a:moveTo>
                      <a:pt x="1252077" y="35478"/>
                    </a:moveTo>
                    <a:cubicBezTo>
                      <a:pt x="1025722" y="210240"/>
                      <a:pt x="83833" y="168456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00289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Kreis 10"/>
              <p:cNvSpPr/>
              <p:nvPr/>
            </p:nvSpPr>
            <p:spPr>
              <a:xfrm rot="10040793" flipH="1">
                <a:off x="7949067" y="3440525"/>
                <a:ext cx="2252626" cy="500807"/>
              </a:xfrm>
              <a:custGeom>
                <a:avLst/>
                <a:gdLst>
                  <a:gd name="connsiteX0" fmla="*/ 1224136 w 1224136"/>
                  <a:gd name="connsiteY0" fmla="*/ 144016 h 288032"/>
                  <a:gd name="connsiteX1" fmla="*/ 683102 w 1224136"/>
                  <a:gd name="connsiteY1" fmla="*/ 287059 h 288032"/>
                  <a:gd name="connsiteX2" fmla="*/ 504523 w 1224136"/>
                  <a:gd name="connsiteY2" fmla="*/ 285792 h 288032"/>
                  <a:gd name="connsiteX3" fmla="*/ 136152 w 1224136"/>
                  <a:gd name="connsiteY3" fmla="*/ 53457 h 288032"/>
                  <a:gd name="connsiteX4" fmla="*/ 612068 w 1224136"/>
                  <a:gd name="connsiteY4" fmla="*/ 144016 h 288032"/>
                  <a:gd name="connsiteX5" fmla="*/ 1224136 w 1224136"/>
                  <a:gd name="connsiteY5" fmla="*/ 144016 h 288032"/>
                  <a:gd name="connsiteX0" fmla="*/ 612652 w 1224720"/>
                  <a:gd name="connsiteY0" fmla="*/ 90559 h 234575"/>
                  <a:gd name="connsiteX1" fmla="*/ 1224720 w 1224720"/>
                  <a:gd name="connsiteY1" fmla="*/ 90559 h 234575"/>
                  <a:gd name="connsiteX2" fmla="*/ 683686 w 1224720"/>
                  <a:gd name="connsiteY2" fmla="*/ 233602 h 234575"/>
                  <a:gd name="connsiteX3" fmla="*/ 505107 w 1224720"/>
                  <a:gd name="connsiteY3" fmla="*/ 232335 h 234575"/>
                  <a:gd name="connsiteX4" fmla="*/ 136736 w 1224720"/>
                  <a:gd name="connsiteY4" fmla="*/ 0 h 234575"/>
                  <a:gd name="connsiteX5" fmla="*/ 704092 w 1224720"/>
                  <a:gd name="connsiteY5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4" fmla="*/ 704092 w 1224720"/>
                  <a:gd name="connsiteY4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0" fmla="*/ 1224720 w 1224953"/>
                  <a:gd name="connsiteY0" fmla="*/ 90559 h 234575"/>
                  <a:gd name="connsiteX1" fmla="*/ 1163959 w 1224953"/>
                  <a:gd name="connsiteY1" fmla="*/ 152841 h 234575"/>
                  <a:gd name="connsiteX2" fmla="*/ 683686 w 1224953"/>
                  <a:gd name="connsiteY2" fmla="*/ 233602 h 234575"/>
                  <a:gd name="connsiteX3" fmla="*/ 505107 w 1224953"/>
                  <a:gd name="connsiteY3" fmla="*/ 232335 h 234575"/>
                  <a:gd name="connsiteX4" fmla="*/ 136736 w 1224953"/>
                  <a:gd name="connsiteY4" fmla="*/ 0 h 234575"/>
                  <a:gd name="connsiteX0" fmla="*/ 1238313 w 1238546"/>
                  <a:gd name="connsiteY0" fmla="*/ 90559 h 234575"/>
                  <a:gd name="connsiteX1" fmla="*/ 1177552 w 1238546"/>
                  <a:gd name="connsiteY1" fmla="*/ 152841 h 234575"/>
                  <a:gd name="connsiteX2" fmla="*/ 697279 w 1238546"/>
                  <a:gd name="connsiteY2" fmla="*/ 233602 h 234575"/>
                  <a:gd name="connsiteX3" fmla="*/ 518700 w 1238546"/>
                  <a:gd name="connsiteY3" fmla="*/ 232335 h 234575"/>
                  <a:gd name="connsiteX4" fmla="*/ 12932 w 1238546"/>
                  <a:gd name="connsiteY4" fmla="*/ 100649 h 234575"/>
                  <a:gd name="connsiteX5" fmla="*/ 150329 w 1238546"/>
                  <a:gd name="connsiteY5" fmla="*/ 0 h 234575"/>
                  <a:gd name="connsiteX0" fmla="*/ 1238313 w 1238546"/>
                  <a:gd name="connsiteY0" fmla="*/ 90559 h 234575"/>
                  <a:gd name="connsiteX1" fmla="*/ 1177552 w 1238546"/>
                  <a:gd name="connsiteY1" fmla="*/ 152841 h 234575"/>
                  <a:gd name="connsiteX2" fmla="*/ 697279 w 1238546"/>
                  <a:gd name="connsiteY2" fmla="*/ 233602 h 234575"/>
                  <a:gd name="connsiteX3" fmla="*/ 518700 w 1238546"/>
                  <a:gd name="connsiteY3" fmla="*/ 232335 h 234575"/>
                  <a:gd name="connsiteX4" fmla="*/ 12932 w 1238546"/>
                  <a:gd name="connsiteY4" fmla="*/ 100649 h 234575"/>
                  <a:gd name="connsiteX5" fmla="*/ 150329 w 1238546"/>
                  <a:gd name="connsiteY5" fmla="*/ 0 h 234575"/>
                  <a:gd name="connsiteX0" fmla="*/ 1238313 w 1238546"/>
                  <a:gd name="connsiteY0" fmla="*/ 90559 h 234390"/>
                  <a:gd name="connsiteX1" fmla="*/ 1177552 w 1238546"/>
                  <a:gd name="connsiteY1" fmla="*/ 152841 h 234390"/>
                  <a:gd name="connsiteX2" fmla="*/ 697279 w 1238546"/>
                  <a:gd name="connsiteY2" fmla="*/ 233602 h 234390"/>
                  <a:gd name="connsiteX3" fmla="*/ 12932 w 1238546"/>
                  <a:gd name="connsiteY3" fmla="*/ 100649 h 234390"/>
                  <a:gd name="connsiteX4" fmla="*/ 150329 w 1238546"/>
                  <a:gd name="connsiteY4" fmla="*/ 0 h 234390"/>
                  <a:gd name="connsiteX0" fmla="*/ 1238313 w 1284260"/>
                  <a:gd name="connsiteY0" fmla="*/ 90559 h 152912"/>
                  <a:gd name="connsiteX1" fmla="*/ 1177552 w 1284260"/>
                  <a:gd name="connsiteY1" fmla="*/ 152841 h 152912"/>
                  <a:gd name="connsiteX2" fmla="*/ 12932 w 1284260"/>
                  <a:gd name="connsiteY2" fmla="*/ 100649 h 152912"/>
                  <a:gd name="connsiteX3" fmla="*/ 150329 w 1284260"/>
                  <a:gd name="connsiteY3" fmla="*/ 0 h 152912"/>
                  <a:gd name="connsiteX0" fmla="*/ 1238313 w 1284260"/>
                  <a:gd name="connsiteY0" fmla="*/ 90559 h 180075"/>
                  <a:gd name="connsiteX1" fmla="*/ 1177552 w 1284260"/>
                  <a:gd name="connsiteY1" fmla="*/ 152841 h 180075"/>
                  <a:gd name="connsiteX2" fmla="*/ 12932 w 1284260"/>
                  <a:gd name="connsiteY2" fmla="*/ 100649 h 180075"/>
                  <a:gd name="connsiteX3" fmla="*/ 150329 w 1284260"/>
                  <a:gd name="connsiteY3" fmla="*/ 0 h 180075"/>
                  <a:gd name="connsiteX0" fmla="*/ 1177552 w 1177552"/>
                  <a:gd name="connsiteY0" fmla="*/ 152841 h 180075"/>
                  <a:gd name="connsiteX1" fmla="*/ 12932 w 1177552"/>
                  <a:gd name="connsiteY1" fmla="*/ 100649 h 180075"/>
                  <a:gd name="connsiteX2" fmla="*/ 150329 w 1177552"/>
                  <a:gd name="connsiteY2" fmla="*/ 0 h 180075"/>
                  <a:gd name="connsiteX0" fmla="*/ 1164620 w 1164620"/>
                  <a:gd name="connsiteY0" fmla="*/ 52192 h 79426"/>
                  <a:gd name="connsiteX1" fmla="*/ 0 w 1164620"/>
                  <a:gd name="connsiteY1" fmla="*/ 0 h 79426"/>
                  <a:gd name="connsiteX0" fmla="*/ 1164620 w 1164620"/>
                  <a:gd name="connsiteY0" fmla="*/ 52192 h 113337"/>
                  <a:gd name="connsiteX1" fmla="*/ 0 w 1164620"/>
                  <a:gd name="connsiteY1" fmla="*/ 0 h 113337"/>
                  <a:gd name="connsiteX0" fmla="*/ 1162417 w 1162417"/>
                  <a:gd name="connsiteY0" fmla="*/ 41458 h 107168"/>
                  <a:gd name="connsiteX1" fmla="*/ 0 w 1162417"/>
                  <a:gd name="connsiteY1" fmla="*/ 0 h 107168"/>
                  <a:gd name="connsiteX0" fmla="*/ 1162417 w 1162417"/>
                  <a:gd name="connsiteY0" fmla="*/ 41458 h 120206"/>
                  <a:gd name="connsiteX1" fmla="*/ 0 w 1162417"/>
                  <a:gd name="connsiteY1" fmla="*/ 0 h 120206"/>
                  <a:gd name="connsiteX0" fmla="*/ 1163364 w 1163364"/>
                  <a:gd name="connsiteY0" fmla="*/ 41458 h 120956"/>
                  <a:gd name="connsiteX1" fmla="*/ 947 w 1163364"/>
                  <a:gd name="connsiteY1" fmla="*/ 0 h 120956"/>
                  <a:gd name="connsiteX0" fmla="*/ 1163413 w 1163413"/>
                  <a:gd name="connsiteY0" fmla="*/ 41458 h 136105"/>
                  <a:gd name="connsiteX1" fmla="*/ 996 w 1163413"/>
                  <a:gd name="connsiteY1" fmla="*/ 0 h 136105"/>
                  <a:gd name="connsiteX0" fmla="*/ 1216641 w 1216641"/>
                  <a:gd name="connsiteY0" fmla="*/ 11657 h 120981"/>
                  <a:gd name="connsiteX1" fmla="*/ 946 w 1216641"/>
                  <a:gd name="connsiteY1" fmla="*/ 0 h 120981"/>
                  <a:gd name="connsiteX0" fmla="*/ 1216474 w 1216519"/>
                  <a:gd name="connsiteY0" fmla="*/ 11657 h 139102"/>
                  <a:gd name="connsiteX1" fmla="*/ 779 w 1216519"/>
                  <a:gd name="connsiteY1" fmla="*/ 0 h 139102"/>
                  <a:gd name="connsiteX0" fmla="*/ 1227177 w 1227222"/>
                  <a:gd name="connsiteY0" fmla="*/ 10157 h 138316"/>
                  <a:gd name="connsiteX1" fmla="*/ 771 w 1227222"/>
                  <a:gd name="connsiteY1" fmla="*/ 0 h 138316"/>
                  <a:gd name="connsiteX0" fmla="*/ 1244879 w 1244923"/>
                  <a:gd name="connsiteY0" fmla="*/ 19953 h 143538"/>
                  <a:gd name="connsiteX1" fmla="*/ 762 w 1244923"/>
                  <a:gd name="connsiteY1" fmla="*/ 0 h 143538"/>
                  <a:gd name="connsiteX0" fmla="*/ 1244117 w 1244166"/>
                  <a:gd name="connsiteY0" fmla="*/ 19953 h 140610"/>
                  <a:gd name="connsiteX1" fmla="*/ 0 w 1244166"/>
                  <a:gd name="connsiteY1" fmla="*/ 0 h 140610"/>
                  <a:gd name="connsiteX0" fmla="*/ 1244117 w 1244117"/>
                  <a:gd name="connsiteY0" fmla="*/ 19953 h 137419"/>
                  <a:gd name="connsiteX1" fmla="*/ 0 w 1244117"/>
                  <a:gd name="connsiteY1" fmla="*/ 0 h 137419"/>
                  <a:gd name="connsiteX0" fmla="*/ 1243433 w 1243433"/>
                  <a:gd name="connsiteY0" fmla="*/ 35011 h 145883"/>
                  <a:gd name="connsiteX1" fmla="*/ 0 w 1243433"/>
                  <a:gd name="connsiteY1" fmla="*/ 0 h 145883"/>
                  <a:gd name="connsiteX0" fmla="*/ 1243433 w 1243433"/>
                  <a:gd name="connsiteY0" fmla="*/ 35011 h 144610"/>
                  <a:gd name="connsiteX1" fmla="*/ 0 w 1243433"/>
                  <a:gd name="connsiteY1" fmla="*/ 0 h 144610"/>
                  <a:gd name="connsiteX0" fmla="*/ 1252952 w 1252952"/>
                  <a:gd name="connsiteY0" fmla="*/ 30880 h 142250"/>
                  <a:gd name="connsiteX1" fmla="*/ 0 w 1252952"/>
                  <a:gd name="connsiteY1" fmla="*/ 0 h 142250"/>
                  <a:gd name="connsiteX0" fmla="*/ 1248056 w 1248056"/>
                  <a:gd name="connsiteY0" fmla="*/ 35958 h 145156"/>
                  <a:gd name="connsiteX1" fmla="*/ 0 w 1248056"/>
                  <a:gd name="connsiteY1" fmla="*/ 0 h 145156"/>
                  <a:gd name="connsiteX0" fmla="*/ 1248056 w 1248056"/>
                  <a:gd name="connsiteY0" fmla="*/ 35958 h 148340"/>
                  <a:gd name="connsiteX1" fmla="*/ 0 w 1248056"/>
                  <a:gd name="connsiteY1" fmla="*/ 0 h 148340"/>
                  <a:gd name="connsiteX0" fmla="*/ 1252077 w 1252077"/>
                  <a:gd name="connsiteY0" fmla="*/ 35478 h 148060"/>
                  <a:gd name="connsiteX1" fmla="*/ 0 w 1252077"/>
                  <a:gd name="connsiteY1" fmla="*/ 0 h 148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52077" h="148060">
                    <a:moveTo>
                      <a:pt x="1252077" y="35478"/>
                    </a:moveTo>
                    <a:cubicBezTo>
                      <a:pt x="1025722" y="210240"/>
                      <a:pt x="83833" y="168456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00289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Rechteck 1"/>
          <p:cNvSpPr/>
          <p:nvPr/>
        </p:nvSpPr>
        <p:spPr>
          <a:xfrm>
            <a:off x="8184232" y="1844824"/>
            <a:ext cx="1800200" cy="394516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0000"/>
                </a:schemeClr>
              </a:gs>
              <a:gs pos="75000">
                <a:srgbClr val="FFFFFF">
                  <a:alpha val="80000"/>
                </a:srgbClr>
              </a:gs>
              <a:gs pos="25000">
                <a:schemeClr val="bg1">
                  <a:alpha val="8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b="0" dirty="0"/>
              <a:t>Magnete </a:t>
            </a:r>
            <a:br>
              <a:rPr lang="de-DE" b="0" dirty="0"/>
            </a:br>
            <a:r>
              <a:rPr lang="de-DE" dirty="0"/>
              <a:t>Wie Funktionieren die? </a:t>
            </a:r>
            <a:r>
              <a:rPr lang="de-DE" dirty="0" smtClean="0"/>
              <a:t>Elektromagnete</a:t>
            </a:r>
            <a:endParaRPr lang="de-DE" dirty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0DD9277-7B03-46BA-A1AA-E0A86CA0F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5DEE2ED-DBC3-4D9A-AFA9-3BDED5578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Duplomotor</a:t>
            </a:r>
            <a:r>
              <a:rPr lang="de-DE" dirty="0"/>
              <a:t> bis Alufolienbremse | Tim Fischer, Lucas Wildermuth / T1/MR | </a:t>
            </a:r>
            <a:r>
              <a:rPr lang="de-DE" dirty="0" err="1"/>
              <a:t>WiSe</a:t>
            </a:r>
            <a:r>
              <a:rPr lang="de-DE" dirty="0"/>
              <a:t> 2019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48BBC2E6-60FE-4027-B3AE-1C7F349E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52" y="2420888"/>
            <a:ext cx="5485714" cy="3657143"/>
          </a:xfrm>
          <a:prstGeom prst="rect">
            <a:avLst/>
          </a:prstGeom>
        </p:spPr>
      </p:pic>
      <p:grpSp>
        <p:nvGrpSpPr>
          <p:cNvPr id="9" name="Gruppieren 8"/>
          <p:cNvGrpSpPr/>
          <p:nvPr/>
        </p:nvGrpSpPr>
        <p:grpSpPr>
          <a:xfrm>
            <a:off x="268876" y="2420889"/>
            <a:ext cx="5485714" cy="3657143"/>
            <a:chOff x="232872" y="2348880"/>
            <a:chExt cx="5485714" cy="3657143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872" y="2348880"/>
              <a:ext cx="5485714" cy="3657143"/>
            </a:xfrm>
            <a:prstGeom prst="rect">
              <a:avLst/>
            </a:prstGeom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744" b="99419" l="0" r="98238">
                          <a14:foregroundMark x1="77753" y1="18605" x2="24670" y2="19186"/>
                          <a14:foregroundMark x1="31718" y1="26163" x2="44053" y2="23256"/>
                          <a14:foregroundMark x1="32819" y1="33140" x2="37885" y2="26163"/>
                          <a14:foregroundMark x1="95154" y1="78488" x2="84802" y2="61628"/>
                          <a14:foregroundMark x1="92511" y1="61047" x2="96916" y2="77907"/>
                          <a14:foregroundMark x1="86784" y1="84302" x2="96035" y2="80814"/>
                          <a14:foregroundMark x1="10337" y1="66879" x2="81010" y2="64968"/>
                          <a14:foregroundMark x1="16346" y1="19745" x2="26923" y2="18471"/>
                          <a14:foregroundMark x1="43750" y1="33758" x2="41346" y2="52866"/>
                          <a14:backgroundMark x1="18943" y1="94186" x2="43172" y2="94767"/>
                          <a14:backgroundMark x1="79295" y1="91860" x2="57930" y2="91279"/>
                          <a14:backgroundMark x1="11454" y1="90698" x2="21586" y2="91279"/>
                          <a14:backgroundMark x1="20264" y1="13953" x2="48458" y2="15116"/>
                          <a14:backgroundMark x1="71806" y1="12791" x2="59251" y2="15698"/>
                          <a14:backgroundMark x1="92548" y1="42038" x2="98317" y2="68153"/>
                          <a14:backgroundMark x1="86538" y1="31847" x2="88942" y2="43949"/>
                          <a14:backgroundMark x1="48317" y1="94268" x2="55288" y2="942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34773" y="4414534"/>
              <a:ext cx="1727067" cy="653129"/>
            </a:xfrm>
            <a:prstGeom prst="rect">
              <a:avLst/>
            </a:prstGeom>
            <a:effectLst>
              <a:glow rad="241300">
                <a:schemeClr val="bg1">
                  <a:alpha val="84000"/>
                </a:schemeClr>
              </a:glow>
            </a:effectLst>
          </p:spPr>
        </p:pic>
      </p:grpSp>
      <p:sp>
        <p:nvSpPr>
          <p:cNvPr id="50" name="Kreis 10"/>
          <p:cNvSpPr/>
          <p:nvPr/>
        </p:nvSpPr>
        <p:spPr>
          <a:xfrm rot="10626983" flipH="1">
            <a:off x="8005266" y="2230056"/>
            <a:ext cx="1636621" cy="1096891"/>
          </a:xfrm>
          <a:custGeom>
            <a:avLst/>
            <a:gdLst>
              <a:gd name="connsiteX0" fmla="*/ 1224136 w 1224136"/>
              <a:gd name="connsiteY0" fmla="*/ 144016 h 288032"/>
              <a:gd name="connsiteX1" fmla="*/ 683102 w 1224136"/>
              <a:gd name="connsiteY1" fmla="*/ 287059 h 288032"/>
              <a:gd name="connsiteX2" fmla="*/ 504523 w 1224136"/>
              <a:gd name="connsiteY2" fmla="*/ 285792 h 288032"/>
              <a:gd name="connsiteX3" fmla="*/ 136152 w 1224136"/>
              <a:gd name="connsiteY3" fmla="*/ 53457 h 288032"/>
              <a:gd name="connsiteX4" fmla="*/ 612068 w 1224136"/>
              <a:gd name="connsiteY4" fmla="*/ 144016 h 288032"/>
              <a:gd name="connsiteX5" fmla="*/ 1224136 w 1224136"/>
              <a:gd name="connsiteY5" fmla="*/ 144016 h 288032"/>
              <a:gd name="connsiteX0" fmla="*/ 612652 w 1224720"/>
              <a:gd name="connsiteY0" fmla="*/ 90559 h 234575"/>
              <a:gd name="connsiteX1" fmla="*/ 1224720 w 1224720"/>
              <a:gd name="connsiteY1" fmla="*/ 90559 h 234575"/>
              <a:gd name="connsiteX2" fmla="*/ 683686 w 1224720"/>
              <a:gd name="connsiteY2" fmla="*/ 233602 h 234575"/>
              <a:gd name="connsiteX3" fmla="*/ 505107 w 1224720"/>
              <a:gd name="connsiteY3" fmla="*/ 232335 h 234575"/>
              <a:gd name="connsiteX4" fmla="*/ 136736 w 1224720"/>
              <a:gd name="connsiteY4" fmla="*/ 0 h 234575"/>
              <a:gd name="connsiteX5" fmla="*/ 704092 w 1224720"/>
              <a:gd name="connsiteY5" fmla="*/ 181999 h 234575"/>
              <a:gd name="connsiteX0" fmla="*/ 1224720 w 1224720"/>
              <a:gd name="connsiteY0" fmla="*/ 90559 h 234575"/>
              <a:gd name="connsiteX1" fmla="*/ 683686 w 1224720"/>
              <a:gd name="connsiteY1" fmla="*/ 233602 h 234575"/>
              <a:gd name="connsiteX2" fmla="*/ 505107 w 1224720"/>
              <a:gd name="connsiteY2" fmla="*/ 232335 h 234575"/>
              <a:gd name="connsiteX3" fmla="*/ 136736 w 1224720"/>
              <a:gd name="connsiteY3" fmla="*/ 0 h 234575"/>
              <a:gd name="connsiteX4" fmla="*/ 704092 w 1224720"/>
              <a:gd name="connsiteY4" fmla="*/ 181999 h 234575"/>
              <a:gd name="connsiteX0" fmla="*/ 1224720 w 1224720"/>
              <a:gd name="connsiteY0" fmla="*/ 90559 h 234575"/>
              <a:gd name="connsiteX1" fmla="*/ 683686 w 1224720"/>
              <a:gd name="connsiteY1" fmla="*/ 233602 h 234575"/>
              <a:gd name="connsiteX2" fmla="*/ 505107 w 1224720"/>
              <a:gd name="connsiteY2" fmla="*/ 232335 h 234575"/>
              <a:gd name="connsiteX3" fmla="*/ 136736 w 1224720"/>
              <a:gd name="connsiteY3" fmla="*/ 0 h 234575"/>
              <a:gd name="connsiteX0" fmla="*/ 1224720 w 1224953"/>
              <a:gd name="connsiteY0" fmla="*/ 90559 h 234575"/>
              <a:gd name="connsiteX1" fmla="*/ 1163959 w 1224953"/>
              <a:gd name="connsiteY1" fmla="*/ 152841 h 234575"/>
              <a:gd name="connsiteX2" fmla="*/ 683686 w 1224953"/>
              <a:gd name="connsiteY2" fmla="*/ 233602 h 234575"/>
              <a:gd name="connsiteX3" fmla="*/ 505107 w 1224953"/>
              <a:gd name="connsiteY3" fmla="*/ 232335 h 234575"/>
              <a:gd name="connsiteX4" fmla="*/ 136736 w 1224953"/>
              <a:gd name="connsiteY4" fmla="*/ 0 h 234575"/>
              <a:gd name="connsiteX0" fmla="*/ 1238313 w 1238546"/>
              <a:gd name="connsiteY0" fmla="*/ 90559 h 234575"/>
              <a:gd name="connsiteX1" fmla="*/ 1177552 w 1238546"/>
              <a:gd name="connsiteY1" fmla="*/ 152841 h 234575"/>
              <a:gd name="connsiteX2" fmla="*/ 697279 w 1238546"/>
              <a:gd name="connsiteY2" fmla="*/ 233602 h 234575"/>
              <a:gd name="connsiteX3" fmla="*/ 518700 w 1238546"/>
              <a:gd name="connsiteY3" fmla="*/ 232335 h 234575"/>
              <a:gd name="connsiteX4" fmla="*/ 12932 w 1238546"/>
              <a:gd name="connsiteY4" fmla="*/ 100649 h 234575"/>
              <a:gd name="connsiteX5" fmla="*/ 150329 w 1238546"/>
              <a:gd name="connsiteY5" fmla="*/ 0 h 234575"/>
              <a:gd name="connsiteX0" fmla="*/ 1238313 w 1238546"/>
              <a:gd name="connsiteY0" fmla="*/ 90559 h 234575"/>
              <a:gd name="connsiteX1" fmla="*/ 1177552 w 1238546"/>
              <a:gd name="connsiteY1" fmla="*/ 152841 h 234575"/>
              <a:gd name="connsiteX2" fmla="*/ 697279 w 1238546"/>
              <a:gd name="connsiteY2" fmla="*/ 233602 h 234575"/>
              <a:gd name="connsiteX3" fmla="*/ 518700 w 1238546"/>
              <a:gd name="connsiteY3" fmla="*/ 232335 h 234575"/>
              <a:gd name="connsiteX4" fmla="*/ 12932 w 1238546"/>
              <a:gd name="connsiteY4" fmla="*/ 100649 h 234575"/>
              <a:gd name="connsiteX5" fmla="*/ 150329 w 1238546"/>
              <a:gd name="connsiteY5" fmla="*/ 0 h 234575"/>
              <a:gd name="connsiteX0" fmla="*/ 1238313 w 1238546"/>
              <a:gd name="connsiteY0" fmla="*/ 90559 h 234390"/>
              <a:gd name="connsiteX1" fmla="*/ 1177552 w 1238546"/>
              <a:gd name="connsiteY1" fmla="*/ 152841 h 234390"/>
              <a:gd name="connsiteX2" fmla="*/ 697279 w 1238546"/>
              <a:gd name="connsiteY2" fmla="*/ 233602 h 234390"/>
              <a:gd name="connsiteX3" fmla="*/ 12932 w 1238546"/>
              <a:gd name="connsiteY3" fmla="*/ 100649 h 234390"/>
              <a:gd name="connsiteX4" fmla="*/ 150329 w 1238546"/>
              <a:gd name="connsiteY4" fmla="*/ 0 h 234390"/>
              <a:gd name="connsiteX0" fmla="*/ 1238313 w 1284260"/>
              <a:gd name="connsiteY0" fmla="*/ 90559 h 152912"/>
              <a:gd name="connsiteX1" fmla="*/ 1177552 w 1284260"/>
              <a:gd name="connsiteY1" fmla="*/ 152841 h 152912"/>
              <a:gd name="connsiteX2" fmla="*/ 12932 w 1284260"/>
              <a:gd name="connsiteY2" fmla="*/ 100649 h 152912"/>
              <a:gd name="connsiteX3" fmla="*/ 150329 w 1284260"/>
              <a:gd name="connsiteY3" fmla="*/ 0 h 152912"/>
              <a:gd name="connsiteX0" fmla="*/ 1238313 w 1284260"/>
              <a:gd name="connsiteY0" fmla="*/ 90559 h 180075"/>
              <a:gd name="connsiteX1" fmla="*/ 1177552 w 1284260"/>
              <a:gd name="connsiteY1" fmla="*/ 152841 h 180075"/>
              <a:gd name="connsiteX2" fmla="*/ 12932 w 1284260"/>
              <a:gd name="connsiteY2" fmla="*/ 100649 h 180075"/>
              <a:gd name="connsiteX3" fmla="*/ 150329 w 1284260"/>
              <a:gd name="connsiteY3" fmla="*/ 0 h 180075"/>
              <a:gd name="connsiteX0" fmla="*/ 1177552 w 1177552"/>
              <a:gd name="connsiteY0" fmla="*/ 152841 h 180075"/>
              <a:gd name="connsiteX1" fmla="*/ 12932 w 1177552"/>
              <a:gd name="connsiteY1" fmla="*/ 100649 h 180075"/>
              <a:gd name="connsiteX2" fmla="*/ 150329 w 1177552"/>
              <a:gd name="connsiteY2" fmla="*/ 0 h 180075"/>
              <a:gd name="connsiteX0" fmla="*/ 1164620 w 1164620"/>
              <a:gd name="connsiteY0" fmla="*/ 52192 h 79426"/>
              <a:gd name="connsiteX1" fmla="*/ 0 w 1164620"/>
              <a:gd name="connsiteY1" fmla="*/ 0 h 79426"/>
              <a:gd name="connsiteX0" fmla="*/ 1164620 w 1164620"/>
              <a:gd name="connsiteY0" fmla="*/ 52192 h 113337"/>
              <a:gd name="connsiteX1" fmla="*/ 0 w 1164620"/>
              <a:gd name="connsiteY1" fmla="*/ 0 h 113337"/>
              <a:gd name="connsiteX0" fmla="*/ 1162417 w 1162417"/>
              <a:gd name="connsiteY0" fmla="*/ 41458 h 107168"/>
              <a:gd name="connsiteX1" fmla="*/ 0 w 1162417"/>
              <a:gd name="connsiteY1" fmla="*/ 0 h 107168"/>
              <a:gd name="connsiteX0" fmla="*/ 1162417 w 1162417"/>
              <a:gd name="connsiteY0" fmla="*/ 41458 h 120206"/>
              <a:gd name="connsiteX1" fmla="*/ 0 w 1162417"/>
              <a:gd name="connsiteY1" fmla="*/ 0 h 120206"/>
              <a:gd name="connsiteX0" fmla="*/ 1163364 w 1163364"/>
              <a:gd name="connsiteY0" fmla="*/ 41458 h 120956"/>
              <a:gd name="connsiteX1" fmla="*/ 947 w 1163364"/>
              <a:gd name="connsiteY1" fmla="*/ 0 h 120956"/>
              <a:gd name="connsiteX0" fmla="*/ 1163413 w 1163413"/>
              <a:gd name="connsiteY0" fmla="*/ 41458 h 136105"/>
              <a:gd name="connsiteX1" fmla="*/ 996 w 1163413"/>
              <a:gd name="connsiteY1" fmla="*/ 0 h 136105"/>
              <a:gd name="connsiteX0" fmla="*/ 1216641 w 1216641"/>
              <a:gd name="connsiteY0" fmla="*/ 11657 h 120981"/>
              <a:gd name="connsiteX1" fmla="*/ 946 w 1216641"/>
              <a:gd name="connsiteY1" fmla="*/ 0 h 120981"/>
              <a:gd name="connsiteX0" fmla="*/ 1216474 w 1216519"/>
              <a:gd name="connsiteY0" fmla="*/ 11657 h 139102"/>
              <a:gd name="connsiteX1" fmla="*/ 779 w 1216519"/>
              <a:gd name="connsiteY1" fmla="*/ 0 h 139102"/>
              <a:gd name="connsiteX0" fmla="*/ 1216474 w 1216474"/>
              <a:gd name="connsiteY0" fmla="*/ 11657 h 164782"/>
              <a:gd name="connsiteX1" fmla="*/ 638291 w 1216474"/>
              <a:gd name="connsiteY1" fmla="*/ 138638 h 164782"/>
              <a:gd name="connsiteX2" fmla="*/ 779 w 1216474"/>
              <a:gd name="connsiteY2" fmla="*/ 0 h 164782"/>
              <a:gd name="connsiteX0" fmla="*/ 596100 w 794299"/>
              <a:gd name="connsiteY0" fmla="*/ 11484 h 164782"/>
              <a:gd name="connsiteX1" fmla="*/ 638291 w 794299"/>
              <a:gd name="connsiteY1" fmla="*/ 138638 h 164782"/>
              <a:gd name="connsiteX2" fmla="*/ 779 w 794299"/>
              <a:gd name="connsiteY2" fmla="*/ 0 h 164782"/>
              <a:gd name="connsiteX0" fmla="*/ 597294 w 639485"/>
              <a:gd name="connsiteY0" fmla="*/ 11484 h 143134"/>
              <a:gd name="connsiteX1" fmla="*/ 639485 w 639485"/>
              <a:gd name="connsiteY1" fmla="*/ 138638 h 143134"/>
              <a:gd name="connsiteX2" fmla="*/ 1973 w 639485"/>
              <a:gd name="connsiteY2" fmla="*/ 0 h 143134"/>
              <a:gd name="connsiteX0" fmla="*/ 595364 w 637555"/>
              <a:gd name="connsiteY0" fmla="*/ 11484 h 138725"/>
              <a:gd name="connsiteX1" fmla="*/ 637555 w 637555"/>
              <a:gd name="connsiteY1" fmla="*/ 138638 h 138725"/>
              <a:gd name="connsiteX2" fmla="*/ 43 w 637555"/>
              <a:gd name="connsiteY2" fmla="*/ 0 h 138725"/>
              <a:gd name="connsiteX0" fmla="*/ 594800 w 636991"/>
              <a:gd name="connsiteY0" fmla="*/ 2621 h 129883"/>
              <a:gd name="connsiteX1" fmla="*/ 636991 w 636991"/>
              <a:gd name="connsiteY1" fmla="*/ 129775 h 129883"/>
              <a:gd name="connsiteX2" fmla="*/ 43 w 636991"/>
              <a:gd name="connsiteY2" fmla="*/ 0 h 129883"/>
              <a:gd name="connsiteX0" fmla="*/ 594800 w 633756"/>
              <a:gd name="connsiteY0" fmla="*/ 2621 h 101404"/>
              <a:gd name="connsiteX1" fmla="*/ 633756 w 633756"/>
              <a:gd name="connsiteY1" fmla="*/ 101030 h 101404"/>
              <a:gd name="connsiteX2" fmla="*/ 43 w 633756"/>
              <a:gd name="connsiteY2" fmla="*/ 0 h 101404"/>
              <a:gd name="connsiteX0" fmla="*/ 594789 w 633745"/>
              <a:gd name="connsiteY0" fmla="*/ 2621 h 134667"/>
              <a:gd name="connsiteX1" fmla="*/ 633745 w 633745"/>
              <a:gd name="connsiteY1" fmla="*/ 101030 h 134667"/>
              <a:gd name="connsiteX2" fmla="*/ 32 w 633745"/>
              <a:gd name="connsiteY2" fmla="*/ 0 h 134667"/>
              <a:gd name="connsiteX0" fmla="*/ 617708 w 633745"/>
              <a:gd name="connsiteY0" fmla="*/ 53903 h 134667"/>
              <a:gd name="connsiteX1" fmla="*/ 633745 w 633745"/>
              <a:gd name="connsiteY1" fmla="*/ 101030 h 134667"/>
              <a:gd name="connsiteX2" fmla="*/ 32 w 633745"/>
              <a:gd name="connsiteY2" fmla="*/ 0 h 134667"/>
              <a:gd name="connsiteX0" fmla="*/ 556324 w 633745"/>
              <a:gd name="connsiteY0" fmla="*/ 0 h 184929"/>
              <a:gd name="connsiteX1" fmla="*/ 633745 w 633745"/>
              <a:gd name="connsiteY1" fmla="*/ 151292 h 184929"/>
              <a:gd name="connsiteX2" fmla="*/ 32 w 633745"/>
              <a:gd name="connsiteY2" fmla="*/ 50262 h 184929"/>
              <a:gd name="connsiteX0" fmla="*/ 556324 w 633745"/>
              <a:gd name="connsiteY0" fmla="*/ 0 h 184929"/>
              <a:gd name="connsiteX1" fmla="*/ 598211 w 633745"/>
              <a:gd name="connsiteY1" fmla="*/ 82857 h 184929"/>
              <a:gd name="connsiteX2" fmla="*/ 633745 w 633745"/>
              <a:gd name="connsiteY2" fmla="*/ 151292 h 184929"/>
              <a:gd name="connsiteX3" fmla="*/ 32 w 633745"/>
              <a:gd name="connsiteY3" fmla="*/ 50262 h 184929"/>
              <a:gd name="connsiteX0" fmla="*/ 780453 w 780453"/>
              <a:gd name="connsiteY0" fmla="*/ 405009 h 405009"/>
              <a:gd name="connsiteX1" fmla="*/ 598211 w 780453"/>
              <a:gd name="connsiteY1" fmla="*/ 32595 h 405009"/>
              <a:gd name="connsiteX2" fmla="*/ 633745 w 780453"/>
              <a:gd name="connsiteY2" fmla="*/ 101030 h 405009"/>
              <a:gd name="connsiteX3" fmla="*/ 32 w 780453"/>
              <a:gd name="connsiteY3" fmla="*/ 0 h 405009"/>
              <a:gd name="connsiteX0" fmla="*/ 780453 w 780453"/>
              <a:gd name="connsiteY0" fmla="*/ 405009 h 405009"/>
              <a:gd name="connsiteX1" fmla="*/ 598211 w 780453"/>
              <a:gd name="connsiteY1" fmla="*/ 32595 h 405009"/>
              <a:gd name="connsiteX2" fmla="*/ 633745 w 780453"/>
              <a:gd name="connsiteY2" fmla="*/ 101030 h 405009"/>
              <a:gd name="connsiteX3" fmla="*/ 32 w 780453"/>
              <a:gd name="connsiteY3" fmla="*/ 0 h 405009"/>
              <a:gd name="connsiteX0" fmla="*/ 780453 w 780453"/>
              <a:gd name="connsiteY0" fmla="*/ 405009 h 405009"/>
              <a:gd name="connsiteX1" fmla="*/ 598211 w 780453"/>
              <a:gd name="connsiteY1" fmla="*/ 32595 h 405009"/>
              <a:gd name="connsiteX2" fmla="*/ 633745 w 780453"/>
              <a:gd name="connsiteY2" fmla="*/ 101030 h 405009"/>
              <a:gd name="connsiteX3" fmla="*/ 32 w 780453"/>
              <a:gd name="connsiteY3" fmla="*/ 0 h 405009"/>
              <a:gd name="connsiteX0" fmla="*/ 780453 w 780453"/>
              <a:gd name="connsiteY0" fmla="*/ 405009 h 405009"/>
              <a:gd name="connsiteX1" fmla="*/ 598211 w 780453"/>
              <a:gd name="connsiteY1" fmla="*/ 32595 h 405009"/>
              <a:gd name="connsiteX2" fmla="*/ 633745 w 780453"/>
              <a:gd name="connsiteY2" fmla="*/ 101030 h 405009"/>
              <a:gd name="connsiteX3" fmla="*/ 32 w 780453"/>
              <a:gd name="connsiteY3" fmla="*/ 0 h 405009"/>
              <a:gd name="connsiteX0" fmla="*/ 780453 w 780453"/>
              <a:gd name="connsiteY0" fmla="*/ 437387 h 437387"/>
              <a:gd name="connsiteX1" fmla="*/ 612324 w 780453"/>
              <a:gd name="connsiteY1" fmla="*/ 0 h 437387"/>
              <a:gd name="connsiteX2" fmla="*/ 633745 w 780453"/>
              <a:gd name="connsiteY2" fmla="*/ 133408 h 437387"/>
              <a:gd name="connsiteX3" fmla="*/ 32 w 780453"/>
              <a:gd name="connsiteY3" fmla="*/ 32378 h 437387"/>
              <a:gd name="connsiteX0" fmla="*/ 780453 w 780453"/>
              <a:gd name="connsiteY0" fmla="*/ 437387 h 437387"/>
              <a:gd name="connsiteX1" fmla="*/ 612324 w 780453"/>
              <a:gd name="connsiteY1" fmla="*/ 0 h 437387"/>
              <a:gd name="connsiteX2" fmla="*/ 608095 w 780453"/>
              <a:gd name="connsiteY2" fmla="*/ 83346 h 437387"/>
              <a:gd name="connsiteX3" fmla="*/ 32 w 780453"/>
              <a:gd name="connsiteY3" fmla="*/ 32378 h 437387"/>
              <a:gd name="connsiteX0" fmla="*/ 780450 w 780450"/>
              <a:gd name="connsiteY0" fmla="*/ 437387 h 437387"/>
              <a:gd name="connsiteX1" fmla="*/ 612321 w 780450"/>
              <a:gd name="connsiteY1" fmla="*/ 0 h 437387"/>
              <a:gd name="connsiteX2" fmla="*/ 608092 w 780450"/>
              <a:gd name="connsiteY2" fmla="*/ 83346 h 437387"/>
              <a:gd name="connsiteX3" fmla="*/ 29 w 780450"/>
              <a:gd name="connsiteY3" fmla="*/ 32378 h 437387"/>
              <a:gd name="connsiteX0" fmla="*/ 780450 w 780450"/>
              <a:gd name="connsiteY0" fmla="*/ 438307 h 438307"/>
              <a:gd name="connsiteX1" fmla="*/ 612321 w 780450"/>
              <a:gd name="connsiteY1" fmla="*/ 920 h 438307"/>
              <a:gd name="connsiteX2" fmla="*/ 608092 w 780450"/>
              <a:gd name="connsiteY2" fmla="*/ 84266 h 438307"/>
              <a:gd name="connsiteX3" fmla="*/ 29 w 780450"/>
              <a:gd name="connsiteY3" fmla="*/ 33298 h 438307"/>
              <a:gd name="connsiteX0" fmla="*/ 780450 w 780450"/>
              <a:gd name="connsiteY0" fmla="*/ 411732 h 411732"/>
              <a:gd name="connsiteX1" fmla="*/ 685642 w 780450"/>
              <a:gd name="connsiteY1" fmla="*/ 1408 h 411732"/>
              <a:gd name="connsiteX2" fmla="*/ 608092 w 780450"/>
              <a:gd name="connsiteY2" fmla="*/ 57691 h 411732"/>
              <a:gd name="connsiteX3" fmla="*/ 29 w 780450"/>
              <a:gd name="connsiteY3" fmla="*/ 6723 h 411732"/>
              <a:gd name="connsiteX0" fmla="*/ 780450 w 780450"/>
              <a:gd name="connsiteY0" fmla="*/ 432411 h 432411"/>
              <a:gd name="connsiteX1" fmla="*/ 685642 w 780450"/>
              <a:gd name="connsiteY1" fmla="*/ 22087 h 432411"/>
              <a:gd name="connsiteX2" fmla="*/ 608092 w 780450"/>
              <a:gd name="connsiteY2" fmla="*/ 78370 h 432411"/>
              <a:gd name="connsiteX3" fmla="*/ 29 w 780450"/>
              <a:gd name="connsiteY3" fmla="*/ 27402 h 432411"/>
              <a:gd name="connsiteX0" fmla="*/ 780450 w 780450"/>
              <a:gd name="connsiteY0" fmla="*/ 432411 h 432411"/>
              <a:gd name="connsiteX1" fmla="*/ 685642 w 780450"/>
              <a:gd name="connsiteY1" fmla="*/ 22087 h 432411"/>
              <a:gd name="connsiteX2" fmla="*/ 608092 w 780450"/>
              <a:gd name="connsiteY2" fmla="*/ 78370 h 432411"/>
              <a:gd name="connsiteX3" fmla="*/ 29 w 780450"/>
              <a:gd name="connsiteY3" fmla="*/ 27402 h 432411"/>
              <a:gd name="connsiteX0" fmla="*/ 780450 w 782713"/>
              <a:gd name="connsiteY0" fmla="*/ 405009 h 405009"/>
              <a:gd name="connsiteX1" fmla="*/ 734706 w 782713"/>
              <a:gd name="connsiteY1" fmla="*/ 103783 h 405009"/>
              <a:gd name="connsiteX2" fmla="*/ 608092 w 782713"/>
              <a:gd name="connsiteY2" fmla="*/ 50968 h 405009"/>
              <a:gd name="connsiteX3" fmla="*/ 29 w 782713"/>
              <a:gd name="connsiteY3" fmla="*/ 0 h 405009"/>
              <a:gd name="connsiteX0" fmla="*/ 780450 w 780450"/>
              <a:gd name="connsiteY0" fmla="*/ 413177 h 413177"/>
              <a:gd name="connsiteX1" fmla="*/ 734706 w 780450"/>
              <a:gd name="connsiteY1" fmla="*/ 111951 h 413177"/>
              <a:gd name="connsiteX2" fmla="*/ 608092 w 780450"/>
              <a:gd name="connsiteY2" fmla="*/ 59136 h 413177"/>
              <a:gd name="connsiteX3" fmla="*/ 29 w 780450"/>
              <a:gd name="connsiteY3" fmla="*/ 8168 h 413177"/>
              <a:gd name="connsiteX0" fmla="*/ 780449 w 780449"/>
              <a:gd name="connsiteY0" fmla="*/ 413177 h 413177"/>
              <a:gd name="connsiteX1" fmla="*/ 734705 w 780449"/>
              <a:gd name="connsiteY1" fmla="*/ 111951 h 413177"/>
              <a:gd name="connsiteX2" fmla="*/ 608091 w 780449"/>
              <a:gd name="connsiteY2" fmla="*/ 59136 h 413177"/>
              <a:gd name="connsiteX3" fmla="*/ 28 w 780449"/>
              <a:gd name="connsiteY3" fmla="*/ 8168 h 413177"/>
              <a:gd name="connsiteX0" fmla="*/ 780449 w 780449"/>
              <a:gd name="connsiteY0" fmla="*/ 427111 h 427111"/>
              <a:gd name="connsiteX1" fmla="*/ 734705 w 780449"/>
              <a:gd name="connsiteY1" fmla="*/ 125885 h 427111"/>
              <a:gd name="connsiteX2" fmla="*/ 608091 w 780449"/>
              <a:gd name="connsiteY2" fmla="*/ 73070 h 427111"/>
              <a:gd name="connsiteX3" fmla="*/ 28 w 780449"/>
              <a:gd name="connsiteY3" fmla="*/ 22102 h 427111"/>
              <a:gd name="connsiteX0" fmla="*/ 780449 w 784850"/>
              <a:gd name="connsiteY0" fmla="*/ 427111 h 427111"/>
              <a:gd name="connsiteX1" fmla="*/ 734705 w 784850"/>
              <a:gd name="connsiteY1" fmla="*/ 125885 h 427111"/>
              <a:gd name="connsiteX2" fmla="*/ 608091 w 784850"/>
              <a:gd name="connsiteY2" fmla="*/ 73070 h 427111"/>
              <a:gd name="connsiteX3" fmla="*/ 28 w 784850"/>
              <a:gd name="connsiteY3" fmla="*/ 22102 h 427111"/>
              <a:gd name="connsiteX0" fmla="*/ 780449 w 780449"/>
              <a:gd name="connsiteY0" fmla="*/ 430410 h 430410"/>
              <a:gd name="connsiteX1" fmla="*/ 734705 w 780449"/>
              <a:gd name="connsiteY1" fmla="*/ 129184 h 430410"/>
              <a:gd name="connsiteX2" fmla="*/ 608091 w 780449"/>
              <a:gd name="connsiteY2" fmla="*/ 76369 h 430410"/>
              <a:gd name="connsiteX3" fmla="*/ 28 w 780449"/>
              <a:gd name="connsiteY3" fmla="*/ 25401 h 430410"/>
              <a:gd name="connsiteX0" fmla="*/ 780449 w 780449"/>
              <a:gd name="connsiteY0" fmla="*/ 430410 h 430410"/>
              <a:gd name="connsiteX1" fmla="*/ 734705 w 780449"/>
              <a:gd name="connsiteY1" fmla="*/ 129184 h 430410"/>
              <a:gd name="connsiteX2" fmla="*/ 608091 w 780449"/>
              <a:gd name="connsiteY2" fmla="*/ 76369 h 430410"/>
              <a:gd name="connsiteX3" fmla="*/ 28 w 780449"/>
              <a:gd name="connsiteY3" fmla="*/ 25401 h 430410"/>
              <a:gd name="connsiteX0" fmla="*/ 742359 w 742742"/>
              <a:gd name="connsiteY0" fmla="*/ 402084 h 402084"/>
              <a:gd name="connsiteX1" fmla="*/ 734705 w 742742"/>
              <a:gd name="connsiteY1" fmla="*/ 103783 h 402084"/>
              <a:gd name="connsiteX2" fmla="*/ 608091 w 742742"/>
              <a:gd name="connsiteY2" fmla="*/ 50968 h 402084"/>
              <a:gd name="connsiteX3" fmla="*/ 28 w 742742"/>
              <a:gd name="connsiteY3" fmla="*/ 0 h 402084"/>
              <a:gd name="connsiteX0" fmla="*/ 742359 w 742359"/>
              <a:gd name="connsiteY0" fmla="*/ 402084 h 402084"/>
              <a:gd name="connsiteX1" fmla="*/ 734705 w 742359"/>
              <a:gd name="connsiteY1" fmla="*/ 103783 h 402084"/>
              <a:gd name="connsiteX2" fmla="*/ 608091 w 742359"/>
              <a:gd name="connsiteY2" fmla="*/ 50968 h 402084"/>
              <a:gd name="connsiteX3" fmla="*/ 28 w 742359"/>
              <a:gd name="connsiteY3" fmla="*/ 0 h 402084"/>
              <a:gd name="connsiteX0" fmla="*/ 754891 w 754891"/>
              <a:gd name="connsiteY0" fmla="*/ 400474 h 400474"/>
              <a:gd name="connsiteX1" fmla="*/ 734705 w 754891"/>
              <a:gd name="connsiteY1" fmla="*/ 103783 h 400474"/>
              <a:gd name="connsiteX2" fmla="*/ 608091 w 754891"/>
              <a:gd name="connsiteY2" fmla="*/ 50968 h 400474"/>
              <a:gd name="connsiteX3" fmla="*/ 28 w 754891"/>
              <a:gd name="connsiteY3" fmla="*/ 0 h 400474"/>
              <a:gd name="connsiteX0" fmla="*/ 754891 w 754891"/>
              <a:gd name="connsiteY0" fmla="*/ 400474 h 400474"/>
              <a:gd name="connsiteX1" fmla="*/ 734705 w 754891"/>
              <a:gd name="connsiteY1" fmla="*/ 103783 h 400474"/>
              <a:gd name="connsiteX2" fmla="*/ 608091 w 754891"/>
              <a:gd name="connsiteY2" fmla="*/ 50968 h 400474"/>
              <a:gd name="connsiteX3" fmla="*/ 28 w 754891"/>
              <a:gd name="connsiteY3" fmla="*/ 0 h 400474"/>
              <a:gd name="connsiteX0" fmla="*/ 754863 w 754863"/>
              <a:gd name="connsiteY0" fmla="*/ 400474 h 400474"/>
              <a:gd name="connsiteX1" fmla="*/ 734677 w 754863"/>
              <a:gd name="connsiteY1" fmla="*/ 103783 h 400474"/>
              <a:gd name="connsiteX2" fmla="*/ 608063 w 754863"/>
              <a:gd name="connsiteY2" fmla="*/ 50968 h 400474"/>
              <a:gd name="connsiteX3" fmla="*/ 0 w 754863"/>
              <a:gd name="connsiteY3" fmla="*/ 0 h 400474"/>
              <a:gd name="connsiteX0" fmla="*/ 755082 w 755082"/>
              <a:gd name="connsiteY0" fmla="*/ 400474 h 400474"/>
              <a:gd name="connsiteX1" fmla="*/ 734896 w 755082"/>
              <a:gd name="connsiteY1" fmla="*/ 103783 h 400474"/>
              <a:gd name="connsiteX2" fmla="*/ 608282 w 755082"/>
              <a:gd name="connsiteY2" fmla="*/ 50968 h 400474"/>
              <a:gd name="connsiteX3" fmla="*/ 219 w 755082"/>
              <a:gd name="connsiteY3" fmla="*/ 0 h 400474"/>
              <a:gd name="connsiteX0" fmla="*/ 755364 w 755364"/>
              <a:gd name="connsiteY0" fmla="*/ 400474 h 400474"/>
              <a:gd name="connsiteX1" fmla="*/ 735178 w 755364"/>
              <a:gd name="connsiteY1" fmla="*/ 103783 h 400474"/>
              <a:gd name="connsiteX2" fmla="*/ 608564 w 755364"/>
              <a:gd name="connsiteY2" fmla="*/ 50968 h 400474"/>
              <a:gd name="connsiteX3" fmla="*/ 501 w 755364"/>
              <a:gd name="connsiteY3" fmla="*/ 0 h 40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364" h="400474">
                <a:moveTo>
                  <a:pt x="755364" y="400474"/>
                </a:moveTo>
                <a:cubicBezTo>
                  <a:pt x="736606" y="230241"/>
                  <a:pt x="755334" y="226617"/>
                  <a:pt x="735178" y="103783"/>
                </a:cubicBezTo>
                <a:cubicBezTo>
                  <a:pt x="715022" y="-19051"/>
                  <a:pt x="581436" y="-13435"/>
                  <a:pt x="608564" y="50968"/>
                </a:cubicBezTo>
                <a:cubicBezTo>
                  <a:pt x="693532" y="177651"/>
                  <a:pt x="-21594" y="192627"/>
                  <a:pt x="501" y="0"/>
                </a:cubicBezTo>
              </a:path>
            </a:pathLst>
          </a:custGeom>
          <a:noFill/>
          <a:ln w="57150">
            <a:solidFill>
              <a:srgbClr val="002896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2050026"/>
            <a:ext cx="5951984" cy="4187286"/>
          </a:xfrm>
          <a:prstGeom prst="rect">
            <a:avLst/>
          </a:prstGeom>
        </p:spPr>
      </p:pic>
      <p:grpSp>
        <p:nvGrpSpPr>
          <p:cNvPr id="17" name="Gruppieren 16"/>
          <p:cNvGrpSpPr/>
          <p:nvPr/>
        </p:nvGrpSpPr>
        <p:grpSpPr>
          <a:xfrm>
            <a:off x="7985462" y="3224510"/>
            <a:ext cx="2238871" cy="2365029"/>
            <a:chOff x="7985462" y="3224510"/>
            <a:chExt cx="2238871" cy="2365029"/>
          </a:xfrm>
        </p:grpSpPr>
        <p:sp>
          <p:nvSpPr>
            <p:cNvPr id="56" name="Kreis 10"/>
            <p:cNvSpPr/>
            <p:nvPr/>
          </p:nvSpPr>
          <p:spPr>
            <a:xfrm rot="768266" flipH="1">
              <a:off x="7985462" y="3989784"/>
              <a:ext cx="2238871" cy="815351"/>
            </a:xfrm>
            <a:custGeom>
              <a:avLst/>
              <a:gdLst>
                <a:gd name="connsiteX0" fmla="*/ 1224136 w 1224136"/>
                <a:gd name="connsiteY0" fmla="*/ 144016 h 288032"/>
                <a:gd name="connsiteX1" fmla="*/ 683102 w 1224136"/>
                <a:gd name="connsiteY1" fmla="*/ 287059 h 288032"/>
                <a:gd name="connsiteX2" fmla="*/ 504523 w 1224136"/>
                <a:gd name="connsiteY2" fmla="*/ 285792 h 288032"/>
                <a:gd name="connsiteX3" fmla="*/ 136152 w 1224136"/>
                <a:gd name="connsiteY3" fmla="*/ 53457 h 288032"/>
                <a:gd name="connsiteX4" fmla="*/ 612068 w 1224136"/>
                <a:gd name="connsiteY4" fmla="*/ 144016 h 288032"/>
                <a:gd name="connsiteX5" fmla="*/ 1224136 w 1224136"/>
                <a:gd name="connsiteY5" fmla="*/ 144016 h 288032"/>
                <a:gd name="connsiteX0" fmla="*/ 612652 w 1224720"/>
                <a:gd name="connsiteY0" fmla="*/ 90559 h 234575"/>
                <a:gd name="connsiteX1" fmla="*/ 1224720 w 1224720"/>
                <a:gd name="connsiteY1" fmla="*/ 90559 h 234575"/>
                <a:gd name="connsiteX2" fmla="*/ 683686 w 1224720"/>
                <a:gd name="connsiteY2" fmla="*/ 233602 h 234575"/>
                <a:gd name="connsiteX3" fmla="*/ 505107 w 1224720"/>
                <a:gd name="connsiteY3" fmla="*/ 232335 h 234575"/>
                <a:gd name="connsiteX4" fmla="*/ 136736 w 1224720"/>
                <a:gd name="connsiteY4" fmla="*/ 0 h 234575"/>
                <a:gd name="connsiteX5" fmla="*/ 704092 w 1224720"/>
                <a:gd name="connsiteY5" fmla="*/ 181999 h 234575"/>
                <a:gd name="connsiteX0" fmla="*/ 1224720 w 1224720"/>
                <a:gd name="connsiteY0" fmla="*/ 90559 h 234575"/>
                <a:gd name="connsiteX1" fmla="*/ 683686 w 1224720"/>
                <a:gd name="connsiteY1" fmla="*/ 233602 h 234575"/>
                <a:gd name="connsiteX2" fmla="*/ 505107 w 1224720"/>
                <a:gd name="connsiteY2" fmla="*/ 232335 h 234575"/>
                <a:gd name="connsiteX3" fmla="*/ 136736 w 1224720"/>
                <a:gd name="connsiteY3" fmla="*/ 0 h 234575"/>
                <a:gd name="connsiteX4" fmla="*/ 704092 w 1224720"/>
                <a:gd name="connsiteY4" fmla="*/ 181999 h 234575"/>
                <a:gd name="connsiteX0" fmla="*/ 1224720 w 1224720"/>
                <a:gd name="connsiteY0" fmla="*/ 90559 h 234575"/>
                <a:gd name="connsiteX1" fmla="*/ 683686 w 1224720"/>
                <a:gd name="connsiteY1" fmla="*/ 233602 h 234575"/>
                <a:gd name="connsiteX2" fmla="*/ 505107 w 1224720"/>
                <a:gd name="connsiteY2" fmla="*/ 232335 h 234575"/>
                <a:gd name="connsiteX3" fmla="*/ 136736 w 1224720"/>
                <a:gd name="connsiteY3" fmla="*/ 0 h 234575"/>
                <a:gd name="connsiteX0" fmla="*/ 1174605 w 1174605"/>
                <a:gd name="connsiteY0" fmla="*/ 90996 h 235012"/>
                <a:gd name="connsiteX1" fmla="*/ 633571 w 1174605"/>
                <a:gd name="connsiteY1" fmla="*/ 234039 h 235012"/>
                <a:gd name="connsiteX2" fmla="*/ 454992 w 1174605"/>
                <a:gd name="connsiteY2" fmla="*/ 232772 h 235012"/>
                <a:gd name="connsiteX3" fmla="*/ 17497 w 1174605"/>
                <a:gd name="connsiteY3" fmla="*/ 25797 h 235012"/>
                <a:gd name="connsiteX4" fmla="*/ 86621 w 1174605"/>
                <a:gd name="connsiteY4" fmla="*/ 437 h 235012"/>
                <a:gd name="connsiteX0" fmla="*/ 1204213 w 1204213"/>
                <a:gd name="connsiteY0" fmla="*/ 90996 h 235012"/>
                <a:gd name="connsiteX1" fmla="*/ 663179 w 1204213"/>
                <a:gd name="connsiteY1" fmla="*/ 234039 h 235012"/>
                <a:gd name="connsiteX2" fmla="*/ 484600 w 1204213"/>
                <a:gd name="connsiteY2" fmla="*/ 232772 h 235012"/>
                <a:gd name="connsiteX3" fmla="*/ 47105 w 1204213"/>
                <a:gd name="connsiteY3" fmla="*/ 25797 h 235012"/>
                <a:gd name="connsiteX4" fmla="*/ 116229 w 1204213"/>
                <a:gd name="connsiteY4" fmla="*/ 437 h 235012"/>
                <a:gd name="connsiteX0" fmla="*/ 1204213 w 1204213"/>
                <a:gd name="connsiteY0" fmla="*/ 90996 h 248916"/>
                <a:gd name="connsiteX1" fmla="*/ 663179 w 1204213"/>
                <a:gd name="connsiteY1" fmla="*/ 234039 h 248916"/>
                <a:gd name="connsiteX2" fmla="*/ 484600 w 1204213"/>
                <a:gd name="connsiteY2" fmla="*/ 232772 h 248916"/>
                <a:gd name="connsiteX3" fmla="*/ 47105 w 1204213"/>
                <a:gd name="connsiteY3" fmla="*/ 25797 h 248916"/>
                <a:gd name="connsiteX4" fmla="*/ 116229 w 1204213"/>
                <a:gd name="connsiteY4" fmla="*/ 437 h 248916"/>
                <a:gd name="connsiteX0" fmla="*/ 1205896 w 1205896"/>
                <a:gd name="connsiteY0" fmla="*/ 90996 h 236683"/>
                <a:gd name="connsiteX1" fmla="*/ 664862 w 1205896"/>
                <a:gd name="connsiteY1" fmla="*/ 234039 h 236683"/>
                <a:gd name="connsiteX2" fmla="*/ 486283 w 1205896"/>
                <a:gd name="connsiteY2" fmla="*/ 232772 h 236683"/>
                <a:gd name="connsiteX3" fmla="*/ 48788 w 1205896"/>
                <a:gd name="connsiteY3" fmla="*/ 25797 h 236683"/>
                <a:gd name="connsiteX4" fmla="*/ 117912 w 1205896"/>
                <a:gd name="connsiteY4" fmla="*/ 437 h 236683"/>
                <a:gd name="connsiteX0" fmla="*/ 1205896 w 1205896"/>
                <a:gd name="connsiteY0" fmla="*/ 90996 h 233449"/>
                <a:gd name="connsiteX1" fmla="*/ 486283 w 1205896"/>
                <a:gd name="connsiteY1" fmla="*/ 232772 h 233449"/>
                <a:gd name="connsiteX2" fmla="*/ 48788 w 1205896"/>
                <a:gd name="connsiteY2" fmla="*/ 25797 h 233449"/>
                <a:gd name="connsiteX3" fmla="*/ 117912 w 1205896"/>
                <a:gd name="connsiteY3" fmla="*/ 437 h 233449"/>
                <a:gd name="connsiteX0" fmla="*/ 1205896 w 1205896"/>
                <a:gd name="connsiteY0" fmla="*/ 90996 h 234905"/>
                <a:gd name="connsiteX1" fmla="*/ 486283 w 1205896"/>
                <a:gd name="connsiteY1" fmla="*/ 232772 h 234905"/>
                <a:gd name="connsiteX2" fmla="*/ 48788 w 1205896"/>
                <a:gd name="connsiteY2" fmla="*/ 25797 h 234905"/>
                <a:gd name="connsiteX3" fmla="*/ 117912 w 1205896"/>
                <a:gd name="connsiteY3" fmla="*/ 437 h 234905"/>
                <a:gd name="connsiteX0" fmla="*/ 1205546 w 1205546"/>
                <a:gd name="connsiteY0" fmla="*/ 90996 h 241875"/>
                <a:gd name="connsiteX1" fmla="*/ 485933 w 1205546"/>
                <a:gd name="connsiteY1" fmla="*/ 232772 h 241875"/>
                <a:gd name="connsiteX2" fmla="*/ 48438 w 1205546"/>
                <a:gd name="connsiteY2" fmla="*/ 25797 h 241875"/>
                <a:gd name="connsiteX3" fmla="*/ 117562 w 1205546"/>
                <a:gd name="connsiteY3" fmla="*/ 437 h 241875"/>
                <a:gd name="connsiteX0" fmla="*/ 1174605 w 1174605"/>
                <a:gd name="connsiteY0" fmla="*/ 90996 h 241875"/>
                <a:gd name="connsiteX1" fmla="*/ 454992 w 1174605"/>
                <a:gd name="connsiteY1" fmla="*/ 232772 h 241875"/>
                <a:gd name="connsiteX2" fmla="*/ 17497 w 1174605"/>
                <a:gd name="connsiteY2" fmla="*/ 25797 h 241875"/>
                <a:gd name="connsiteX3" fmla="*/ 86621 w 1174605"/>
                <a:gd name="connsiteY3" fmla="*/ 437 h 241875"/>
                <a:gd name="connsiteX0" fmla="*/ 1174605 w 1174605"/>
                <a:gd name="connsiteY0" fmla="*/ 90996 h 238857"/>
                <a:gd name="connsiteX1" fmla="*/ 454992 w 1174605"/>
                <a:gd name="connsiteY1" fmla="*/ 232772 h 238857"/>
                <a:gd name="connsiteX2" fmla="*/ 17497 w 1174605"/>
                <a:gd name="connsiteY2" fmla="*/ 25797 h 238857"/>
                <a:gd name="connsiteX3" fmla="*/ 86621 w 1174605"/>
                <a:gd name="connsiteY3" fmla="*/ 437 h 238857"/>
                <a:gd name="connsiteX0" fmla="*/ 1174605 w 1174605"/>
                <a:gd name="connsiteY0" fmla="*/ 90996 h 90996"/>
                <a:gd name="connsiteX1" fmla="*/ 17497 w 1174605"/>
                <a:gd name="connsiteY1" fmla="*/ 25797 h 90996"/>
                <a:gd name="connsiteX2" fmla="*/ 86621 w 1174605"/>
                <a:gd name="connsiteY2" fmla="*/ 437 h 90996"/>
                <a:gd name="connsiteX0" fmla="*/ 1174605 w 1174605"/>
                <a:gd name="connsiteY0" fmla="*/ 90996 h 207623"/>
                <a:gd name="connsiteX1" fmla="*/ 17497 w 1174605"/>
                <a:gd name="connsiteY1" fmla="*/ 25797 h 207623"/>
                <a:gd name="connsiteX2" fmla="*/ 86621 w 1174605"/>
                <a:gd name="connsiteY2" fmla="*/ 437 h 207623"/>
                <a:gd name="connsiteX0" fmla="*/ 1174605 w 1174605"/>
                <a:gd name="connsiteY0" fmla="*/ 90996 h 275939"/>
                <a:gd name="connsiteX1" fmla="*/ 17497 w 1174605"/>
                <a:gd name="connsiteY1" fmla="*/ 25797 h 275939"/>
                <a:gd name="connsiteX2" fmla="*/ 86621 w 1174605"/>
                <a:gd name="connsiteY2" fmla="*/ 437 h 275939"/>
                <a:gd name="connsiteX0" fmla="*/ 1174605 w 1174605"/>
                <a:gd name="connsiteY0" fmla="*/ 90996 h 246250"/>
                <a:gd name="connsiteX1" fmla="*/ 17497 w 1174605"/>
                <a:gd name="connsiteY1" fmla="*/ 25797 h 246250"/>
                <a:gd name="connsiteX2" fmla="*/ 86621 w 1174605"/>
                <a:gd name="connsiteY2" fmla="*/ 437 h 246250"/>
                <a:gd name="connsiteX0" fmla="*/ 1161694 w 1161694"/>
                <a:gd name="connsiteY0" fmla="*/ 65199 h 220453"/>
                <a:gd name="connsiteX1" fmla="*/ 4586 w 1161694"/>
                <a:gd name="connsiteY1" fmla="*/ 0 h 220453"/>
                <a:gd name="connsiteX0" fmla="*/ 1120428 w 1120428"/>
                <a:gd name="connsiteY0" fmla="*/ 98847 h 243387"/>
                <a:gd name="connsiteX1" fmla="*/ 4746 w 1120428"/>
                <a:gd name="connsiteY1" fmla="*/ 0 h 243387"/>
                <a:gd name="connsiteX0" fmla="*/ 1159470 w 1159470"/>
                <a:gd name="connsiteY0" fmla="*/ 98847 h 240112"/>
                <a:gd name="connsiteX1" fmla="*/ 43788 w 1159470"/>
                <a:gd name="connsiteY1" fmla="*/ 0 h 240112"/>
                <a:gd name="connsiteX0" fmla="*/ 1178275 w 1178275"/>
                <a:gd name="connsiteY0" fmla="*/ 98847 h 239117"/>
                <a:gd name="connsiteX1" fmla="*/ 62593 w 1178275"/>
                <a:gd name="connsiteY1" fmla="*/ 0 h 239117"/>
                <a:gd name="connsiteX0" fmla="*/ 1172710 w 1172710"/>
                <a:gd name="connsiteY0" fmla="*/ 98847 h 241052"/>
                <a:gd name="connsiteX1" fmla="*/ 57028 w 1172710"/>
                <a:gd name="connsiteY1" fmla="*/ 0 h 24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2710" h="241052">
                  <a:moveTo>
                    <a:pt x="1172710" y="98847"/>
                  </a:moveTo>
                  <a:cubicBezTo>
                    <a:pt x="1096957" y="385929"/>
                    <a:pt x="-295290" y="178491"/>
                    <a:pt x="57028" y="0"/>
                  </a:cubicBezTo>
                </a:path>
              </a:pathLst>
            </a:custGeom>
            <a:noFill/>
            <a:ln w="57150">
              <a:solidFill>
                <a:srgbClr val="002896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6" name="Kreis 10"/>
            <p:cNvSpPr/>
            <p:nvPr/>
          </p:nvSpPr>
          <p:spPr>
            <a:xfrm rot="768266" flipH="1">
              <a:off x="7985462" y="3224510"/>
              <a:ext cx="2238871" cy="815351"/>
            </a:xfrm>
            <a:custGeom>
              <a:avLst/>
              <a:gdLst>
                <a:gd name="connsiteX0" fmla="*/ 1224136 w 1224136"/>
                <a:gd name="connsiteY0" fmla="*/ 144016 h 288032"/>
                <a:gd name="connsiteX1" fmla="*/ 683102 w 1224136"/>
                <a:gd name="connsiteY1" fmla="*/ 287059 h 288032"/>
                <a:gd name="connsiteX2" fmla="*/ 504523 w 1224136"/>
                <a:gd name="connsiteY2" fmla="*/ 285792 h 288032"/>
                <a:gd name="connsiteX3" fmla="*/ 136152 w 1224136"/>
                <a:gd name="connsiteY3" fmla="*/ 53457 h 288032"/>
                <a:gd name="connsiteX4" fmla="*/ 612068 w 1224136"/>
                <a:gd name="connsiteY4" fmla="*/ 144016 h 288032"/>
                <a:gd name="connsiteX5" fmla="*/ 1224136 w 1224136"/>
                <a:gd name="connsiteY5" fmla="*/ 144016 h 288032"/>
                <a:gd name="connsiteX0" fmla="*/ 612652 w 1224720"/>
                <a:gd name="connsiteY0" fmla="*/ 90559 h 234575"/>
                <a:gd name="connsiteX1" fmla="*/ 1224720 w 1224720"/>
                <a:gd name="connsiteY1" fmla="*/ 90559 h 234575"/>
                <a:gd name="connsiteX2" fmla="*/ 683686 w 1224720"/>
                <a:gd name="connsiteY2" fmla="*/ 233602 h 234575"/>
                <a:gd name="connsiteX3" fmla="*/ 505107 w 1224720"/>
                <a:gd name="connsiteY3" fmla="*/ 232335 h 234575"/>
                <a:gd name="connsiteX4" fmla="*/ 136736 w 1224720"/>
                <a:gd name="connsiteY4" fmla="*/ 0 h 234575"/>
                <a:gd name="connsiteX5" fmla="*/ 704092 w 1224720"/>
                <a:gd name="connsiteY5" fmla="*/ 181999 h 234575"/>
                <a:gd name="connsiteX0" fmla="*/ 1224720 w 1224720"/>
                <a:gd name="connsiteY0" fmla="*/ 90559 h 234575"/>
                <a:gd name="connsiteX1" fmla="*/ 683686 w 1224720"/>
                <a:gd name="connsiteY1" fmla="*/ 233602 h 234575"/>
                <a:gd name="connsiteX2" fmla="*/ 505107 w 1224720"/>
                <a:gd name="connsiteY2" fmla="*/ 232335 h 234575"/>
                <a:gd name="connsiteX3" fmla="*/ 136736 w 1224720"/>
                <a:gd name="connsiteY3" fmla="*/ 0 h 234575"/>
                <a:gd name="connsiteX4" fmla="*/ 704092 w 1224720"/>
                <a:gd name="connsiteY4" fmla="*/ 181999 h 234575"/>
                <a:gd name="connsiteX0" fmla="*/ 1224720 w 1224720"/>
                <a:gd name="connsiteY0" fmla="*/ 90559 h 234575"/>
                <a:gd name="connsiteX1" fmla="*/ 683686 w 1224720"/>
                <a:gd name="connsiteY1" fmla="*/ 233602 h 234575"/>
                <a:gd name="connsiteX2" fmla="*/ 505107 w 1224720"/>
                <a:gd name="connsiteY2" fmla="*/ 232335 h 234575"/>
                <a:gd name="connsiteX3" fmla="*/ 136736 w 1224720"/>
                <a:gd name="connsiteY3" fmla="*/ 0 h 234575"/>
                <a:gd name="connsiteX0" fmla="*/ 1174605 w 1174605"/>
                <a:gd name="connsiteY0" fmla="*/ 90996 h 235012"/>
                <a:gd name="connsiteX1" fmla="*/ 633571 w 1174605"/>
                <a:gd name="connsiteY1" fmla="*/ 234039 h 235012"/>
                <a:gd name="connsiteX2" fmla="*/ 454992 w 1174605"/>
                <a:gd name="connsiteY2" fmla="*/ 232772 h 235012"/>
                <a:gd name="connsiteX3" fmla="*/ 17497 w 1174605"/>
                <a:gd name="connsiteY3" fmla="*/ 25797 h 235012"/>
                <a:gd name="connsiteX4" fmla="*/ 86621 w 1174605"/>
                <a:gd name="connsiteY4" fmla="*/ 437 h 235012"/>
                <a:gd name="connsiteX0" fmla="*/ 1204213 w 1204213"/>
                <a:gd name="connsiteY0" fmla="*/ 90996 h 235012"/>
                <a:gd name="connsiteX1" fmla="*/ 663179 w 1204213"/>
                <a:gd name="connsiteY1" fmla="*/ 234039 h 235012"/>
                <a:gd name="connsiteX2" fmla="*/ 484600 w 1204213"/>
                <a:gd name="connsiteY2" fmla="*/ 232772 h 235012"/>
                <a:gd name="connsiteX3" fmla="*/ 47105 w 1204213"/>
                <a:gd name="connsiteY3" fmla="*/ 25797 h 235012"/>
                <a:gd name="connsiteX4" fmla="*/ 116229 w 1204213"/>
                <a:gd name="connsiteY4" fmla="*/ 437 h 235012"/>
                <a:gd name="connsiteX0" fmla="*/ 1204213 w 1204213"/>
                <a:gd name="connsiteY0" fmla="*/ 90996 h 248916"/>
                <a:gd name="connsiteX1" fmla="*/ 663179 w 1204213"/>
                <a:gd name="connsiteY1" fmla="*/ 234039 h 248916"/>
                <a:gd name="connsiteX2" fmla="*/ 484600 w 1204213"/>
                <a:gd name="connsiteY2" fmla="*/ 232772 h 248916"/>
                <a:gd name="connsiteX3" fmla="*/ 47105 w 1204213"/>
                <a:gd name="connsiteY3" fmla="*/ 25797 h 248916"/>
                <a:gd name="connsiteX4" fmla="*/ 116229 w 1204213"/>
                <a:gd name="connsiteY4" fmla="*/ 437 h 248916"/>
                <a:gd name="connsiteX0" fmla="*/ 1205896 w 1205896"/>
                <a:gd name="connsiteY0" fmla="*/ 90996 h 236683"/>
                <a:gd name="connsiteX1" fmla="*/ 664862 w 1205896"/>
                <a:gd name="connsiteY1" fmla="*/ 234039 h 236683"/>
                <a:gd name="connsiteX2" fmla="*/ 486283 w 1205896"/>
                <a:gd name="connsiteY2" fmla="*/ 232772 h 236683"/>
                <a:gd name="connsiteX3" fmla="*/ 48788 w 1205896"/>
                <a:gd name="connsiteY3" fmla="*/ 25797 h 236683"/>
                <a:gd name="connsiteX4" fmla="*/ 117912 w 1205896"/>
                <a:gd name="connsiteY4" fmla="*/ 437 h 236683"/>
                <a:gd name="connsiteX0" fmla="*/ 1205896 w 1205896"/>
                <a:gd name="connsiteY0" fmla="*/ 90996 h 233449"/>
                <a:gd name="connsiteX1" fmla="*/ 486283 w 1205896"/>
                <a:gd name="connsiteY1" fmla="*/ 232772 h 233449"/>
                <a:gd name="connsiteX2" fmla="*/ 48788 w 1205896"/>
                <a:gd name="connsiteY2" fmla="*/ 25797 h 233449"/>
                <a:gd name="connsiteX3" fmla="*/ 117912 w 1205896"/>
                <a:gd name="connsiteY3" fmla="*/ 437 h 233449"/>
                <a:gd name="connsiteX0" fmla="*/ 1205896 w 1205896"/>
                <a:gd name="connsiteY0" fmla="*/ 90996 h 234905"/>
                <a:gd name="connsiteX1" fmla="*/ 486283 w 1205896"/>
                <a:gd name="connsiteY1" fmla="*/ 232772 h 234905"/>
                <a:gd name="connsiteX2" fmla="*/ 48788 w 1205896"/>
                <a:gd name="connsiteY2" fmla="*/ 25797 h 234905"/>
                <a:gd name="connsiteX3" fmla="*/ 117912 w 1205896"/>
                <a:gd name="connsiteY3" fmla="*/ 437 h 234905"/>
                <a:gd name="connsiteX0" fmla="*/ 1205546 w 1205546"/>
                <a:gd name="connsiteY0" fmla="*/ 90996 h 241875"/>
                <a:gd name="connsiteX1" fmla="*/ 485933 w 1205546"/>
                <a:gd name="connsiteY1" fmla="*/ 232772 h 241875"/>
                <a:gd name="connsiteX2" fmla="*/ 48438 w 1205546"/>
                <a:gd name="connsiteY2" fmla="*/ 25797 h 241875"/>
                <a:gd name="connsiteX3" fmla="*/ 117562 w 1205546"/>
                <a:gd name="connsiteY3" fmla="*/ 437 h 241875"/>
                <a:gd name="connsiteX0" fmla="*/ 1174605 w 1174605"/>
                <a:gd name="connsiteY0" fmla="*/ 90996 h 241875"/>
                <a:gd name="connsiteX1" fmla="*/ 454992 w 1174605"/>
                <a:gd name="connsiteY1" fmla="*/ 232772 h 241875"/>
                <a:gd name="connsiteX2" fmla="*/ 17497 w 1174605"/>
                <a:gd name="connsiteY2" fmla="*/ 25797 h 241875"/>
                <a:gd name="connsiteX3" fmla="*/ 86621 w 1174605"/>
                <a:gd name="connsiteY3" fmla="*/ 437 h 241875"/>
                <a:gd name="connsiteX0" fmla="*/ 1174605 w 1174605"/>
                <a:gd name="connsiteY0" fmla="*/ 90996 h 238857"/>
                <a:gd name="connsiteX1" fmla="*/ 454992 w 1174605"/>
                <a:gd name="connsiteY1" fmla="*/ 232772 h 238857"/>
                <a:gd name="connsiteX2" fmla="*/ 17497 w 1174605"/>
                <a:gd name="connsiteY2" fmla="*/ 25797 h 238857"/>
                <a:gd name="connsiteX3" fmla="*/ 86621 w 1174605"/>
                <a:gd name="connsiteY3" fmla="*/ 437 h 238857"/>
                <a:gd name="connsiteX0" fmla="*/ 1174605 w 1174605"/>
                <a:gd name="connsiteY0" fmla="*/ 90996 h 90996"/>
                <a:gd name="connsiteX1" fmla="*/ 17497 w 1174605"/>
                <a:gd name="connsiteY1" fmla="*/ 25797 h 90996"/>
                <a:gd name="connsiteX2" fmla="*/ 86621 w 1174605"/>
                <a:gd name="connsiteY2" fmla="*/ 437 h 90996"/>
                <a:gd name="connsiteX0" fmla="*/ 1174605 w 1174605"/>
                <a:gd name="connsiteY0" fmla="*/ 90996 h 207623"/>
                <a:gd name="connsiteX1" fmla="*/ 17497 w 1174605"/>
                <a:gd name="connsiteY1" fmla="*/ 25797 h 207623"/>
                <a:gd name="connsiteX2" fmla="*/ 86621 w 1174605"/>
                <a:gd name="connsiteY2" fmla="*/ 437 h 207623"/>
                <a:gd name="connsiteX0" fmla="*/ 1174605 w 1174605"/>
                <a:gd name="connsiteY0" fmla="*/ 90996 h 275939"/>
                <a:gd name="connsiteX1" fmla="*/ 17497 w 1174605"/>
                <a:gd name="connsiteY1" fmla="*/ 25797 h 275939"/>
                <a:gd name="connsiteX2" fmla="*/ 86621 w 1174605"/>
                <a:gd name="connsiteY2" fmla="*/ 437 h 275939"/>
                <a:gd name="connsiteX0" fmla="*/ 1174605 w 1174605"/>
                <a:gd name="connsiteY0" fmla="*/ 90996 h 246250"/>
                <a:gd name="connsiteX1" fmla="*/ 17497 w 1174605"/>
                <a:gd name="connsiteY1" fmla="*/ 25797 h 246250"/>
                <a:gd name="connsiteX2" fmla="*/ 86621 w 1174605"/>
                <a:gd name="connsiteY2" fmla="*/ 437 h 246250"/>
                <a:gd name="connsiteX0" fmla="*/ 1161694 w 1161694"/>
                <a:gd name="connsiteY0" fmla="*/ 65199 h 220453"/>
                <a:gd name="connsiteX1" fmla="*/ 4586 w 1161694"/>
                <a:gd name="connsiteY1" fmla="*/ 0 h 220453"/>
                <a:gd name="connsiteX0" fmla="*/ 1120428 w 1120428"/>
                <a:gd name="connsiteY0" fmla="*/ 98847 h 243387"/>
                <a:gd name="connsiteX1" fmla="*/ 4746 w 1120428"/>
                <a:gd name="connsiteY1" fmla="*/ 0 h 243387"/>
                <a:gd name="connsiteX0" fmla="*/ 1159470 w 1159470"/>
                <a:gd name="connsiteY0" fmla="*/ 98847 h 240112"/>
                <a:gd name="connsiteX1" fmla="*/ 43788 w 1159470"/>
                <a:gd name="connsiteY1" fmla="*/ 0 h 240112"/>
                <a:gd name="connsiteX0" fmla="*/ 1178275 w 1178275"/>
                <a:gd name="connsiteY0" fmla="*/ 98847 h 239117"/>
                <a:gd name="connsiteX1" fmla="*/ 62593 w 1178275"/>
                <a:gd name="connsiteY1" fmla="*/ 0 h 239117"/>
                <a:gd name="connsiteX0" fmla="*/ 1172710 w 1172710"/>
                <a:gd name="connsiteY0" fmla="*/ 98847 h 241052"/>
                <a:gd name="connsiteX1" fmla="*/ 57028 w 1172710"/>
                <a:gd name="connsiteY1" fmla="*/ 0 h 24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2710" h="241052">
                  <a:moveTo>
                    <a:pt x="1172710" y="98847"/>
                  </a:moveTo>
                  <a:cubicBezTo>
                    <a:pt x="1096957" y="385929"/>
                    <a:pt x="-295290" y="178491"/>
                    <a:pt x="57028" y="0"/>
                  </a:cubicBezTo>
                </a:path>
              </a:pathLst>
            </a:custGeom>
            <a:noFill/>
            <a:ln w="57150">
              <a:solidFill>
                <a:srgbClr val="002896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59" name="Kreis 10"/>
            <p:cNvSpPr/>
            <p:nvPr/>
          </p:nvSpPr>
          <p:spPr>
            <a:xfrm rot="768266" flipH="1">
              <a:off x="7985462" y="4774188"/>
              <a:ext cx="2238871" cy="815351"/>
            </a:xfrm>
            <a:custGeom>
              <a:avLst/>
              <a:gdLst>
                <a:gd name="connsiteX0" fmla="*/ 1224136 w 1224136"/>
                <a:gd name="connsiteY0" fmla="*/ 144016 h 288032"/>
                <a:gd name="connsiteX1" fmla="*/ 683102 w 1224136"/>
                <a:gd name="connsiteY1" fmla="*/ 287059 h 288032"/>
                <a:gd name="connsiteX2" fmla="*/ 504523 w 1224136"/>
                <a:gd name="connsiteY2" fmla="*/ 285792 h 288032"/>
                <a:gd name="connsiteX3" fmla="*/ 136152 w 1224136"/>
                <a:gd name="connsiteY3" fmla="*/ 53457 h 288032"/>
                <a:gd name="connsiteX4" fmla="*/ 612068 w 1224136"/>
                <a:gd name="connsiteY4" fmla="*/ 144016 h 288032"/>
                <a:gd name="connsiteX5" fmla="*/ 1224136 w 1224136"/>
                <a:gd name="connsiteY5" fmla="*/ 144016 h 288032"/>
                <a:gd name="connsiteX0" fmla="*/ 612652 w 1224720"/>
                <a:gd name="connsiteY0" fmla="*/ 90559 h 234575"/>
                <a:gd name="connsiteX1" fmla="*/ 1224720 w 1224720"/>
                <a:gd name="connsiteY1" fmla="*/ 90559 h 234575"/>
                <a:gd name="connsiteX2" fmla="*/ 683686 w 1224720"/>
                <a:gd name="connsiteY2" fmla="*/ 233602 h 234575"/>
                <a:gd name="connsiteX3" fmla="*/ 505107 w 1224720"/>
                <a:gd name="connsiteY3" fmla="*/ 232335 h 234575"/>
                <a:gd name="connsiteX4" fmla="*/ 136736 w 1224720"/>
                <a:gd name="connsiteY4" fmla="*/ 0 h 234575"/>
                <a:gd name="connsiteX5" fmla="*/ 704092 w 1224720"/>
                <a:gd name="connsiteY5" fmla="*/ 181999 h 234575"/>
                <a:gd name="connsiteX0" fmla="*/ 1224720 w 1224720"/>
                <a:gd name="connsiteY0" fmla="*/ 90559 h 234575"/>
                <a:gd name="connsiteX1" fmla="*/ 683686 w 1224720"/>
                <a:gd name="connsiteY1" fmla="*/ 233602 h 234575"/>
                <a:gd name="connsiteX2" fmla="*/ 505107 w 1224720"/>
                <a:gd name="connsiteY2" fmla="*/ 232335 h 234575"/>
                <a:gd name="connsiteX3" fmla="*/ 136736 w 1224720"/>
                <a:gd name="connsiteY3" fmla="*/ 0 h 234575"/>
                <a:gd name="connsiteX4" fmla="*/ 704092 w 1224720"/>
                <a:gd name="connsiteY4" fmla="*/ 181999 h 234575"/>
                <a:gd name="connsiteX0" fmla="*/ 1224720 w 1224720"/>
                <a:gd name="connsiteY0" fmla="*/ 90559 h 234575"/>
                <a:gd name="connsiteX1" fmla="*/ 683686 w 1224720"/>
                <a:gd name="connsiteY1" fmla="*/ 233602 h 234575"/>
                <a:gd name="connsiteX2" fmla="*/ 505107 w 1224720"/>
                <a:gd name="connsiteY2" fmla="*/ 232335 h 234575"/>
                <a:gd name="connsiteX3" fmla="*/ 136736 w 1224720"/>
                <a:gd name="connsiteY3" fmla="*/ 0 h 234575"/>
                <a:gd name="connsiteX0" fmla="*/ 1174605 w 1174605"/>
                <a:gd name="connsiteY0" fmla="*/ 90996 h 235012"/>
                <a:gd name="connsiteX1" fmla="*/ 633571 w 1174605"/>
                <a:gd name="connsiteY1" fmla="*/ 234039 h 235012"/>
                <a:gd name="connsiteX2" fmla="*/ 454992 w 1174605"/>
                <a:gd name="connsiteY2" fmla="*/ 232772 h 235012"/>
                <a:gd name="connsiteX3" fmla="*/ 17497 w 1174605"/>
                <a:gd name="connsiteY3" fmla="*/ 25797 h 235012"/>
                <a:gd name="connsiteX4" fmla="*/ 86621 w 1174605"/>
                <a:gd name="connsiteY4" fmla="*/ 437 h 235012"/>
                <a:gd name="connsiteX0" fmla="*/ 1204213 w 1204213"/>
                <a:gd name="connsiteY0" fmla="*/ 90996 h 235012"/>
                <a:gd name="connsiteX1" fmla="*/ 663179 w 1204213"/>
                <a:gd name="connsiteY1" fmla="*/ 234039 h 235012"/>
                <a:gd name="connsiteX2" fmla="*/ 484600 w 1204213"/>
                <a:gd name="connsiteY2" fmla="*/ 232772 h 235012"/>
                <a:gd name="connsiteX3" fmla="*/ 47105 w 1204213"/>
                <a:gd name="connsiteY3" fmla="*/ 25797 h 235012"/>
                <a:gd name="connsiteX4" fmla="*/ 116229 w 1204213"/>
                <a:gd name="connsiteY4" fmla="*/ 437 h 235012"/>
                <a:gd name="connsiteX0" fmla="*/ 1204213 w 1204213"/>
                <a:gd name="connsiteY0" fmla="*/ 90996 h 248916"/>
                <a:gd name="connsiteX1" fmla="*/ 663179 w 1204213"/>
                <a:gd name="connsiteY1" fmla="*/ 234039 h 248916"/>
                <a:gd name="connsiteX2" fmla="*/ 484600 w 1204213"/>
                <a:gd name="connsiteY2" fmla="*/ 232772 h 248916"/>
                <a:gd name="connsiteX3" fmla="*/ 47105 w 1204213"/>
                <a:gd name="connsiteY3" fmla="*/ 25797 h 248916"/>
                <a:gd name="connsiteX4" fmla="*/ 116229 w 1204213"/>
                <a:gd name="connsiteY4" fmla="*/ 437 h 248916"/>
                <a:gd name="connsiteX0" fmla="*/ 1205896 w 1205896"/>
                <a:gd name="connsiteY0" fmla="*/ 90996 h 236683"/>
                <a:gd name="connsiteX1" fmla="*/ 664862 w 1205896"/>
                <a:gd name="connsiteY1" fmla="*/ 234039 h 236683"/>
                <a:gd name="connsiteX2" fmla="*/ 486283 w 1205896"/>
                <a:gd name="connsiteY2" fmla="*/ 232772 h 236683"/>
                <a:gd name="connsiteX3" fmla="*/ 48788 w 1205896"/>
                <a:gd name="connsiteY3" fmla="*/ 25797 h 236683"/>
                <a:gd name="connsiteX4" fmla="*/ 117912 w 1205896"/>
                <a:gd name="connsiteY4" fmla="*/ 437 h 236683"/>
                <a:gd name="connsiteX0" fmla="*/ 1205896 w 1205896"/>
                <a:gd name="connsiteY0" fmla="*/ 90996 h 233449"/>
                <a:gd name="connsiteX1" fmla="*/ 486283 w 1205896"/>
                <a:gd name="connsiteY1" fmla="*/ 232772 h 233449"/>
                <a:gd name="connsiteX2" fmla="*/ 48788 w 1205896"/>
                <a:gd name="connsiteY2" fmla="*/ 25797 h 233449"/>
                <a:gd name="connsiteX3" fmla="*/ 117912 w 1205896"/>
                <a:gd name="connsiteY3" fmla="*/ 437 h 233449"/>
                <a:gd name="connsiteX0" fmla="*/ 1205896 w 1205896"/>
                <a:gd name="connsiteY0" fmla="*/ 90996 h 234905"/>
                <a:gd name="connsiteX1" fmla="*/ 486283 w 1205896"/>
                <a:gd name="connsiteY1" fmla="*/ 232772 h 234905"/>
                <a:gd name="connsiteX2" fmla="*/ 48788 w 1205896"/>
                <a:gd name="connsiteY2" fmla="*/ 25797 h 234905"/>
                <a:gd name="connsiteX3" fmla="*/ 117912 w 1205896"/>
                <a:gd name="connsiteY3" fmla="*/ 437 h 234905"/>
                <a:gd name="connsiteX0" fmla="*/ 1205546 w 1205546"/>
                <a:gd name="connsiteY0" fmla="*/ 90996 h 241875"/>
                <a:gd name="connsiteX1" fmla="*/ 485933 w 1205546"/>
                <a:gd name="connsiteY1" fmla="*/ 232772 h 241875"/>
                <a:gd name="connsiteX2" fmla="*/ 48438 w 1205546"/>
                <a:gd name="connsiteY2" fmla="*/ 25797 h 241875"/>
                <a:gd name="connsiteX3" fmla="*/ 117562 w 1205546"/>
                <a:gd name="connsiteY3" fmla="*/ 437 h 241875"/>
                <a:gd name="connsiteX0" fmla="*/ 1174605 w 1174605"/>
                <a:gd name="connsiteY0" fmla="*/ 90996 h 241875"/>
                <a:gd name="connsiteX1" fmla="*/ 454992 w 1174605"/>
                <a:gd name="connsiteY1" fmla="*/ 232772 h 241875"/>
                <a:gd name="connsiteX2" fmla="*/ 17497 w 1174605"/>
                <a:gd name="connsiteY2" fmla="*/ 25797 h 241875"/>
                <a:gd name="connsiteX3" fmla="*/ 86621 w 1174605"/>
                <a:gd name="connsiteY3" fmla="*/ 437 h 241875"/>
                <a:gd name="connsiteX0" fmla="*/ 1174605 w 1174605"/>
                <a:gd name="connsiteY0" fmla="*/ 90996 h 238857"/>
                <a:gd name="connsiteX1" fmla="*/ 454992 w 1174605"/>
                <a:gd name="connsiteY1" fmla="*/ 232772 h 238857"/>
                <a:gd name="connsiteX2" fmla="*/ 17497 w 1174605"/>
                <a:gd name="connsiteY2" fmla="*/ 25797 h 238857"/>
                <a:gd name="connsiteX3" fmla="*/ 86621 w 1174605"/>
                <a:gd name="connsiteY3" fmla="*/ 437 h 238857"/>
                <a:gd name="connsiteX0" fmla="*/ 1174605 w 1174605"/>
                <a:gd name="connsiteY0" fmla="*/ 90996 h 90996"/>
                <a:gd name="connsiteX1" fmla="*/ 17497 w 1174605"/>
                <a:gd name="connsiteY1" fmla="*/ 25797 h 90996"/>
                <a:gd name="connsiteX2" fmla="*/ 86621 w 1174605"/>
                <a:gd name="connsiteY2" fmla="*/ 437 h 90996"/>
                <a:gd name="connsiteX0" fmla="*/ 1174605 w 1174605"/>
                <a:gd name="connsiteY0" fmla="*/ 90996 h 207623"/>
                <a:gd name="connsiteX1" fmla="*/ 17497 w 1174605"/>
                <a:gd name="connsiteY1" fmla="*/ 25797 h 207623"/>
                <a:gd name="connsiteX2" fmla="*/ 86621 w 1174605"/>
                <a:gd name="connsiteY2" fmla="*/ 437 h 207623"/>
                <a:gd name="connsiteX0" fmla="*/ 1174605 w 1174605"/>
                <a:gd name="connsiteY0" fmla="*/ 90996 h 275939"/>
                <a:gd name="connsiteX1" fmla="*/ 17497 w 1174605"/>
                <a:gd name="connsiteY1" fmla="*/ 25797 h 275939"/>
                <a:gd name="connsiteX2" fmla="*/ 86621 w 1174605"/>
                <a:gd name="connsiteY2" fmla="*/ 437 h 275939"/>
                <a:gd name="connsiteX0" fmla="*/ 1174605 w 1174605"/>
                <a:gd name="connsiteY0" fmla="*/ 90996 h 246250"/>
                <a:gd name="connsiteX1" fmla="*/ 17497 w 1174605"/>
                <a:gd name="connsiteY1" fmla="*/ 25797 h 246250"/>
                <a:gd name="connsiteX2" fmla="*/ 86621 w 1174605"/>
                <a:gd name="connsiteY2" fmla="*/ 437 h 246250"/>
                <a:gd name="connsiteX0" fmla="*/ 1161694 w 1161694"/>
                <a:gd name="connsiteY0" fmla="*/ 65199 h 220453"/>
                <a:gd name="connsiteX1" fmla="*/ 4586 w 1161694"/>
                <a:gd name="connsiteY1" fmla="*/ 0 h 220453"/>
                <a:gd name="connsiteX0" fmla="*/ 1120428 w 1120428"/>
                <a:gd name="connsiteY0" fmla="*/ 98847 h 243387"/>
                <a:gd name="connsiteX1" fmla="*/ 4746 w 1120428"/>
                <a:gd name="connsiteY1" fmla="*/ 0 h 243387"/>
                <a:gd name="connsiteX0" fmla="*/ 1159470 w 1159470"/>
                <a:gd name="connsiteY0" fmla="*/ 98847 h 240112"/>
                <a:gd name="connsiteX1" fmla="*/ 43788 w 1159470"/>
                <a:gd name="connsiteY1" fmla="*/ 0 h 240112"/>
                <a:gd name="connsiteX0" fmla="*/ 1178275 w 1178275"/>
                <a:gd name="connsiteY0" fmla="*/ 98847 h 239117"/>
                <a:gd name="connsiteX1" fmla="*/ 62593 w 1178275"/>
                <a:gd name="connsiteY1" fmla="*/ 0 h 239117"/>
                <a:gd name="connsiteX0" fmla="*/ 1172710 w 1172710"/>
                <a:gd name="connsiteY0" fmla="*/ 98847 h 241052"/>
                <a:gd name="connsiteX1" fmla="*/ 57028 w 1172710"/>
                <a:gd name="connsiteY1" fmla="*/ 0 h 24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2710" h="241052">
                  <a:moveTo>
                    <a:pt x="1172710" y="98847"/>
                  </a:moveTo>
                  <a:cubicBezTo>
                    <a:pt x="1096957" y="385929"/>
                    <a:pt x="-295290" y="178491"/>
                    <a:pt x="57028" y="0"/>
                  </a:cubicBezTo>
                </a:path>
              </a:pathLst>
            </a:custGeom>
            <a:noFill/>
            <a:ln w="57150">
              <a:solidFill>
                <a:srgbClr val="002896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16" name="Ellipse 15"/>
          <p:cNvSpPr/>
          <p:nvPr/>
        </p:nvSpPr>
        <p:spPr>
          <a:xfrm>
            <a:off x="8184232" y="1973560"/>
            <a:ext cx="2016224" cy="2160240"/>
          </a:xfrm>
          <a:prstGeom prst="ellipse">
            <a:avLst/>
          </a:prstGeom>
          <a:solidFill>
            <a:srgbClr val="7F7F7F">
              <a:alpha val="50196"/>
            </a:srgbClr>
          </a:solidFill>
          <a:ln>
            <a:noFill/>
          </a:ln>
          <a:scene3d>
            <a:camera prst="perspectiveFront">
              <a:rot lat="4260000" lon="0" rev="10800000"/>
            </a:camera>
            <a:lightRig rig="threePt" dir="t"/>
          </a:scene3d>
          <a:sp3d extrusionH="254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0" name="Rechteck 129"/>
          <p:cNvSpPr/>
          <p:nvPr/>
        </p:nvSpPr>
        <p:spPr>
          <a:xfrm>
            <a:off x="5951984" y="6268670"/>
            <a:ext cx="213391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00" dirty="0">
                <a:latin typeface="Arial" panose="020B0604020202020204" pitchFamily="34" charset="0"/>
              </a:rPr>
              <a:t>CC BY-SA </a:t>
            </a:r>
            <a:r>
              <a:rPr lang="de-DE" sz="600" dirty="0" smtClean="0">
                <a:latin typeface="Arial" panose="020B0604020202020204" pitchFamily="34" charset="0"/>
              </a:rPr>
              <a:t>4.0, </a:t>
            </a:r>
            <a:r>
              <a:rPr lang="de-DE" sz="600" dirty="0" smtClean="0"/>
              <a:t>wikimedia.org/</a:t>
            </a:r>
            <a:r>
              <a:rPr lang="de-DE" sz="600" dirty="0" err="1" smtClean="0"/>
              <a:t>wiki</a:t>
            </a:r>
            <a:r>
              <a:rPr lang="de-DE" sz="600" dirty="0" smtClean="0"/>
              <a:t>/User:Geek3 (geändert)</a:t>
            </a:r>
            <a:endParaRPr lang="de-DE" sz="600" dirty="0"/>
          </a:p>
        </p:txBody>
      </p:sp>
      <p:sp>
        <p:nvSpPr>
          <p:cNvPr id="132" name="Pfeil nach unten 131"/>
          <p:cNvSpPr/>
          <p:nvPr/>
        </p:nvSpPr>
        <p:spPr>
          <a:xfrm>
            <a:off x="9496560" y="2204864"/>
            <a:ext cx="216024" cy="504056"/>
          </a:xfrm>
          <a:prstGeom prst="downArrow">
            <a:avLst>
              <a:gd name="adj1" fmla="val 27524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Abgerundetes Rechteck 32"/>
          <p:cNvSpPr/>
          <p:nvPr/>
        </p:nvSpPr>
        <p:spPr>
          <a:xfrm>
            <a:off x="407368" y="5211364"/>
            <a:ext cx="4752528" cy="100811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B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Inhaltsplatzhalter 5"/>
          <p:cNvSpPr>
            <a:spLocks noGrp="1"/>
          </p:cNvSpPr>
          <p:nvPr>
            <p:ph idx="13"/>
          </p:nvPr>
        </p:nvSpPr>
        <p:spPr>
          <a:xfrm>
            <a:off x="695400" y="5328123"/>
            <a:ext cx="4176464" cy="1539425"/>
          </a:xfrm>
        </p:spPr>
        <p:txBody>
          <a:bodyPr/>
          <a:lstStyle/>
          <a:p>
            <a:pPr lvl="1"/>
            <a:r>
              <a:rPr lang="de-DE" dirty="0" smtClean="0"/>
              <a:t>Strom erzeugt Magnetfeld</a:t>
            </a:r>
          </a:p>
          <a:p>
            <a:pPr lvl="1"/>
            <a:r>
              <a:rPr lang="de-DE" dirty="0" smtClean="0"/>
              <a:t>Umschaltbarer Magnet !</a:t>
            </a:r>
            <a:endParaRPr lang="de-DE" dirty="0"/>
          </a:p>
          <a:p>
            <a:pPr marL="0" lvl="1" indent="0">
              <a:buNone/>
            </a:pPr>
            <a:endParaRPr lang="de-DE" dirty="0" smtClean="0"/>
          </a:p>
        </p:txBody>
      </p:sp>
      <p:grpSp>
        <p:nvGrpSpPr>
          <p:cNvPr id="35" name="Gruppieren 34"/>
          <p:cNvGrpSpPr/>
          <p:nvPr/>
        </p:nvGrpSpPr>
        <p:grpSpPr>
          <a:xfrm>
            <a:off x="4727848" y="5211364"/>
            <a:ext cx="958917" cy="769441"/>
            <a:chOff x="6528048" y="5157192"/>
            <a:chExt cx="958917" cy="769441"/>
          </a:xfrm>
        </p:grpSpPr>
        <p:sp>
          <p:nvSpPr>
            <p:cNvPr id="36" name="Ellipse 35"/>
            <p:cNvSpPr/>
            <p:nvPr/>
          </p:nvSpPr>
          <p:spPr>
            <a:xfrm>
              <a:off x="6672064" y="5229200"/>
              <a:ext cx="648072" cy="648072"/>
            </a:xfrm>
            <a:prstGeom prst="ellipse">
              <a:avLst/>
            </a:prstGeom>
            <a:solidFill>
              <a:srgbClr val="FFCB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6528048" y="5157192"/>
              <a:ext cx="95891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4400" dirty="0" smtClean="0">
                  <a:latin typeface="Segoe UI Emoji" panose="020B0502040204020203" pitchFamily="34" charset="0"/>
                  <a:ea typeface="Segoe UI Emoji" panose="020B0502040204020203" pitchFamily="34" charset="0"/>
                </a:rPr>
                <a:t>🤔</a:t>
              </a:r>
              <a:endParaRPr lang="de-DE" sz="4400" dirty="0">
                <a:latin typeface="Segoe UI Emoji" panose="020B0502040204020203" pitchFamily="34" charset="0"/>
                <a:ea typeface="Segoe UI Emoji" panose="020B0502040204020203" pitchFamily="34" charset="0"/>
              </a:endParaRPr>
            </a:p>
          </p:txBody>
        </p:sp>
      </p:grpSp>
      <p:pic>
        <p:nvPicPr>
          <p:cNvPr id="38" name="Bild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116632"/>
            <a:ext cx="810000" cy="810000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7990" y="1961309"/>
            <a:ext cx="183265" cy="211460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6419" y="1956595"/>
            <a:ext cx="183265" cy="211460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627" y="1954990"/>
            <a:ext cx="183265" cy="211460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627" y="1954990"/>
            <a:ext cx="183265" cy="211460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627" y="1954990"/>
            <a:ext cx="183265" cy="2114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421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1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125E-6 -0.00093 L 3.125E-6 -0.0007 C -0.00039 0.01366 -0.00065 0.02801 -0.00091 0.04282 C -0.00235 0.10324 -0.00091 0.16273 -0.00039 0.22268 C 3.125E-6 0.2588 3.125E-6 0.25208 0.00195 0.26412 C 0.00195 0.29213 -0.00469 0.36505 0.00195 0.39213 C -0.00235 0.41551 0.04687 0.41551 0.04687 0.45023 C 0.04049 0.50023 -0.00938 0.5088 -0.04558 0.51505 C -0.09532 0.50926 -0.14883 0.45255 -0.1418 0.3963 C -0.125 0.34074 -0.10052 0.31875 -0.05469 0.2993 C -0.01732 0.28796 0.03672 0.29305 0.04362 0.325 C 0.04687 0.3713 3.125E-6 0.39884 -0.04336 0.39884 C -0.08047 0.39838 -0.1418 0.36551 -0.14011 0.29838 C -0.13815 0.2294 -0.11055 0.21991 -0.06849 0.19653 C -0.01133 0.16227 0.02552 0.17986 0.04192 0.21366 C 0.05573 0.2588 -0.00677 0.29074 -0.04766 0.28542 C -0.0836 0.28032 -0.1461 0.24745 -0.1418 0.18264 C -0.14089 0.1331 -0.09779 0.12454 -0.08529 0.12268 C -0.06836 0.12662 -0.05573 0.12083 -0.03894 0.13611 C -0.03646 0.14745 -0.03177 0.15417 -0.02943 0.16551 C -0.00573 0.18842 -0.01602 0.11805 -0.00938 0.09467 L -0.00938 0.01505 " pathEditMode="relative" rAng="0" ptsTypes="AAAAAAAAAAAAAAAAAAAAAA">
                                      <p:cBhvr>
                                        <p:cTn id="45" dur="5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9" y="2578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33333E-6 -4.44444E-6 L 3.33333E-6 0.00024 C -0.00039 0.01459 -0.00065 0.02894 -0.00091 0.04375 C -0.00235 0.10417 -0.00091 0.16366 -0.00039 0.22362 C 3.33333E-6 0.25973 3.33333E-6 0.25301 0.00195 0.26505 C 0.00195 0.29306 -0.00469 0.36598 0.00195 0.39306 C -0.00235 0.41644 0.04687 0.41644 0.04687 0.45116 C 0.04049 0.50116 -0.00938 0.50973 -0.04558 0.51598 C -0.09532 0.51019 -0.14883 0.45348 -0.1418 0.39723 C -0.125 0.34167 -0.10052 0.31968 -0.05469 0.30024 C -0.01732 0.28889 0.03672 0.29399 0.04362 0.32593 C 0.04687 0.37223 3.33333E-6 0.39977 -0.04336 0.39977 C -0.08047 0.39931 -0.1418 0.36644 -0.14011 0.29931 C -0.13815 0.23033 -0.11055 0.22084 -0.06849 0.19746 C -0.01133 0.1632 0.02552 0.18079 0.04192 0.21459 C 0.05573 0.25973 -0.00677 0.29167 -0.04766 0.28635 C -0.0836 0.28125 -0.1461 0.24838 -0.1418 0.18357 C -0.14089 0.13403 -0.09779 0.12547 -0.08529 0.12362 C -0.06836 0.12755 -0.05573 0.12176 -0.03894 0.13704 C -0.03646 0.14838 -0.03177 0.1551 -0.02943 0.16644 C -0.00573 0.18936 -0.01602 0.11899 -0.00938 0.09561 L -0.00938 0.01598 " pathEditMode="relative" rAng="0" ptsTypes="AAAAAAAAAAAAAAAAAAAAAA">
                                      <p:cBhvr>
                                        <p:cTn id="50" dur="5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9" y="2578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2.91667E-6 -2.96296E-6 L 2.91667E-6 0.00023 C -0.00039 0.01459 -0.00065 0.02894 -0.00091 0.04375 C -0.00235 0.10417 -0.00091 0.16366 -0.00039 0.22361 C 2.91667E-6 0.25973 2.91667E-6 0.25301 0.00195 0.26505 C 0.00195 0.29306 -0.00469 0.36598 0.00195 0.39306 C -0.00235 0.41644 0.04687 0.41644 0.04687 0.45116 C 0.04049 0.50116 -0.00938 0.50973 -0.04558 0.51598 C -0.09532 0.51019 -0.14883 0.45348 -0.1418 0.39723 C -0.125 0.34167 -0.10052 0.31968 -0.05469 0.30023 C -0.01732 0.28889 0.03672 0.29398 0.04362 0.32593 C 0.04687 0.37223 2.91667E-6 0.39977 -0.04336 0.39977 C -0.08047 0.39931 -0.1418 0.36644 -0.14011 0.29931 C -0.13815 0.23033 -0.11055 0.22084 -0.06849 0.19746 C -0.01133 0.1632 0.02552 0.18079 0.04192 0.21459 C 0.05573 0.25973 -0.00677 0.29167 -0.04766 0.28635 C -0.0836 0.28125 -0.1461 0.24838 -0.1418 0.18357 C -0.14089 0.13403 -0.09779 0.12547 -0.08529 0.12361 C -0.06836 0.12755 -0.05573 0.12176 -0.03894 0.13704 C -0.03646 0.14838 -0.03177 0.1551 -0.02943 0.16644 C -0.00573 0.18935 -0.01602 0.11898 -0.00938 0.0956 L -0.00938 0.01598 " pathEditMode="relative" rAng="0" ptsTypes="AAAAAAAAAAAAAAAAAAAAAA">
                                      <p:cBhvr>
                                        <p:cTn id="55" dur="50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9" y="2578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91667E-6 -2.96296E-6 L 2.91667E-6 0.00023 C -0.00039 0.01459 -0.00065 0.02894 -0.00091 0.04375 C -0.00235 0.10417 -0.00091 0.16366 -0.00039 0.22361 C 2.91667E-6 0.25973 2.91667E-6 0.25301 0.00195 0.26505 C 0.00195 0.29306 -0.00469 0.36598 0.00195 0.39306 C -0.00235 0.41644 0.04687 0.41644 0.04687 0.45116 C 0.04049 0.50116 -0.00938 0.50973 -0.04558 0.51598 C -0.09532 0.51019 -0.14883 0.45348 -0.1418 0.39723 C -0.125 0.34167 -0.10052 0.31968 -0.05469 0.30023 C -0.01732 0.28889 0.03672 0.29398 0.04362 0.32593 C 0.04687 0.37223 2.91667E-6 0.39977 -0.04336 0.39977 C -0.08047 0.39931 -0.1418 0.36644 -0.14011 0.29931 C -0.13815 0.23033 -0.11055 0.22084 -0.06849 0.19746 C -0.01133 0.1632 0.02552 0.18079 0.04192 0.21459 C 0.05573 0.25973 -0.00677 0.29167 -0.04766 0.28635 C -0.0836 0.28125 -0.1461 0.24838 -0.1418 0.18357 C -0.14089 0.13403 -0.09779 0.12547 -0.08529 0.12361 C -0.06836 0.12755 -0.05573 0.12176 -0.03894 0.13704 C -0.03646 0.14838 -0.03177 0.1551 -0.02943 0.16644 C -0.00573 0.18935 -0.01602 0.11898 -0.00938 0.0956 L -0.00938 0.01598 " pathEditMode="relative" rAng="0" ptsTypes="AAAAAAAAAAAAAAAAAAAAAA">
                                      <p:cBhvr>
                                        <p:cTn id="60" dur="50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9" y="25787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0" presetClass="path" presetSubtype="0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2.91667E-6 -2.96296E-6 L 2.91667E-6 0.00023 C -0.00039 0.01459 -0.00065 0.02894 -0.00091 0.04375 C -0.00235 0.10417 -0.00091 0.16366 -0.00039 0.22361 C 2.91667E-6 0.25973 2.91667E-6 0.25301 0.00195 0.26505 C 0.00195 0.29306 -0.00469 0.36598 0.00195 0.39306 C -0.00235 0.41644 0.04687 0.41644 0.04687 0.45116 C 0.04049 0.50116 -0.00938 0.50973 -0.04558 0.51598 C -0.09532 0.51019 -0.14883 0.45348 -0.1418 0.39723 C -0.125 0.34167 -0.10052 0.31968 -0.05469 0.30023 C -0.01732 0.28889 0.03672 0.29398 0.04362 0.32593 C 0.04687 0.37223 2.91667E-6 0.39977 -0.04336 0.39977 C -0.08047 0.39931 -0.1418 0.36644 -0.14011 0.29931 C -0.13815 0.23033 -0.11055 0.22084 -0.06849 0.19746 C -0.01133 0.1632 0.02552 0.18079 0.04192 0.21459 C 0.05573 0.25973 -0.00677 0.29167 -0.04766 0.28635 C -0.0836 0.28125 -0.1461 0.24838 -0.1418 0.18357 C -0.14089 0.13403 -0.09779 0.12547 -0.08529 0.12361 C -0.06836 0.12755 -0.05573 0.12176 -0.03894 0.13704 C -0.03646 0.14838 -0.03177 0.1551 -0.02943 0.16644 C -0.00573 0.18935 -0.01602 0.11898 -0.00938 0.0956 L -0.00938 0.01598 " pathEditMode="relative" rAng="0" ptsTypes="AAAAAAAAAAAAAAAAAAAAAA">
                                      <p:cBhvr>
                                        <p:cTn id="65" dur="5000" spd="-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9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1" grpId="1" animBg="1"/>
      <p:bldP spid="50" grpId="0" animBg="1"/>
      <p:bldP spid="16" grpId="0" animBg="1"/>
      <p:bldP spid="132" grpId="0" animBg="1"/>
      <p:bldP spid="132" grpId="1" animBg="1"/>
      <p:bldP spid="33" grpId="0" animBg="1"/>
      <p:bldP spid="3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b="0" dirty="0"/>
              <a:t>Magnete </a:t>
            </a:r>
            <a:br>
              <a:rPr lang="de-DE" b="0" dirty="0"/>
            </a:br>
            <a:r>
              <a:rPr lang="de-DE" dirty="0"/>
              <a:t>Wie Funktionieren die? </a:t>
            </a:r>
            <a:r>
              <a:rPr lang="de-DE" dirty="0" smtClean="0"/>
              <a:t>Vergleich</a:t>
            </a:r>
            <a:endParaRPr lang="de-DE" dirty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0DD9277-7B03-46BA-A1AA-E0A86CA0F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5DEE2ED-DBC3-4D9A-AFA9-3BDED5578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Duplomotor</a:t>
            </a:r>
            <a:r>
              <a:rPr lang="de-DE" dirty="0"/>
              <a:t> bis Alufolienbremse | Tim Fischer, Lucas Wildermuth / T1/MR | </a:t>
            </a:r>
            <a:r>
              <a:rPr lang="de-DE" dirty="0" err="1"/>
              <a:t>WiSe</a:t>
            </a:r>
            <a:r>
              <a:rPr lang="de-DE" dirty="0"/>
              <a:t> 2019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48BBC2E6-60FE-4027-B3AE-1C7F349E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130" name="Rechteck 129"/>
          <p:cNvSpPr/>
          <p:nvPr/>
        </p:nvSpPr>
        <p:spPr>
          <a:xfrm>
            <a:off x="5951984" y="6268670"/>
            <a:ext cx="213391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00" dirty="0">
                <a:latin typeface="Arial" panose="020B0604020202020204" pitchFamily="34" charset="0"/>
              </a:rPr>
              <a:t>CC BY-SA </a:t>
            </a:r>
            <a:r>
              <a:rPr lang="de-DE" sz="600" dirty="0" smtClean="0">
                <a:latin typeface="Arial" panose="020B0604020202020204" pitchFamily="34" charset="0"/>
              </a:rPr>
              <a:t>4.0, </a:t>
            </a:r>
            <a:r>
              <a:rPr lang="de-DE" sz="600" dirty="0" smtClean="0"/>
              <a:t>wikimedia.org/</a:t>
            </a:r>
            <a:r>
              <a:rPr lang="de-DE" sz="600" dirty="0" err="1" smtClean="0"/>
              <a:t>wiki</a:t>
            </a:r>
            <a:r>
              <a:rPr lang="de-DE" sz="600" dirty="0" smtClean="0"/>
              <a:t>/User:Geek3 (geändert)</a:t>
            </a:r>
            <a:endParaRPr lang="de-DE" sz="600" dirty="0"/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063" y="1961534"/>
            <a:ext cx="4695825" cy="4380272"/>
          </a:xfrm>
          <a:prstGeom prst="rect">
            <a:avLst/>
          </a:prstGeom>
        </p:spPr>
      </p:pic>
      <p:grpSp>
        <p:nvGrpSpPr>
          <p:cNvPr id="30" name="Gruppieren 29"/>
          <p:cNvGrpSpPr/>
          <p:nvPr/>
        </p:nvGrpSpPr>
        <p:grpSpPr>
          <a:xfrm>
            <a:off x="1477219" y="2852935"/>
            <a:ext cx="2381918" cy="2516658"/>
            <a:chOff x="2091105" y="4190638"/>
            <a:chExt cx="463120" cy="1546299"/>
          </a:xfrm>
        </p:grpSpPr>
        <p:sp>
          <p:nvSpPr>
            <p:cNvPr id="33" name="Rechteck 32"/>
            <p:cNvSpPr/>
            <p:nvPr/>
          </p:nvSpPr>
          <p:spPr>
            <a:xfrm rot="5464">
              <a:off x="2091105" y="4234711"/>
              <a:ext cx="463120" cy="1449955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6000" b="1"/>
            </a:p>
          </p:txBody>
        </p:sp>
        <p:sp>
          <p:nvSpPr>
            <p:cNvPr id="34" name="Textfeld 33"/>
            <p:cNvSpPr txBox="1"/>
            <p:nvPr/>
          </p:nvSpPr>
          <p:spPr>
            <a:xfrm rot="17391">
              <a:off x="2257683" y="4190638"/>
              <a:ext cx="144056" cy="624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 smtClean="0"/>
                <a:t>N</a:t>
              </a:r>
              <a:endParaRPr lang="de-DE" sz="6000" b="1" dirty="0"/>
            </a:p>
          </p:txBody>
        </p:sp>
        <p:sp>
          <p:nvSpPr>
            <p:cNvPr id="35" name="Textfeld 34"/>
            <p:cNvSpPr txBox="1"/>
            <p:nvPr/>
          </p:nvSpPr>
          <p:spPr>
            <a:xfrm rot="17391">
              <a:off x="2257683" y="5112888"/>
              <a:ext cx="135641" cy="624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/>
                <a:t>S</a:t>
              </a:r>
            </a:p>
          </p:txBody>
        </p:sp>
      </p:grpSp>
      <p:sp>
        <p:nvSpPr>
          <p:cNvPr id="36" name="Rechteck 35"/>
          <p:cNvSpPr/>
          <p:nvPr/>
        </p:nvSpPr>
        <p:spPr>
          <a:xfrm rot="16200000">
            <a:off x="9660396" y="3089684"/>
            <a:ext cx="216024" cy="4320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0000"/>
                </a:schemeClr>
              </a:gs>
              <a:gs pos="75000">
                <a:srgbClr val="FFFFFF">
                  <a:alpha val="80000"/>
                </a:srgbClr>
              </a:gs>
              <a:gs pos="25000">
                <a:schemeClr val="bg1">
                  <a:alpha val="8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/>
          <p:cNvSpPr/>
          <p:nvPr/>
        </p:nvSpPr>
        <p:spPr>
          <a:xfrm rot="16200000">
            <a:off x="9662057" y="4529844"/>
            <a:ext cx="212702" cy="4320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0000"/>
                </a:schemeClr>
              </a:gs>
              <a:gs pos="75000">
                <a:srgbClr val="FFFFFF">
                  <a:alpha val="80000"/>
                </a:srgbClr>
              </a:gs>
              <a:gs pos="25000">
                <a:schemeClr val="bg1">
                  <a:alpha val="8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/>
          <p:cNvSpPr/>
          <p:nvPr/>
        </p:nvSpPr>
        <p:spPr>
          <a:xfrm rot="16200000">
            <a:off x="9588388" y="3809764"/>
            <a:ext cx="360040" cy="4320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0000"/>
                </a:schemeClr>
              </a:gs>
              <a:gs pos="75000">
                <a:srgbClr val="FFFFFF">
                  <a:alpha val="80000"/>
                </a:srgbClr>
              </a:gs>
              <a:gs pos="25000">
                <a:schemeClr val="bg1">
                  <a:alpha val="8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9" name="Gruppieren 38"/>
          <p:cNvGrpSpPr/>
          <p:nvPr/>
        </p:nvGrpSpPr>
        <p:grpSpPr>
          <a:xfrm>
            <a:off x="7949067" y="2273235"/>
            <a:ext cx="2252626" cy="2804356"/>
            <a:chOff x="7949067" y="2273235"/>
            <a:chExt cx="2252626" cy="2804356"/>
          </a:xfrm>
        </p:grpSpPr>
        <p:sp>
          <p:nvSpPr>
            <p:cNvPr id="40" name="Kreis 10"/>
            <p:cNvSpPr/>
            <p:nvPr/>
          </p:nvSpPr>
          <p:spPr>
            <a:xfrm rot="10040793" flipH="1">
              <a:off x="9515623" y="2273235"/>
              <a:ext cx="542305" cy="2804356"/>
            </a:xfrm>
            <a:custGeom>
              <a:avLst/>
              <a:gdLst>
                <a:gd name="connsiteX0" fmla="*/ 1224136 w 1224136"/>
                <a:gd name="connsiteY0" fmla="*/ 144016 h 288032"/>
                <a:gd name="connsiteX1" fmla="*/ 683102 w 1224136"/>
                <a:gd name="connsiteY1" fmla="*/ 287059 h 288032"/>
                <a:gd name="connsiteX2" fmla="*/ 504523 w 1224136"/>
                <a:gd name="connsiteY2" fmla="*/ 285792 h 288032"/>
                <a:gd name="connsiteX3" fmla="*/ 136152 w 1224136"/>
                <a:gd name="connsiteY3" fmla="*/ 53457 h 288032"/>
                <a:gd name="connsiteX4" fmla="*/ 612068 w 1224136"/>
                <a:gd name="connsiteY4" fmla="*/ 144016 h 288032"/>
                <a:gd name="connsiteX5" fmla="*/ 1224136 w 1224136"/>
                <a:gd name="connsiteY5" fmla="*/ 144016 h 288032"/>
                <a:gd name="connsiteX0" fmla="*/ 612652 w 1224720"/>
                <a:gd name="connsiteY0" fmla="*/ 90559 h 234575"/>
                <a:gd name="connsiteX1" fmla="*/ 1224720 w 1224720"/>
                <a:gd name="connsiteY1" fmla="*/ 90559 h 234575"/>
                <a:gd name="connsiteX2" fmla="*/ 683686 w 1224720"/>
                <a:gd name="connsiteY2" fmla="*/ 233602 h 234575"/>
                <a:gd name="connsiteX3" fmla="*/ 505107 w 1224720"/>
                <a:gd name="connsiteY3" fmla="*/ 232335 h 234575"/>
                <a:gd name="connsiteX4" fmla="*/ 136736 w 1224720"/>
                <a:gd name="connsiteY4" fmla="*/ 0 h 234575"/>
                <a:gd name="connsiteX5" fmla="*/ 704092 w 1224720"/>
                <a:gd name="connsiteY5" fmla="*/ 181999 h 234575"/>
                <a:gd name="connsiteX0" fmla="*/ 1224720 w 1224720"/>
                <a:gd name="connsiteY0" fmla="*/ 90559 h 234575"/>
                <a:gd name="connsiteX1" fmla="*/ 683686 w 1224720"/>
                <a:gd name="connsiteY1" fmla="*/ 233602 h 234575"/>
                <a:gd name="connsiteX2" fmla="*/ 505107 w 1224720"/>
                <a:gd name="connsiteY2" fmla="*/ 232335 h 234575"/>
                <a:gd name="connsiteX3" fmla="*/ 136736 w 1224720"/>
                <a:gd name="connsiteY3" fmla="*/ 0 h 234575"/>
                <a:gd name="connsiteX4" fmla="*/ 704092 w 1224720"/>
                <a:gd name="connsiteY4" fmla="*/ 181999 h 234575"/>
                <a:gd name="connsiteX0" fmla="*/ 1224720 w 1224720"/>
                <a:gd name="connsiteY0" fmla="*/ 90559 h 234575"/>
                <a:gd name="connsiteX1" fmla="*/ 683686 w 1224720"/>
                <a:gd name="connsiteY1" fmla="*/ 233602 h 234575"/>
                <a:gd name="connsiteX2" fmla="*/ 505107 w 1224720"/>
                <a:gd name="connsiteY2" fmla="*/ 232335 h 234575"/>
                <a:gd name="connsiteX3" fmla="*/ 136736 w 1224720"/>
                <a:gd name="connsiteY3" fmla="*/ 0 h 234575"/>
                <a:gd name="connsiteX0" fmla="*/ 1224720 w 1224953"/>
                <a:gd name="connsiteY0" fmla="*/ 90559 h 234575"/>
                <a:gd name="connsiteX1" fmla="*/ 1163959 w 1224953"/>
                <a:gd name="connsiteY1" fmla="*/ 152841 h 234575"/>
                <a:gd name="connsiteX2" fmla="*/ 683686 w 1224953"/>
                <a:gd name="connsiteY2" fmla="*/ 233602 h 234575"/>
                <a:gd name="connsiteX3" fmla="*/ 505107 w 1224953"/>
                <a:gd name="connsiteY3" fmla="*/ 232335 h 234575"/>
                <a:gd name="connsiteX4" fmla="*/ 136736 w 1224953"/>
                <a:gd name="connsiteY4" fmla="*/ 0 h 234575"/>
                <a:gd name="connsiteX0" fmla="*/ 1238313 w 1238546"/>
                <a:gd name="connsiteY0" fmla="*/ 90559 h 234575"/>
                <a:gd name="connsiteX1" fmla="*/ 1177552 w 1238546"/>
                <a:gd name="connsiteY1" fmla="*/ 152841 h 234575"/>
                <a:gd name="connsiteX2" fmla="*/ 697279 w 1238546"/>
                <a:gd name="connsiteY2" fmla="*/ 233602 h 234575"/>
                <a:gd name="connsiteX3" fmla="*/ 518700 w 1238546"/>
                <a:gd name="connsiteY3" fmla="*/ 232335 h 234575"/>
                <a:gd name="connsiteX4" fmla="*/ 12932 w 1238546"/>
                <a:gd name="connsiteY4" fmla="*/ 100649 h 234575"/>
                <a:gd name="connsiteX5" fmla="*/ 150329 w 1238546"/>
                <a:gd name="connsiteY5" fmla="*/ 0 h 234575"/>
                <a:gd name="connsiteX0" fmla="*/ 1238313 w 1238546"/>
                <a:gd name="connsiteY0" fmla="*/ 90559 h 234575"/>
                <a:gd name="connsiteX1" fmla="*/ 1177552 w 1238546"/>
                <a:gd name="connsiteY1" fmla="*/ 152841 h 234575"/>
                <a:gd name="connsiteX2" fmla="*/ 697279 w 1238546"/>
                <a:gd name="connsiteY2" fmla="*/ 233602 h 234575"/>
                <a:gd name="connsiteX3" fmla="*/ 518700 w 1238546"/>
                <a:gd name="connsiteY3" fmla="*/ 232335 h 234575"/>
                <a:gd name="connsiteX4" fmla="*/ 12932 w 1238546"/>
                <a:gd name="connsiteY4" fmla="*/ 100649 h 234575"/>
                <a:gd name="connsiteX5" fmla="*/ 150329 w 1238546"/>
                <a:gd name="connsiteY5" fmla="*/ 0 h 234575"/>
                <a:gd name="connsiteX0" fmla="*/ 1238313 w 1238546"/>
                <a:gd name="connsiteY0" fmla="*/ 90559 h 234390"/>
                <a:gd name="connsiteX1" fmla="*/ 1177552 w 1238546"/>
                <a:gd name="connsiteY1" fmla="*/ 152841 h 234390"/>
                <a:gd name="connsiteX2" fmla="*/ 697279 w 1238546"/>
                <a:gd name="connsiteY2" fmla="*/ 233602 h 234390"/>
                <a:gd name="connsiteX3" fmla="*/ 12932 w 1238546"/>
                <a:gd name="connsiteY3" fmla="*/ 100649 h 234390"/>
                <a:gd name="connsiteX4" fmla="*/ 150329 w 1238546"/>
                <a:gd name="connsiteY4" fmla="*/ 0 h 234390"/>
                <a:gd name="connsiteX0" fmla="*/ 1238313 w 1284260"/>
                <a:gd name="connsiteY0" fmla="*/ 90559 h 152912"/>
                <a:gd name="connsiteX1" fmla="*/ 1177552 w 1284260"/>
                <a:gd name="connsiteY1" fmla="*/ 152841 h 152912"/>
                <a:gd name="connsiteX2" fmla="*/ 12932 w 1284260"/>
                <a:gd name="connsiteY2" fmla="*/ 100649 h 152912"/>
                <a:gd name="connsiteX3" fmla="*/ 150329 w 1284260"/>
                <a:gd name="connsiteY3" fmla="*/ 0 h 152912"/>
                <a:gd name="connsiteX0" fmla="*/ 1238313 w 1284260"/>
                <a:gd name="connsiteY0" fmla="*/ 90559 h 180075"/>
                <a:gd name="connsiteX1" fmla="*/ 1177552 w 1284260"/>
                <a:gd name="connsiteY1" fmla="*/ 152841 h 180075"/>
                <a:gd name="connsiteX2" fmla="*/ 12932 w 1284260"/>
                <a:gd name="connsiteY2" fmla="*/ 100649 h 180075"/>
                <a:gd name="connsiteX3" fmla="*/ 150329 w 1284260"/>
                <a:gd name="connsiteY3" fmla="*/ 0 h 180075"/>
                <a:gd name="connsiteX0" fmla="*/ 1177552 w 1177552"/>
                <a:gd name="connsiteY0" fmla="*/ 152841 h 180075"/>
                <a:gd name="connsiteX1" fmla="*/ 12932 w 1177552"/>
                <a:gd name="connsiteY1" fmla="*/ 100649 h 180075"/>
                <a:gd name="connsiteX2" fmla="*/ 150329 w 1177552"/>
                <a:gd name="connsiteY2" fmla="*/ 0 h 180075"/>
                <a:gd name="connsiteX0" fmla="*/ 1164620 w 1164620"/>
                <a:gd name="connsiteY0" fmla="*/ 52192 h 79426"/>
                <a:gd name="connsiteX1" fmla="*/ 0 w 1164620"/>
                <a:gd name="connsiteY1" fmla="*/ 0 h 79426"/>
                <a:gd name="connsiteX0" fmla="*/ 1164620 w 1164620"/>
                <a:gd name="connsiteY0" fmla="*/ 52192 h 113337"/>
                <a:gd name="connsiteX1" fmla="*/ 0 w 1164620"/>
                <a:gd name="connsiteY1" fmla="*/ 0 h 113337"/>
                <a:gd name="connsiteX0" fmla="*/ 1162417 w 1162417"/>
                <a:gd name="connsiteY0" fmla="*/ 41458 h 107168"/>
                <a:gd name="connsiteX1" fmla="*/ 0 w 1162417"/>
                <a:gd name="connsiteY1" fmla="*/ 0 h 107168"/>
                <a:gd name="connsiteX0" fmla="*/ 1162417 w 1162417"/>
                <a:gd name="connsiteY0" fmla="*/ 41458 h 120206"/>
                <a:gd name="connsiteX1" fmla="*/ 0 w 1162417"/>
                <a:gd name="connsiteY1" fmla="*/ 0 h 120206"/>
                <a:gd name="connsiteX0" fmla="*/ 1163364 w 1163364"/>
                <a:gd name="connsiteY0" fmla="*/ 41458 h 120956"/>
                <a:gd name="connsiteX1" fmla="*/ 947 w 1163364"/>
                <a:gd name="connsiteY1" fmla="*/ 0 h 120956"/>
                <a:gd name="connsiteX0" fmla="*/ 1163413 w 1163413"/>
                <a:gd name="connsiteY0" fmla="*/ 41458 h 136105"/>
                <a:gd name="connsiteX1" fmla="*/ 996 w 1163413"/>
                <a:gd name="connsiteY1" fmla="*/ 0 h 136105"/>
                <a:gd name="connsiteX0" fmla="*/ 1216641 w 1216641"/>
                <a:gd name="connsiteY0" fmla="*/ 11657 h 120981"/>
                <a:gd name="connsiteX1" fmla="*/ 946 w 1216641"/>
                <a:gd name="connsiteY1" fmla="*/ 0 h 120981"/>
                <a:gd name="connsiteX0" fmla="*/ 1216474 w 1216519"/>
                <a:gd name="connsiteY0" fmla="*/ 11657 h 139102"/>
                <a:gd name="connsiteX1" fmla="*/ 779 w 1216519"/>
                <a:gd name="connsiteY1" fmla="*/ 0 h 139102"/>
                <a:gd name="connsiteX0" fmla="*/ 1227177 w 1227222"/>
                <a:gd name="connsiteY0" fmla="*/ 10157 h 138316"/>
                <a:gd name="connsiteX1" fmla="*/ 771 w 1227222"/>
                <a:gd name="connsiteY1" fmla="*/ 0 h 138316"/>
                <a:gd name="connsiteX0" fmla="*/ 1244879 w 1244923"/>
                <a:gd name="connsiteY0" fmla="*/ 19953 h 143538"/>
                <a:gd name="connsiteX1" fmla="*/ 762 w 1244923"/>
                <a:gd name="connsiteY1" fmla="*/ 0 h 143538"/>
                <a:gd name="connsiteX0" fmla="*/ 1244117 w 1244166"/>
                <a:gd name="connsiteY0" fmla="*/ 19953 h 140610"/>
                <a:gd name="connsiteX1" fmla="*/ 0 w 1244166"/>
                <a:gd name="connsiteY1" fmla="*/ 0 h 140610"/>
                <a:gd name="connsiteX0" fmla="*/ 1244117 w 1244117"/>
                <a:gd name="connsiteY0" fmla="*/ 19953 h 137419"/>
                <a:gd name="connsiteX1" fmla="*/ 0 w 1244117"/>
                <a:gd name="connsiteY1" fmla="*/ 0 h 137419"/>
                <a:gd name="connsiteX0" fmla="*/ 1243433 w 1243433"/>
                <a:gd name="connsiteY0" fmla="*/ 35011 h 145883"/>
                <a:gd name="connsiteX1" fmla="*/ 0 w 1243433"/>
                <a:gd name="connsiteY1" fmla="*/ 0 h 145883"/>
                <a:gd name="connsiteX0" fmla="*/ 1243433 w 1243433"/>
                <a:gd name="connsiteY0" fmla="*/ 35011 h 144610"/>
                <a:gd name="connsiteX1" fmla="*/ 0 w 1243433"/>
                <a:gd name="connsiteY1" fmla="*/ 0 h 144610"/>
                <a:gd name="connsiteX0" fmla="*/ 1252952 w 1252952"/>
                <a:gd name="connsiteY0" fmla="*/ 30880 h 142250"/>
                <a:gd name="connsiteX1" fmla="*/ 0 w 1252952"/>
                <a:gd name="connsiteY1" fmla="*/ 0 h 142250"/>
                <a:gd name="connsiteX0" fmla="*/ 1248056 w 1248056"/>
                <a:gd name="connsiteY0" fmla="*/ 35958 h 145156"/>
                <a:gd name="connsiteX1" fmla="*/ 0 w 1248056"/>
                <a:gd name="connsiteY1" fmla="*/ 0 h 145156"/>
                <a:gd name="connsiteX0" fmla="*/ 1248056 w 1248056"/>
                <a:gd name="connsiteY0" fmla="*/ 35958 h 148340"/>
                <a:gd name="connsiteX1" fmla="*/ 0 w 1248056"/>
                <a:gd name="connsiteY1" fmla="*/ 0 h 148340"/>
                <a:gd name="connsiteX0" fmla="*/ 1252077 w 1252077"/>
                <a:gd name="connsiteY0" fmla="*/ 35478 h 148060"/>
                <a:gd name="connsiteX1" fmla="*/ 0 w 1252077"/>
                <a:gd name="connsiteY1" fmla="*/ 0 h 148060"/>
                <a:gd name="connsiteX0" fmla="*/ 1252077 w 1252077"/>
                <a:gd name="connsiteY0" fmla="*/ 35478 h 166263"/>
                <a:gd name="connsiteX1" fmla="*/ 1009446 w 1252077"/>
                <a:gd name="connsiteY1" fmla="*/ 119243 h 166263"/>
                <a:gd name="connsiteX2" fmla="*/ 0 w 1252077"/>
                <a:gd name="connsiteY2" fmla="*/ 0 h 166263"/>
                <a:gd name="connsiteX0" fmla="*/ 242631 w 350004"/>
                <a:gd name="connsiteY0" fmla="*/ 0 h 832292"/>
                <a:gd name="connsiteX1" fmla="*/ 0 w 350004"/>
                <a:gd name="connsiteY1" fmla="*/ 83765 h 832292"/>
                <a:gd name="connsiteX2" fmla="*/ 338621 w 350004"/>
                <a:gd name="connsiteY2" fmla="*/ 809136 h 832292"/>
                <a:gd name="connsiteX0" fmla="*/ 242631 w 338621"/>
                <a:gd name="connsiteY0" fmla="*/ 0 h 809136"/>
                <a:gd name="connsiteX1" fmla="*/ 0 w 338621"/>
                <a:gd name="connsiteY1" fmla="*/ 83765 h 809136"/>
                <a:gd name="connsiteX2" fmla="*/ 338621 w 338621"/>
                <a:gd name="connsiteY2" fmla="*/ 809136 h 809136"/>
                <a:gd name="connsiteX0" fmla="*/ 131665 w 227655"/>
                <a:gd name="connsiteY0" fmla="*/ 0 h 809136"/>
                <a:gd name="connsiteX1" fmla="*/ 0 w 227655"/>
                <a:gd name="connsiteY1" fmla="*/ 52231 h 809136"/>
                <a:gd name="connsiteX2" fmla="*/ 227655 w 227655"/>
                <a:gd name="connsiteY2" fmla="*/ 809136 h 809136"/>
                <a:gd name="connsiteX0" fmla="*/ 221033 w 317023"/>
                <a:gd name="connsiteY0" fmla="*/ 0 h 809136"/>
                <a:gd name="connsiteX1" fmla="*/ 89368 w 317023"/>
                <a:gd name="connsiteY1" fmla="*/ 52231 h 809136"/>
                <a:gd name="connsiteX2" fmla="*/ 317023 w 317023"/>
                <a:gd name="connsiteY2" fmla="*/ 809136 h 809136"/>
                <a:gd name="connsiteX0" fmla="*/ 221033 w 317023"/>
                <a:gd name="connsiteY0" fmla="*/ 0 h 809136"/>
                <a:gd name="connsiteX1" fmla="*/ 89368 w 317023"/>
                <a:gd name="connsiteY1" fmla="*/ 52231 h 809136"/>
                <a:gd name="connsiteX2" fmla="*/ 317023 w 317023"/>
                <a:gd name="connsiteY2" fmla="*/ 809136 h 809136"/>
                <a:gd name="connsiteX0" fmla="*/ 226943 w 322933"/>
                <a:gd name="connsiteY0" fmla="*/ 0 h 809136"/>
                <a:gd name="connsiteX1" fmla="*/ 95278 w 322933"/>
                <a:gd name="connsiteY1" fmla="*/ 52231 h 809136"/>
                <a:gd name="connsiteX2" fmla="*/ 9334 w 322933"/>
                <a:gd name="connsiteY2" fmla="*/ 180633 h 809136"/>
                <a:gd name="connsiteX3" fmla="*/ 322933 w 322933"/>
                <a:gd name="connsiteY3" fmla="*/ 809136 h 809136"/>
                <a:gd name="connsiteX0" fmla="*/ 226943 w 322933"/>
                <a:gd name="connsiteY0" fmla="*/ 0 h 809136"/>
                <a:gd name="connsiteX1" fmla="*/ 95278 w 322933"/>
                <a:gd name="connsiteY1" fmla="*/ 52231 h 809136"/>
                <a:gd name="connsiteX2" fmla="*/ 9334 w 322933"/>
                <a:gd name="connsiteY2" fmla="*/ 180633 h 809136"/>
                <a:gd name="connsiteX3" fmla="*/ 322933 w 322933"/>
                <a:gd name="connsiteY3" fmla="*/ 809136 h 809136"/>
                <a:gd name="connsiteX0" fmla="*/ 197703 w 293693"/>
                <a:gd name="connsiteY0" fmla="*/ 0 h 809136"/>
                <a:gd name="connsiteX1" fmla="*/ 66038 w 293693"/>
                <a:gd name="connsiteY1" fmla="*/ 52231 h 809136"/>
                <a:gd name="connsiteX2" fmla="*/ 12818 w 293693"/>
                <a:gd name="connsiteY2" fmla="*/ 176725 h 809136"/>
                <a:gd name="connsiteX3" fmla="*/ 293693 w 293693"/>
                <a:gd name="connsiteY3" fmla="*/ 809136 h 809136"/>
                <a:gd name="connsiteX0" fmla="*/ 197703 w 293693"/>
                <a:gd name="connsiteY0" fmla="*/ 0 h 809136"/>
                <a:gd name="connsiteX1" fmla="*/ 66038 w 293693"/>
                <a:gd name="connsiteY1" fmla="*/ 52231 h 809136"/>
                <a:gd name="connsiteX2" fmla="*/ 12818 w 293693"/>
                <a:gd name="connsiteY2" fmla="*/ 176725 h 809136"/>
                <a:gd name="connsiteX3" fmla="*/ 293693 w 293693"/>
                <a:gd name="connsiteY3" fmla="*/ 809136 h 809136"/>
                <a:gd name="connsiteX0" fmla="*/ 197703 w 289071"/>
                <a:gd name="connsiteY0" fmla="*/ 0 h 842036"/>
                <a:gd name="connsiteX1" fmla="*/ 66038 w 289071"/>
                <a:gd name="connsiteY1" fmla="*/ 52231 h 842036"/>
                <a:gd name="connsiteX2" fmla="*/ 12818 w 289071"/>
                <a:gd name="connsiteY2" fmla="*/ 176725 h 842036"/>
                <a:gd name="connsiteX3" fmla="*/ 289071 w 289071"/>
                <a:gd name="connsiteY3" fmla="*/ 842036 h 842036"/>
                <a:gd name="connsiteX0" fmla="*/ 207272 w 298640"/>
                <a:gd name="connsiteY0" fmla="*/ 0 h 842036"/>
                <a:gd name="connsiteX1" fmla="*/ 35075 w 298640"/>
                <a:gd name="connsiteY1" fmla="*/ 62697 h 842036"/>
                <a:gd name="connsiteX2" fmla="*/ 22387 w 298640"/>
                <a:gd name="connsiteY2" fmla="*/ 176725 h 842036"/>
                <a:gd name="connsiteX3" fmla="*/ 298640 w 298640"/>
                <a:gd name="connsiteY3" fmla="*/ 842036 h 842036"/>
                <a:gd name="connsiteX0" fmla="*/ 215403 w 306771"/>
                <a:gd name="connsiteY0" fmla="*/ 0 h 842036"/>
                <a:gd name="connsiteX1" fmla="*/ 25329 w 306771"/>
                <a:gd name="connsiteY1" fmla="*/ 70457 h 842036"/>
                <a:gd name="connsiteX2" fmla="*/ 30518 w 306771"/>
                <a:gd name="connsiteY2" fmla="*/ 176725 h 842036"/>
                <a:gd name="connsiteX3" fmla="*/ 306771 w 306771"/>
                <a:gd name="connsiteY3" fmla="*/ 842036 h 842036"/>
                <a:gd name="connsiteX0" fmla="*/ 205101 w 296469"/>
                <a:gd name="connsiteY0" fmla="*/ 0 h 842036"/>
                <a:gd name="connsiteX1" fmla="*/ 15027 w 296469"/>
                <a:gd name="connsiteY1" fmla="*/ 70457 h 842036"/>
                <a:gd name="connsiteX2" fmla="*/ 20216 w 296469"/>
                <a:gd name="connsiteY2" fmla="*/ 176725 h 842036"/>
                <a:gd name="connsiteX3" fmla="*/ 296469 w 296469"/>
                <a:gd name="connsiteY3" fmla="*/ 842036 h 842036"/>
                <a:gd name="connsiteX0" fmla="*/ 205101 w 296469"/>
                <a:gd name="connsiteY0" fmla="*/ 0 h 842036"/>
                <a:gd name="connsiteX1" fmla="*/ 15027 w 296469"/>
                <a:gd name="connsiteY1" fmla="*/ 70457 h 842036"/>
                <a:gd name="connsiteX2" fmla="*/ 20216 w 296469"/>
                <a:gd name="connsiteY2" fmla="*/ 176725 h 842036"/>
                <a:gd name="connsiteX3" fmla="*/ 296469 w 296469"/>
                <a:gd name="connsiteY3" fmla="*/ 842036 h 842036"/>
                <a:gd name="connsiteX0" fmla="*/ 222866 w 314234"/>
                <a:gd name="connsiteY0" fmla="*/ 0 h 842036"/>
                <a:gd name="connsiteX1" fmla="*/ 32792 w 314234"/>
                <a:gd name="connsiteY1" fmla="*/ 70457 h 842036"/>
                <a:gd name="connsiteX2" fmla="*/ 37981 w 314234"/>
                <a:gd name="connsiteY2" fmla="*/ 176725 h 842036"/>
                <a:gd name="connsiteX3" fmla="*/ 314234 w 314234"/>
                <a:gd name="connsiteY3" fmla="*/ 842036 h 842036"/>
                <a:gd name="connsiteX0" fmla="*/ 210843 w 302211"/>
                <a:gd name="connsiteY0" fmla="*/ 0 h 842036"/>
                <a:gd name="connsiteX1" fmla="*/ 20769 w 302211"/>
                <a:gd name="connsiteY1" fmla="*/ 70457 h 842036"/>
                <a:gd name="connsiteX2" fmla="*/ 25958 w 302211"/>
                <a:gd name="connsiteY2" fmla="*/ 176725 h 842036"/>
                <a:gd name="connsiteX3" fmla="*/ 302211 w 302211"/>
                <a:gd name="connsiteY3" fmla="*/ 842036 h 842036"/>
                <a:gd name="connsiteX0" fmla="*/ 198614 w 289982"/>
                <a:gd name="connsiteY0" fmla="*/ 0 h 842036"/>
                <a:gd name="connsiteX1" fmla="*/ 8540 w 289982"/>
                <a:gd name="connsiteY1" fmla="*/ 70457 h 842036"/>
                <a:gd name="connsiteX2" fmla="*/ 13729 w 289982"/>
                <a:gd name="connsiteY2" fmla="*/ 176725 h 842036"/>
                <a:gd name="connsiteX3" fmla="*/ 289982 w 289982"/>
                <a:gd name="connsiteY3" fmla="*/ 842036 h 842036"/>
                <a:gd name="connsiteX0" fmla="*/ 238727 w 330095"/>
                <a:gd name="connsiteY0" fmla="*/ 0 h 842036"/>
                <a:gd name="connsiteX1" fmla="*/ 48653 w 330095"/>
                <a:gd name="connsiteY1" fmla="*/ 70457 h 842036"/>
                <a:gd name="connsiteX2" fmla="*/ 53842 w 330095"/>
                <a:gd name="connsiteY2" fmla="*/ 176725 h 842036"/>
                <a:gd name="connsiteX3" fmla="*/ 330095 w 330095"/>
                <a:gd name="connsiteY3" fmla="*/ 842036 h 842036"/>
                <a:gd name="connsiteX0" fmla="*/ 211137 w 302505"/>
                <a:gd name="connsiteY0" fmla="*/ 0 h 842036"/>
                <a:gd name="connsiteX1" fmla="*/ 21063 w 302505"/>
                <a:gd name="connsiteY1" fmla="*/ 70457 h 842036"/>
                <a:gd name="connsiteX2" fmla="*/ 26252 w 302505"/>
                <a:gd name="connsiteY2" fmla="*/ 176725 h 842036"/>
                <a:gd name="connsiteX3" fmla="*/ 302505 w 302505"/>
                <a:gd name="connsiteY3" fmla="*/ 842036 h 842036"/>
                <a:gd name="connsiteX0" fmla="*/ 214327 w 305695"/>
                <a:gd name="connsiteY0" fmla="*/ 0 h 842036"/>
                <a:gd name="connsiteX1" fmla="*/ 24253 w 305695"/>
                <a:gd name="connsiteY1" fmla="*/ 70457 h 842036"/>
                <a:gd name="connsiteX2" fmla="*/ 29442 w 305695"/>
                <a:gd name="connsiteY2" fmla="*/ 176725 h 842036"/>
                <a:gd name="connsiteX3" fmla="*/ 305695 w 305695"/>
                <a:gd name="connsiteY3" fmla="*/ 842036 h 842036"/>
                <a:gd name="connsiteX0" fmla="*/ 208913 w 300281"/>
                <a:gd name="connsiteY0" fmla="*/ 0 h 842036"/>
                <a:gd name="connsiteX1" fmla="*/ 18839 w 300281"/>
                <a:gd name="connsiteY1" fmla="*/ 70457 h 842036"/>
                <a:gd name="connsiteX2" fmla="*/ 24028 w 300281"/>
                <a:gd name="connsiteY2" fmla="*/ 176725 h 842036"/>
                <a:gd name="connsiteX3" fmla="*/ 300281 w 300281"/>
                <a:gd name="connsiteY3" fmla="*/ 842036 h 842036"/>
                <a:gd name="connsiteX0" fmla="*/ 210061 w 301429"/>
                <a:gd name="connsiteY0" fmla="*/ 0 h 842036"/>
                <a:gd name="connsiteX1" fmla="*/ 19987 w 301429"/>
                <a:gd name="connsiteY1" fmla="*/ 70457 h 842036"/>
                <a:gd name="connsiteX2" fmla="*/ 25176 w 301429"/>
                <a:gd name="connsiteY2" fmla="*/ 176725 h 842036"/>
                <a:gd name="connsiteX3" fmla="*/ 301429 w 301429"/>
                <a:gd name="connsiteY3" fmla="*/ 842036 h 84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429" h="842036">
                  <a:moveTo>
                    <a:pt x="210061" y="0"/>
                  </a:moveTo>
                  <a:cubicBezTo>
                    <a:pt x="153741" y="56868"/>
                    <a:pt x="53516" y="57588"/>
                    <a:pt x="19987" y="70457"/>
                  </a:cubicBezTo>
                  <a:cubicBezTo>
                    <a:pt x="-13542" y="83326"/>
                    <a:pt x="-77" y="122810"/>
                    <a:pt x="25176" y="176725"/>
                  </a:cubicBezTo>
                  <a:cubicBezTo>
                    <a:pt x="156725" y="474533"/>
                    <a:pt x="249163" y="737286"/>
                    <a:pt x="301429" y="842036"/>
                  </a:cubicBezTo>
                </a:path>
              </a:pathLst>
            </a:custGeom>
            <a:noFill/>
            <a:ln w="57150">
              <a:solidFill>
                <a:srgbClr val="002896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grpSp>
          <p:nvGrpSpPr>
            <p:cNvPr id="41" name="Gruppieren 40"/>
            <p:cNvGrpSpPr/>
            <p:nvPr/>
          </p:nvGrpSpPr>
          <p:grpSpPr>
            <a:xfrm>
              <a:off x="7949067" y="3353237"/>
              <a:ext cx="2252626" cy="1266081"/>
              <a:chOff x="7949067" y="3440525"/>
              <a:chExt cx="2252626" cy="1266081"/>
            </a:xfrm>
          </p:grpSpPr>
          <p:sp>
            <p:nvSpPr>
              <p:cNvPr id="42" name="Kreis 10"/>
              <p:cNvSpPr/>
              <p:nvPr/>
            </p:nvSpPr>
            <p:spPr>
              <a:xfrm rot="10040793" flipH="1">
                <a:off x="7949067" y="4205799"/>
                <a:ext cx="2252626" cy="500807"/>
              </a:xfrm>
              <a:custGeom>
                <a:avLst/>
                <a:gdLst>
                  <a:gd name="connsiteX0" fmla="*/ 1224136 w 1224136"/>
                  <a:gd name="connsiteY0" fmla="*/ 144016 h 288032"/>
                  <a:gd name="connsiteX1" fmla="*/ 683102 w 1224136"/>
                  <a:gd name="connsiteY1" fmla="*/ 287059 h 288032"/>
                  <a:gd name="connsiteX2" fmla="*/ 504523 w 1224136"/>
                  <a:gd name="connsiteY2" fmla="*/ 285792 h 288032"/>
                  <a:gd name="connsiteX3" fmla="*/ 136152 w 1224136"/>
                  <a:gd name="connsiteY3" fmla="*/ 53457 h 288032"/>
                  <a:gd name="connsiteX4" fmla="*/ 612068 w 1224136"/>
                  <a:gd name="connsiteY4" fmla="*/ 144016 h 288032"/>
                  <a:gd name="connsiteX5" fmla="*/ 1224136 w 1224136"/>
                  <a:gd name="connsiteY5" fmla="*/ 144016 h 288032"/>
                  <a:gd name="connsiteX0" fmla="*/ 612652 w 1224720"/>
                  <a:gd name="connsiteY0" fmla="*/ 90559 h 234575"/>
                  <a:gd name="connsiteX1" fmla="*/ 1224720 w 1224720"/>
                  <a:gd name="connsiteY1" fmla="*/ 90559 h 234575"/>
                  <a:gd name="connsiteX2" fmla="*/ 683686 w 1224720"/>
                  <a:gd name="connsiteY2" fmla="*/ 233602 h 234575"/>
                  <a:gd name="connsiteX3" fmla="*/ 505107 w 1224720"/>
                  <a:gd name="connsiteY3" fmla="*/ 232335 h 234575"/>
                  <a:gd name="connsiteX4" fmla="*/ 136736 w 1224720"/>
                  <a:gd name="connsiteY4" fmla="*/ 0 h 234575"/>
                  <a:gd name="connsiteX5" fmla="*/ 704092 w 1224720"/>
                  <a:gd name="connsiteY5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4" fmla="*/ 704092 w 1224720"/>
                  <a:gd name="connsiteY4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0" fmla="*/ 1224720 w 1224953"/>
                  <a:gd name="connsiteY0" fmla="*/ 90559 h 234575"/>
                  <a:gd name="connsiteX1" fmla="*/ 1163959 w 1224953"/>
                  <a:gd name="connsiteY1" fmla="*/ 152841 h 234575"/>
                  <a:gd name="connsiteX2" fmla="*/ 683686 w 1224953"/>
                  <a:gd name="connsiteY2" fmla="*/ 233602 h 234575"/>
                  <a:gd name="connsiteX3" fmla="*/ 505107 w 1224953"/>
                  <a:gd name="connsiteY3" fmla="*/ 232335 h 234575"/>
                  <a:gd name="connsiteX4" fmla="*/ 136736 w 1224953"/>
                  <a:gd name="connsiteY4" fmla="*/ 0 h 234575"/>
                  <a:gd name="connsiteX0" fmla="*/ 1238313 w 1238546"/>
                  <a:gd name="connsiteY0" fmla="*/ 90559 h 234575"/>
                  <a:gd name="connsiteX1" fmla="*/ 1177552 w 1238546"/>
                  <a:gd name="connsiteY1" fmla="*/ 152841 h 234575"/>
                  <a:gd name="connsiteX2" fmla="*/ 697279 w 1238546"/>
                  <a:gd name="connsiteY2" fmla="*/ 233602 h 234575"/>
                  <a:gd name="connsiteX3" fmla="*/ 518700 w 1238546"/>
                  <a:gd name="connsiteY3" fmla="*/ 232335 h 234575"/>
                  <a:gd name="connsiteX4" fmla="*/ 12932 w 1238546"/>
                  <a:gd name="connsiteY4" fmla="*/ 100649 h 234575"/>
                  <a:gd name="connsiteX5" fmla="*/ 150329 w 1238546"/>
                  <a:gd name="connsiteY5" fmla="*/ 0 h 234575"/>
                  <a:gd name="connsiteX0" fmla="*/ 1238313 w 1238546"/>
                  <a:gd name="connsiteY0" fmla="*/ 90559 h 234575"/>
                  <a:gd name="connsiteX1" fmla="*/ 1177552 w 1238546"/>
                  <a:gd name="connsiteY1" fmla="*/ 152841 h 234575"/>
                  <a:gd name="connsiteX2" fmla="*/ 697279 w 1238546"/>
                  <a:gd name="connsiteY2" fmla="*/ 233602 h 234575"/>
                  <a:gd name="connsiteX3" fmla="*/ 518700 w 1238546"/>
                  <a:gd name="connsiteY3" fmla="*/ 232335 h 234575"/>
                  <a:gd name="connsiteX4" fmla="*/ 12932 w 1238546"/>
                  <a:gd name="connsiteY4" fmla="*/ 100649 h 234575"/>
                  <a:gd name="connsiteX5" fmla="*/ 150329 w 1238546"/>
                  <a:gd name="connsiteY5" fmla="*/ 0 h 234575"/>
                  <a:gd name="connsiteX0" fmla="*/ 1238313 w 1238546"/>
                  <a:gd name="connsiteY0" fmla="*/ 90559 h 234390"/>
                  <a:gd name="connsiteX1" fmla="*/ 1177552 w 1238546"/>
                  <a:gd name="connsiteY1" fmla="*/ 152841 h 234390"/>
                  <a:gd name="connsiteX2" fmla="*/ 697279 w 1238546"/>
                  <a:gd name="connsiteY2" fmla="*/ 233602 h 234390"/>
                  <a:gd name="connsiteX3" fmla="*/ 12932 w 1238546"/>
                  <a:gd name="connsiteY3" fmla="*/ 100649 h 234390"/>
                  <a:gd name="connsiteX4" fmla="*/ 150329 w 1238546"/>
                  <a:gd name="connsiteY4" fmla="*/ 0 h 234390"/>
                  <a:gd name="connsiteX0" fmla="*/ 1238313 w 1284260"/>
                  <a:gd name="connsiteY0" fmla="*/ 90559 h 152912"/>
                  <a:gd name="connsiteX1" fmla="*/ 1177552 w 1284260"/>
                  <a:gd name="connsiteY1" fmla="*/ 152841 h 152912"/>
                  <a:gd name="connsiteX2" fmla="*/ 12932 w 1284260"/>
                  <a:gd name="connsiteY2" fmla="*/ 100649 h 152912"/>
                  <a:gd name="connsiteX3" fmla="*/ 150329 w 1284260"/>
                  <a:gd name="connsiteY3" fmla="*/ 0 h 152912"/>
                  <a:gd name="connsiteX0" fmla="*/ 1238313 w 1284260"/>
                  <a:gd name="connsiteY0" fmla="*/ 90559 h 180075"/>
                  <a:gd name="connsiteX1" fmla="*/ 1177552 w 1284260"/>
                  <a:gd name="connsiteY1" fmla="*/ 152841 h 180075"/>
                  <a:gd name="connsiteX2" fmla="*/ 12932 w 1284260"/>
                  <a:gd name="connsiteY2" fmla="*/ 100649 h 180075"/>
                  <a:gd name="connsiteX3" fmla="*/ 150329 w 1284260"/>
                  <a:gd name="connsiteY3" fmla="*/ 0 h 180075"/>
                  <a:gd name="connsiteX0" fmla="*/ 1177552 w 1177552"/>
                  <a:gd name="connsiteY0" fmla="*/ 152841 h 180075"/>
                  <a:gd name="connsiteX1" fmla="*/ 12932 w 1177552"/>
                  <a:gd name="connsiteY1" fmla="*/ 100649 h 180075"/>
                  <a:gd name="connsiteX2" fmla="*/ 150329 w 1177552"/>
                  <a:gd name="connsiteY2" fmla="*/ 0 h 180075"/>
                  <a:gd name="connsiteX0" fmla="*/ 1164620 w 1164620"/>
                  <a:gd name="connsiteY0" fmla="*/ 52192 h 79426"/>
                  <a:gd name="connsiteX1" fmla="*/ 0 w 1164620"/>
                  <a:gd name="connsiteY1" fmla="*/ 0 h 79426"/>
                  <a:gd name="connsiteX0" fmla="*/ 1164620 w 1164620"/>
                  <a:gd name="connsiteY0" fmla="*/ 52192 h 113337"/>
                  <a:gd name="connsiteX1" fmla="*/ 0 w 1164620"/>
                  <a:gd name="connsiteY1" fmla="*/ 0 h 113337"/>
                  <a:gd name="connsiteX0" fmla="*/ 1162417 w 1162417"/>
                  <a:gd name="connsiteY0" fmla="*/ 41458 h 107168"/>
                  <a:gd name="connsiteX1" fmla="*/ 0 w 1162417"/>
                  <a:gd name="connsiteY1" fmla="*/ 0 h 107168"/>
                  <a:gd name="connsiteX0" fmla="*/ 1162417 w 1162417"/>
                  <a:gd name="connsiteY0" fmla="*/ 41458 h 120206"/>
                  <a:gd name="connsiteX1" fmla="*/ 0 w 1162417"/>
                  <a:gd name="connsiteY1" fmla="*/ 0 h 120206"/>
                  <a:gd name="connsiteX0" fmla="*/ 1163364 w 1163364"/>
                  <a:gd name="connsiteY0" fmla="*/ 41458 h 120956"/>
                  <a:gd name="connsiteX1" fmla="*/ 947 w 1163364"/>
                  <a:gd name="connsiteY1" fmla="*/ 0 h 120956"/>
                  <a:gd name="connsiteX0" fmla="*/ 1163413 w 1163413"/>
                  <a:gd name="connsiteY0" fmla="*/ 41458 h 136105"/>
                  <a:gd name="connsiteX1" fmla="*/ 996 w 1163413"/>
                  <a:gd name="connsiteY1" fmla="*/ 0 h 136105"/>
                  <a:gd name="connsiteX0" fmla="*/ 1216641 w 1216641"/>
                  <a:gd name="connsiteY0" fmla="*/ 11657 h 120981"/>
                  <a:gd name="connsiteX1" fmla="*/ 946 w 1216641"/>
                  <a:gd name="connsiteY1" fmla="*/ 0 h 120981"/>
                  <a:gd name="connsiteX0" fmla="*/ 1216474 w 1216519"/>
                  <a:gd name="connsiteY0" fmla="*/ 11657 h 139102"/>
                  <a:gd name="connsiteX1" fmla="*/ 779 w 1216519"/>
                  <a:gd name="connsiteY1" fmla="*/ 0 h 139102"/>
                  <a:gd name="connsiteX0" fmla="*/ 1227177 w 1227222"/>
                  <a:gd name="connsiteY0" fmla="*/ 10157 h 138316"/>
                  <a:gd name="connsiteX1" fmla="*/ 771 w 1227222"/>
                  <a:gd name="connsiteY1" fmla="*/ 0 h 138316"/>
                  <a:gd name="connsiteX0" fmla="*/ 1244879 w 1244923"/>
                  <a:gd name="connsiteY0" fmla="*/ 19953 h 143538"/>
                  <a:gd name="connsiteX1" fmla="*/ 762 w 1244923"/>
                  <a:gd name="connsiteY1" fmla="*/ 0 h 143538"/>
                  <a:gd name="connsiteX0" fmla="*/ 1244117 w 1244166"/>
                  <a:gd name="connsiteY0" fmla="*/ 19953 h 140610"/>
                  <a:gd name="connsiteX1" fmla="*/ 0 w 1244166"/>
                  <a:gd name="connsiteY1" fmla="*/ 0 h 140610"/>
                  <a:gd name="connsiteX0" fmla="*/ 1244117 w 1244117"/>
                  <a:gd name="connsiteY0" fmla="*/ 19953 h 137419"/>
                  <a:gd name="connsiteX1" fmla="*/ 0 w 1244117"/>
                  <a:gd name="connsiteY1" fmla="*/ 0 h 137419"/>
                  <a:gd name="connsiteX0" fmla="*/ 1243433 w 1243433"/>
                  <a:gd name="connsiteY0" fmla="*/ 35011 h 145883"/>
                  <a:gd name="connsiteX1" fmla="*/ 0 w 1243433"/>
                  <a:gd name="connsiteY1" fmla="*/ 0 h 145883"/>
                  <a:gd name="connsiteX0" fmla="*/ 1243433 w 1243433"/>
                  <a:gd name="connsiteY0" fmla="*/ 35011 h 144610"/>
                  <a:gd name="connsiteX1" fmla="*/ 0 w 1243433"/>
                  <a:gd name="connsiteY1" fmla="*/ 0 h 144610"/>
                  <a:gd name="connsiteX0" fmla="*/ 1252952 w 1252952"/>
                  <a:gd name="connsiteY0" fmla="*/ 30880 h 142250"/>
                  <a:gd name="connsiteX1" fmla="*/ 0 w 1252952"/>
                  <a:gd name="connsiteY1" fmla="*/ 0 h 142250"/>
                  <a:gd name="connsiteX0" fmla="*/ 1248056 w 1248056"/>
                  <a:gd name="connsiteY0" fmla="*/ 35958 h 145156"/>
                  <a:gd name="connsiteX1" fmla="*/ 0 w 1248056"/>
                  <a:gd name="connsiteY1" fmla="*/ 0 h 145156"/>
                  <a:gd name="connsiteX0" fmla="*/ 1248056 w 1248056"/>
                  <a:gd name="connsiteY0" fmla="*/ 35958 h 148340"/>
                  <a:gd name="connsiteX1" fmla="*/ 0 w 1248056"/>
                  <a:gd name="connsiteY1" fmla="*/ 0 h 148340"/>
                  <a:gd name="connsiteX0" fmla="*/ 1252077 w 1252077"/>
                  <a:gd name="connsiteY0" fmla="*/ 35478 h 148060"/>
                  <a:gd name="connsiteX1" fmla="*/ 0 w 1252077"/>
                  <a:gd name="connsiteY1" fmla="*/ 0 h 148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52077" h="148060">
                    <a:moveTo>
                      <a:pt x="1252077" y="35478"/>
                    </a:moveTo>
                    <a:cubicBezTo>
                      <a:pt x="1025722" y="210240"/>
                      <a:pt x="83833" y="168456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00289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Kreis 10"/>
              <p:cNvSpPr/>
              <p:nvPr/>
            </p:nvSpPr>
            <p:spPr>
              <a:xfrm rot="10040793" flipH="1">
                <a:off x="7949067" y="3440525"/>
                <a:ext cx="2252626" cy="500807"/>
              </a:xfrm>
              <a:custGeom>
                <a:avLst/>
                <a:gdLst>
                  <a:gd name="connsiteX0" fmla="*/ 1224136 w 1224136"/>
                  <a:gd name="connsiteY0" fmla="*/ 144016 h 288032"/>
                  <a:gd name="connsiteX1" fmla="*/ 683102 w 1224136"/>
                  <a:gd name="connsiteY1" fmla="*/ 287059 h 288032"/>
                  <a:gd name="connsiteX2" fmla="*/ 504523 w 1224136"/>
                  <a:gd name="connsiteY2" fmla="*/ 285792 h 288032"/>
                  <a:gd name="connsiteX3" fmla="*/ 136152 w 1224136"/>
                  <a:gd name="connsiteY3" fmla="*/ 53457 h 288032"/>
                  <a:gd name="connsiteX4" fmla="*/ 612068 w 1224136"/>
                  <a:gd name="connsiteY4" fmla="*/ 144016 h 288032"/>
                  <a:gd name="connsiteX5" fmla="*/ 1224136 w 1224136"/>
                  <a:gd name="connsiteY5" fmla="*/ 144016 h 288032"/>
                  <a:gd name="connsiteX0" fmla="*/ 612652 w 1224720"/>
                  <a:gd name="connsiteY0" fmla="*/ 90559 h 234575"/>
                  <a:gd name="connsiteX1" fmla="*/ 1224720 w 1224720"/>
                  <a:gd name="connsiteY1" fmla="*/ 90559 h 234575"/>
                  <a:gd name="connsiteX2" fmla="*/ 683686 w 1224720"/>
                  <a:gd name="connsiteY2" fmla="*/ 233602 h 234575"/>
                  <a:gd name="connsiteX3" fmla="*/ 505107 w 1224720"/>
                  <a:gd name="connsiteY3" fmla="*/ 232335 h 234575"/>
                  <a:gd name="connsiteX4" fmla="*/ 136736 w 1224720"/>
                  <a:gd name="connsiteY4" fmla="*/ 0 h 234575"/>
                  <a:gd name="connsiteX5" fmla="*/ 704092 w 1224720"/>
                  <a:gd name="connsiteY5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4" fmla="*/ 704092 w 1224720"/>
                  <a:gd name="connsiteY4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0" fmla="*/ 1224720 w 1224953"/>
                  <a:gd name="connsiteY0" fmla="*/ 90559 h 234575"/>
                  <a:gd name="connsiteX1" fmla="*/ 1163959 w 1224953"/>
                  <a:gd name="connsiteY1" fmla="*/ 152841 h 234575"/>
                  <a:gd name="connsiteX2" fmla="*/ 683686 w 1224953"/>
                  <a:gd name="connsiteY2" fmla="*/ 233602 h 234575"/>
                  <a:gd name="connsiteX3" fmla="*/ 505107 w 1224953"/>
                  <a:gd name="connsiteY3" fmla="*/ 232335 h 234575"/>
                  <a:gd name="connsiteX4" fmla="*/ 136736 w 1224953"/>
                  <a:gd name="connsiteY4" fmla="*/ 0 h 234575"/>
                  <a:gd name="connsiteX0" fmla="*/ 1238313 w 1238546"/>
                  <a:gd name="connsiteY0" fmla="*/ 90559 h 234575"/>
                  <a:gd name="connsiteX1" fmla="*/ 1177552 w 1238546"/>
                  <a:gd name="connsiteY1" fmla="*/ 152841 h 234575"/>
                  <a:gd name="connsiteX2" fmla="*/ 697279 w 1238546"/>
                  <a:gd name="connsiteY2" fmla="*/ 233602 h 234575"/>
                  <a:gd name="connsiteX3" fmla="*/ 518700 w 1238546"/>
                  <a:gd name="connsiteY3" fmla="*/ 232335 h 234575"/>
                  <a:gd name="connsiteX4" fmla="*/ 12932 w 1238546"/>
                  <a:gd name="connsiteY4" fmla="*/ 100649 h 234575"/>
                  <a:gd name="connsiteX5" fmla="*/ 150329 w 1238546"/>
                  <a:gd name="connsiteY5" fmla="*/ 0 h 234575"/>
                  <a:gd name="connsiteX0" fmla="*/ 1238313 w 1238546"/>
                  <a:gd name="connsiteY0" fmla="*/ 90559 h 234575"/>
                  <a:gd name="connsiteX1" fmla="*/ 1177552 w 1238546"/>
                  <a:gd name="connsiteY1" fmla="*/ 152841 h 234575"/>
                  <a:gd name="connsiteX2" fmla="*/ 697279 w 1238546"/>
                  <a:gd name="connsiteY2" fmla="*/ 233602 h 234575"/>
                  <a:gd name="connsiteX3" fmla="*/ 518700 w 1238546"/>
                  <a:gd name="connsiteY3" fmla="*/ 232335 h 234575"/>
                  <a:gd name="connsiteX4" fmla="*/ 12932 w 1238546"/>
                  <a:gd name="connsiteY4" fmla="*/ 100649 h 234575"/>
                  <a:gd name="connsiteX5" fmla="*/ 150329 w 1238546"/>
                  <a:gd name="connsiteY5" fmla="*/ 0 h 234575"/>
                  <a:gd name="connsiteX0" fmla="*/ 1238313 w 1238546"/>
                  <a:gd name="connsiteY0" fmla="*/ 90559 h 234390"/>
                  <a:gd name="connsiteX1" fmla="*/ 1177552 w 1238546"/>
                  <a:gd name="connsiteY1" fmla="*/ 152841 h 234390"/>
                  <a:gd name="connsiteX2" fmla="*/ 697279 w 1238546"/>
                  <a:gd name="connsiteY2" fmla="*/ 233602 h 234390"/>
                  <a:gd name="connsiteX3" fmla="*/ 12932 w 1238546"/>
                  <a:gd name="connsiteY3" fmla="*/ 100649 h 234390"/>
                  <a:gd name="connsiteX4" fmla="*/ 150329 w 1238546"/>
                  <a:gd name="connsiteY4" fmla="*/ 0 h 234390"/>
                  <a:gd name="connsiteX0" fmla="*/ 1238313 w 1284260"/>
                  <a:gd name="connsiteY0" fmla="*/ 90559 h 152912"/>
                  <a:gd name="connsiteX1" fmla="*/ 1177552 w 1284260"/>
                  <a:gd name="connsiteY1" fmla="*/ 152841 h 152912"/>
                  <a:gd name="connsiteX2" fmla="*/ 12932 w 1284260"/>
                  <a:gd name="connsiteY2" fmla="*/ 100649 h 152912"/>
                  <a:gd name="connsiteX3" fmla="*/ 150329 w 1284260"/>
                  <a:gd name="connsiteY3" fmla="*/ 0 h 152912"/>
                  <a:gd name="connsiteX0" fmla="*/ 1238313 w 1284260"/>
                  <a:gd name="connsiteY0" fmla="*/ 90559 h 180075"/>
                  <a:gd name="connsiteX1" fmla="*/ 1177552 w 1284260"/>
                  <a:gd name="connsiteY1" fmla="*/ 152841 h 180075"/>
                  <a:gd name="connsiteX2" fmla="*/ 12932 w 1284260"/>
                  <a:gd name="connsiteY2" fmla="*/ 100649 h 180075"/>
                  <a:gd name="connsiteX3" fmla="*/ 150329 w 1284260"/>
                  <a:gd name="connsiteY3" fmla="*/ 0 h 180075"/>
                  <a:gd name="connsiteX0" fmla="*/ 1177552 w 1177552"/>
                  <a:gd name="connsiteY0" fmla="*/ 152841 h 180075"/>
                  <a:gd name="connsiteX1" fmla="*/ 12932 w 1177552"/>
                  <a:gd name="connsiteY1" fmla="*/ 100649 h 180075"/>
                  <a:gd name="connsiteX2" fmla="*/ 150329 w 1177552"/>
                  <a:gd name="connsiteY2" fmla="*/ 0 h 180075"/>
                  <a:gd name="connsiteX0" fmla="*/ 1164620 w 1164620"/>
                  <a:gd name="connsiteY0" fmla="*/ 52192 h 79426"/>
                  <a:gd name="connsiteX1" fmla="*/ 0 w 1164620"/>
                  <a:gd name="connsiteY1" fmla="*/ 0 h 79426"/>
                  <a:gd name="connsiteX0" fmla="*/ 1164620 w 1164620"/>
                  <a:gd name="connsiteY0" fmla="*/ 52192 h 113337"/>
                  <a:gd name="connsiteX1" fmla="*/ 0 w 1164620"/>
                  <a:gd name="connsiteY1" fmla="*/ 0 h 113337"/>
                  <a:gd name="connsiteX0" fmla="*/ 1162417 w 1162417"/>
                  <a:gd name="connsiteY0" fmla="*/ 41458 h 107168"/>
                  <a:gd name="connsiteX1" fmla="*/ 0 w 1162417"/>
                  <a:gd name="connsiteY1" fmla="*/ 0 h 107168"/>
                  <a:gd name="connsiteX0" fmla="*/ 1162417 w 1162417"/>
                  <a:gd name="connsiteY0" fmla="*/ 41458 h 120206"/>
                  <a:gd name="connsiteX1" fmla="*/ 0 w 1162417"/>
                  <a:gd name="connsiteY1" fmla="*/ 0 h 120206"/>
                  <a:gd name="connsiteX0" fmla="*/ 1163364 w 1163364"/>
                  <a:gd name="connsiteY0" fmla="*/ 41458 h 120956"/>
                  <a:gd name="connsiteX1" fmla="*/ 947 w 1163364"/>
                  <a:gd name="connsiteY1" fmla="*/ 0 h 120956"/>
                  <a:gd name="connsiteX0" fmla="*/ 1163413 w 1163413"/>
                  <a:gd name="connsiteY0" fmla="*/ 41458 h 136105"/>
                  <a:gd name="connsiteX1" fmla="*/ 996 w 1163413"/>
                  <a:gd name="connsiteY1" fmla="*/ 0 h 136105"/>
                  <a:gd name="connsiteX0" fmla="*/ 1216641 w 1216641"/>
                  <a:gd name="connsiteY0" fmla="*/ 11657 h 120981"/>
                  <a:gd name="connsiteX1" fmla="*/ 946 w 1216641"/>
                  <a:gd name="connsiteY1" fmla="*/ 0 h 120981"/>
                  <a:gd name="connsiteX0" fmla="*/ 1216474 w 1216519"/>
                  <a:gd name="connsiteY0" fmla="*/ 11657 h 139102"/>
                  <a:gd name="connsiteX1" fmla="*/ 779 w 1216519"/>
                  <a:gd name="connsiteY1" fmla="*/ 0 h 139102"/>
                  <a:gd name="connsiteX0" fmla="*/ 1227177 w 1227222"/>
                  <a:gd name="connsiteY0" fmla="*/ 10157 h 138316"/>
                  <a:gd name="connsiteX1" fmla="*/ 771 w 1227222"/>
                  <a:gd name="connsiteY1" fmla="*/ 0 h 138316"/>
                  <a:gd name="connsiteX0" fmla="*/ 1244879 w 1244923"/>
                  <a:gd name="connsiteY0" fmla="*/ 19953 h 143538"/>
                  <a:gd name="connsiteX1" fmla="*/ 762 w 1244923"/>
                  <a:gd name="connsiteY1" fmla="*/ 0 h 143538"/>
                  <a:gd name="connsiteX0" fmla="*/ 1244117 w 1244166"/>
                  <a:gd name="connsiteY0" fmla="*/ 19953 h 140610"/>
                  <a:gd name="connsiteX1" fmla="*/ 0 w 1244166"/>
                  <a:gd name="connsiteY1" fmla="*/ 0 h 140610"/>
                  <a:gd name="connsiteX0" fmla="*/ 1244117 w 1244117"/>
                  <a:gd name="connsiteY0" fmla="*/ 19953 h 137419"/>
                  <a:gd name="connsiteX1" fmla="*/ 0 w 1244117"/>
                  <a:gd name="connsiteY1" fmla="*/ 0 h 137419"/>
                  <a:gd name="connsiteX0" fmla="*/ 1243433 w 1243433"/>
                  <a:gd name="connsiteY0" fmla="*/ 35011 h 145883"/>
                  <a:gd name="connsiteX1" fmla="*/ 0 w 1243433"/>
                  <a:gd name="connsiteY1" fmla="*/ 0 h 145883"/>
                  <a:gd name="connsiteX0" fmla="*/ 1243433 w 1243433"/>
                  <a:gd name="connsiteY0" fmla="*/ 35011 h 144610"/>
                  <a:gd name="connsiteX1" fmla="*/ 0 w 1243433"/>
                  <a:gd name="connsiteY1" fmla="*/ 0 h 144610"/>
                  <a:gd name="connsiteX0" fmla="*/ 1252952 w 1252952"/>
                  <a:gd name="connsiteY0" fmla="*/ 30880 h 142250"/>
                  <a:gd name="connsiteX1" fmla="*/ 0 w 1252952"/>
                  <a:gd name="connsiteY1" fmla="*/ 0 h 142250"/>
                  <a:gd name="connsiteX0" fmla="*/ 1248056 w 1248056"/>
                  <a:gd name="connsiteY0" fmla="*/ 35958 h 145156"/>
                  <a:gd name="connsiteX1" fmla="*/ 0 w 1248056"/>
                  <a:gd name="connsiteY1" fmla="*/ 0 h 145156"/>
                  <a:gd name="connsiteX0" fmla="*/ 1248056 w 1248056"/>
                  <a:gd name="connsiteY0" fmla="*/ 35958 h 148340"/>
                  <a:gd name="connsiteX1" fmla="*/ 0 w 1248056"/>
                  <a:gd name="connsiteY1" fmla="*/ 0 h 148340"/>
                  <a:gd name="connsiteX0" fmla="*/ 1252077 w 1252077"/>
                  <a:gd name="connsiteY0" fmla="*/ 35478 h 148060"/>
                  <a:gd name="connsiteX1" fmla="*/ 0 w 1252077"/>
                  <a:gd name="connsiteY1" fmla="*/ 0 h 148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52077" h="148060">
                    <a:moveTo>
                      <a:pt x="1252077" y="35478"/>
                    </a:moveTo>
                    <a:cubicBezTo>
                      <a:pt x="1025722" y="210240"/>
                      <a:pt x="83833" y="168456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00289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4" name="Rechteck 43"/>
          <p:cNvSpPr/>
          <p:nvPr/>
        </p:nvSpPr>
        <p:spPr>
          <a:xfrm>
            <a:off x="8184232" y="2045568"/>
            <a:ext cx="1800200" cy="374441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0000"/>
                </a:schemeClr>
              </a:gs>
              <a:gs pos="75000">
                <a:srgbClr val="FFFFFF">
                  <a:alpha val="80000"/>
                </a:srgbClr>
              </a:gs>
              <a:gs pos="25000">
                <a:schemeClr val="bg1">
                  <a:alpha val="8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Kreis 10"/>
          <p:cNvSpPr/>
          <p:nvPr/>
        </p:nvSpPr>
        <p:spPr>
          <a:xfrm rot="10626983" flipH="1">
            <a:off x="8005266" y="2230056"/>
            <a:ext cx="1636621" cy="1096891"/>
          </a:xfrm>
          <a:custGeom>
            <a:avLst/>
            <a:gdLst>
              <a:gd name="connsiteX0" fmla="*/ 1224136 w 1224136"/>
              <a:gd name="connsiteY0" fmla="*/ 144016 h 288032"/>
              <a:gd name="connsiteX1" fmla="*/ 683102 w 1224136"/>
              <a:gd name="connsiteY1" fmla="*/ 287059 h 288032"/>
              <a:gd name="connsiteX2" fmla="*/ 504523 w 1224136"/>
              <a:gd name="connsiteY2" fmla="*/ 285792 h 288032"/>
              <a:gd name="connsiteX3" fmla="*/ 136152 w 1224136"/>
              <a:gd name="connsiteY3" fmla="*/ 53457 h 288032"/>
              <a:gd name="connsiteX4" fmla="*/ 612068 w 1224136"/>
              <a:gd name="connsiteY4" fmla="*/ 144016 h 288032"/>
              <a:gd name="connsiteX5" fmla="*/ 1224136 w 1224136"/>
              <a:gd name="connsiteY5" fmla="*/ 144016 h 288032"/>
              <a:gd name="connsiteX0" fmla="*/ 612652 w 1224720"/>
              <a:gd name="connsiteY0" fmla="*/ 90559 h 234575"/>
              <a:gd name="connsiteX1" fmla="*/ 1224720 w 1224720"/>
              <a:gd name="connsiteY1" fmla="*/ 90559 h 234575"/>
              <a:gd name="connsiteX2" fmla="*/ 683686 w 1224720"/>
              <a:gd name="connsiteY2" fmla="*/ 233602 h 234575"/>
              <a:gd name="connsiteX3" fmla="*/ 505107 w 1224720"/>
              <a:gd name="connsiteY3" fmla="*/ 232335 h 234575"/>
              <a:gd name="connsiteX4" fmla="*/ 136736 w 1224720"/>
              <a:gd name="connsiteY4" fmla="*/ 0 h 234575"/>
              <a:gd name="connsiteX5" fmla="*/ 704092 w 1224720"/>
              <a:gd name="connsiteY5" fmla="*/ 181999 h 234575"/>
              <a:gd name="connsiteX0" fmla="*/ 1224720 w 1224720"/>
              <a:gd name="connsiteY0" fmla="*/ 90559 h 234575"/>
              <a:gd name="connsiteX1" fmla="*/ 683686 w 1224720"/>
              <a:gd name="connsiteY1" fmla="*/ 233602 h 234575"/>
              <a:gd name="connsiteX2" fmla="*/ 505107 w 1224720"/>
              <a:gd name="connsiteY2" fmla="*/ 232335 h 234575"/>
              <a:gd name="connsiteX3" fmla="*/ 136736 w 1224720"/>
              <a:gd name="connsiteY3" fmla="*/ 0 h 234575"/>
              <a:gd name="connsiteX4" fmla="*/ 704092 w 1224720"/>
              <a:gd name="connsiteY4" fmla="*/ 181999 h 234575"/>
              <a:gd name="connsiteX0" fmla="*/ 1224720 w 1224720"/>
              <a:gd name="connsiteY0" fmla="*/ 90559 h 234575"/>
              <a:gd name="connsiteX1" fmla="*/ 683686 w 1224720"/>
              <a:gd name="connsiteY1" fmla="*/ 233602 h 234575"/>
              <a:gd name="connsiteX2" fmla="*/ 505107 w 1224720"/>
              <a:gd name="connsiteY2" fmla="*/ 232335 h 234575"/>
              <a:gd name="connsiteX3" fmla="*/ 136736 w 1224720"/>
              <a:gd name="connsiteY3" fmla="*/ 0 h 234575"/>
              <a:gd name="connsiteX0" fmla="*/ 1224720 w 1224953"/>
              <a:gd name="connsiteY0" fmla="*/ 90559 h 234575"/>
              <a:gd name="connsiteX1" fmla="*/ 1163959 w 1224953"/>
              <a:gd name="connsiteY1" fmla="*/ 152841 h 234575"/>
              <a:gd name="connsiteX2" fmla="*/ 683686 w 1224953"/>
              <a:gd name="connsiteY2" fmla="*/ 233602 h 234575"/>
              <a:gd name="connsiteX3" fmla="*/ 505107 w 1224953"/>
              <a:gd name="connsiteY3" fmla="*/ 232335 h 234575"/>
              <a:gd name="connsiteX4" fmla="*/ 136736 w 1224953"/>
              <a:gd name="connsiteY4" fmla="*/ 0 h 234575"/>
              <a:gd name="connsiteX0" fmla="*/ 1238313 w 1238546"/>
              <a:gd name="connsiteY0" fmla="*/ 90559 h 234575"/>
              <a:gd name="connsiteX1" fmla="*/ 1177552 w 1238546"/>
              <a:gd name="connsiteY1" fmla="*/ 152841 h 234575"/>
              <a:gd name="connsiteX2" fmla="*/ 697279 w 1238546"/>
              <a:gd name="connsiteY2" fmla="*/ 233602 h 234575"/>
              <a:gd name="connsiteX3" fmla="*/ 518700 w 1238546"/>
              <a:gd name="connsiteY3" fmla="*/ 232335 h 234575"/>
              <a:gd name="connsiteX4" fmla="*/ 12932 w 1238546"/>
              <a:gd name="connsiteY4" fmla="*/ 100649 h 234575"/>
              <a:gd name="connsiteX5" fmla="*/ 150329 w 1238546"/>
              <a:gd name="connsiteY5" fmla="*/ 0 h 234575"/>
              <a:gd name="connsiteX0" fmla="*/ 1238313 w 1238546"/>
              <a:gd name="connsiteY0" fmla="*/ 90559 h 234575"/>
              <a:gd name="connsiteX1" fmla="*/ 1177552 w 1238546"/>
              <a:gd name="connsiteY1" fmla="*/ 152841 h 234575"/>
              <a:gd name="connsiteX2" fmla="*/ 697279 w 1238546"/>
              <a:gd name="connsiteY2" fmla="*/ 233602 h 234575"/>
              <a:gd name="connsiteX3" fmla="*/ 518700 w 1238546"/>
              <a:gd name="connsiteY3" fmla="*/ 232335 h 234575"/>
              <a:gd name="connsiteX4" fmla="*/ 12932 w 1238546"/>
              <a:gd name="connsiteY4" fmla="*/ 100649 h 234575"/>
              <a:gd name="connsiteX5" fmla="*/ 150329 w 1238546"/>
              <a:gd name="connsiteY5" fmla="*/ 0 h 234575"/>
              <a:gd name="connsiteX0" fmla="*/ 1238313 w 1238546"/>
              <a:gd name="connsiteY0" fmla="*/ 90559 h 234390"/>
              <a:gd name="connsiteX1" fmla="*/ 1177552 w 1238546"/>
              <a:gd name="connsiteY1" fmla="*/ 152841 h 234390"/>
              <a:gd name="connsiteX2" fmla="*/ 697279 w 1238546"/>
              <a:gd name="connsiteY2" fmla="*/ 233602 h 234390"/>
              <a:gd name="connsiteX3" fmla="*/ 12932 w 1238546"/>
              <a:gd name="connsiteY3" fmla="*/ 100649 h 234390"/>
              <a:gd name="connsiteX4" fmla="*/ 150329 w 1238546"/>
              <a:gd name="connsiteY4" fmla="*/ 0 h 234390"/>
              <a:gd name="connsiteX0" fmla="*/ 1238313 w 1284260"/>
              <a:gd name="connsiteY0" fmla="*/ 90559 h 152912"/>
              <a:gd name="connsiteX1" fmla="*/ 1177552 w 1284260"/>
              <a:gd name="connsiteY1" fmla="*/ 152841 h 152912"/>
              <a:gd name="connsiteX2" fmla="*/ 12932 w 1284260"/>
              <a:gd name="connsiteY2" fmla="*/ 100649 h 152912"/>
              <a:gd name="connsiteX3" fmla="*/ 150329 w 1284260"/>
              <a:gd name="connsiteY3" fmla="*/ 0 h 152912"/>
              <a:gd name="connsiteX0" fmla="*/ 1238313 w 1284260"/>
              <a:gd name="connsiteY0" fmla="*/ 90559 h 180075"/>
              <a:gd name="connsiteX1" fmla="*/ 1177552 w 1284260"/>
              <a:gd name="connsiteY1" fmla="*/ 152841 h 180075"/>
              <a:gd name="connsiteX2" fmla="*/ 12932 w 1284260"/>
              <a:gd name="connsiteY2" fmla="*/ 100649 h 180075"/>
              <a:gd name="connsiteX3" fmla="*/ 150329 w 1284260"/>
              <a:gd name="connsiteY3" fmla="*/ 0 h 180075"/>
              <a:gd name="connsiteX0" fmla="*/ 1177552 w 1177552"/>
              <a:gd name="connsiteY0" fmla="*/ 152841 h 180075"/>
              <a:gd name="connsiteX1" fmla="*/ 12932 w 1177552"/>
              <a:gd name="connsiteY1" fmla="*/ 100649 h 180075"/>
              <a:gd name="connsiteX2" fmla="*/ 150329 w 1177552"/>
              <a:gd name="connsiteY2" fmla="*/ 0 h 180075"/>
              <a:gd name="connsiteX0" fmla="*/ 1164620 w 1164620"/>
              <a:gd name="connsiteY0" fmla="*/ 52192 h 79426"/>
              <a:gd name="connsiteX1" fmla="*/ 0 w 1164620"/>
              <a:gd name="connsiteY1" fmla="*/ 0 h 79426"/>
              <a:gd name="connsiteX0" fmla="*/ 1164620 w 1164620"/>
              <a:gd name="connsiteY0" fmla="*/ 52192 h 113337"/>
              <a:gd name="connsiteX1" fmla="*/ 0 w 1164620"/>
              <a:gd name="connsiteY1" fmla="*/ 0 h 113337"/>
              <a:gd name="connsiteX0" fmla="*/ 1162417 w 1162417"/>
              <a:gd name="connsiteY0" fmla="*/ 41458 h 107168"/>
              <a:gd name="connsiteX1" fmla="*/ 0 w 1162417"/>
              <a:gd name="connsiteY1" fmla="*/ 0 h 107168"/>
              <a:gd name="connsiteX0" fmla="*/ 1162417 w 1162417"/>
              <a:gd name="connsiteY0" fmla="*/ 41458 h 120206"/>
              <a:gd name="connsiteX1" fmla="*/ 0 w 1162417"/>
              <a:gd name="connsiteY1" fmla="*/ 0 h 120206"/>
              <a:gd name="connsiteX0" fmla="*/ 1163364 w 1163364"/>
              <a:gd name="connsiteY0" fmla="*/ 41458 h 120956"/>
              <a:gd name="connsiteX1" fmla="*/ 947 w 1163364"/>
              <a:gd name="connsiteY1" fmla="*/ 0 h 120956"/>
              <a:gd name="connsiteX0" fmla="*/ 1163413 w 1163413"/>
              <a:gd name="connsiteY0" fmla="*/ 41458 h 136105"/>
              <a:gd name="connsiteX1" fmla="*/ 996 w 1163413"/>
              <a:gd name="connsiteY1" fmla="*/ 0 h 136105"/>
              <a:gd name="connsiteX0" fmla="*/ 1216641 w 1216641"/>
              <a:gd name="connsiteY0" fmla="*/ 11657 h 120981"/>
              <a:gd name="connsiteX1" fmla="*/ 946 w 1216641"/>
              <a:gd name="connsiteY1" fmla="*/ 0 h 120981"/>
              <a:gd name="connsiteX0" fmla="*/ 1216474 w 1216519"/>
              <a:gd name="connsiteY0" fmla="*/ 11657 h 139102"/>
              <a:gd name="connsiteX1" fmla="*/ 779 w 1216519"/>
              <a:gd name="connsiteY1" fmla="*/ 0 h 139102"/>
              <a:gd name="connsiteX0" fmla="*/ 1216474 w 1216474"/>
              <a:gd name="connsiteY0" fmla="*/ 11657 h 164782"/>
              <a:gd name="connsiteX1" fmla="*/ 638291 w 1216474"/>
              <a:gd name="connsiteY1" fmla="*/ 138638 h 164782"/>
              <a:gd name="connsiteX2" fmla="*/ 779 w 1216474"/>
              <a:gd name="connsiteY2" fmla="*/ 0 h 164782"/>
              <a:gd name="connsiteX0" fmla="*/ 596100 w 794299"/>
              <a:gd name="connsiteY0" fmla="*/ 11484 h 164782"/>
              <a:gd name="connsiteX1" fmla="*/ 638291 w 794299"/>
              <a:gd name="connsiteY1" fmla="*/ 138638 h 164782"/>
              <a:gd name="connsiteX2" fmla="*/ 779 w 794299"/>
              <a:gd name="connsiteY2" fmla="*/ 0 h 164782"/>
              <a:gd name="connsiteX0" fmla="*/ 597294 w 639485"/>
              <a:gd name="connsiteY0" fmla="*/ 11484 h 143134"/>
              <a:gd name="connsiteX1" fmla="*/ 639485 w 639485"/>
              <a:gd name="connsiteY1" fmla="*/ 138638 h 143134"/>
              <a:gd name="connsiteX2" fmla="*/ 1973 w 639485"/>
              <a:gd name="connsiteY2" fmla="*/ 0 h 143134"/>
              <a:gd name="connsiteX0" fmla="*/ 595364 w 637555"/>
              <a:gd name="connsiteY0" fmla="*/ 11484 h 138725"/>
              <a:gd name="connsiteX1" fmla="*/ 637555 w 637555"/>
              <a:gd name="connsiteY1" fmla="*/ 138638 h 138725"/>
              <a:gd name="connsiteX2" fmla="*/ 43 w 637555"/>
              <a:gd name="connsiteY2" fmla="*/ 0 h 138725"/>
              <a:gd name="connsiteX0" fmla="*/ 594800 w 636991"/>
              <a:gd name="connsiteY0" fmla="*/ 2621 h 129883"/>
              <a:gd name="connsiteX1" fmla="*/ 636991 w 636991"/>
              <a:gd name="connsiteY1" fmla="*/ 129775 h 129883"/>
              <a:gd name="connsiteX2" fmla="*/ 43 w 636991"/>
              <a:gd name="connsiteY2" fmla="*/ 0 h 129883"/>
              <a:gd name="connsiteX0" fmla="*/ 594800 w 633756"/>
              <a:gd name="connsiteY0" fmla="*/ 2621 h 101404"/>
              <a:gd name="connsiteX1" fmla="*/ 633756 w 633756"/>
              <a:gd name="connsiteY1" fmla="*/ 101030 h 101404"/>
              <a:gd name="connsiteX2" fmla="*/ 43 w 633756"/>
              <a:gd name="connsiteY2" fmla="*/ 0 h 101404"/>
              <a:gd name="connsiteX0" fmla="*/ 594789 w 633745"/>
              <a:gd name="connsiteY0" fmla="*/ 2621 h 134667"/>
              <a:gd name="connsiteX1" fmla="*/ 633745 w 633745"/>
              <a:gd name="connsiteY1" fmla="*/ 101030 h 134667"/>
              <a:gd name="connsiteX2" fmla="*/ 32 w 633745"/>
              <a:gd name="connsiteY2" fmla="*/ 0 h 134667"/>
              <a:gd name="connsiteX0" fmla="*/ 617708 w 633745"/>
              <a:gd name="connsiteY0" fmla="*/ 53903 h 134667"/>
              <a:gd name="connsiteX1" fmla="*/ 633745 w 633745"/>
              <a:gd name="connsiteY1" fmla="*/ 101030 h 134667"/>
              <a:gd name="connsiteX2" fmla="*/ 32 w 633745"/>
              <a:gd name="connsiteY2" fmla="*/ 0 h 134667"/>
              <a:gd name="connsiteX0" fmla="*/ 556324 w 633745"/>
              <a:gd name="connsiteY0" fmla="*/ 0 h 184929"/>
              <a:gd name="connsiteX1" fmla="*/ 633745 w 633745"/>
              <a:gd name="connsiteY1" fmla="*/ 151292 h 184929"/>
              <a:gd name="connsiteX2" fmla="*/ 32 w 633745"/>
              <a:gd name="connsiteY2" fmla="*/ 50262 h 184929"/>
              <a:gd name="connsiteX0" fmla="*/ 556324 w 633745"/>
              <a:gd name="connsiteY0" fmla="*/ 0 h 184929"/>
              <a:gd name="connsiteX1" fmla="*/ 598211 w 633745"/>
              <a:gd name="connsiteY1" fmla="*/ 82857 h 184929"/>
              <a:gd name="connsiteX2" fmla="*/ 633745 w 633745"/>
              <a:gd name="connsiteY2" fmla="*/ 151292 h 184929"/>
              <a:gd name="connsiteX3" fmla="*/ 32 w 633745"/>
              <a:gd name="connsiteY3" fmla="*/ 50262 h 184929"/>
              <a:gd name="connsiteX0" fmla="*/ 780453 w 780453"/>
              <a:gd name="connsiteY0" fmla="*/ 405009 h 405009"/>
              <a:gd name="connsiteX1" fmla="*/ 598211 w 780453"/>
              <a:gd name="connsiteY1" fmla="*/ 32595 h 405009"/>
              <a:gd name="connsiteX2" fmla="*/ 633745 w 780453"/>
              <a:gd name="connsiteY2" fmla="*/ 101030 h 405009"/>
              <a:gd name="connsiteX3" fmla="*/ 32 w 780453"/>
              <a:gd name="connsiteY3" fmla="*/ 0 h 405009"/>
              <a:gd name="connsiteX0" fmla="*/ 780453 w 780453"/>
              <a:gd name="connsiteY0" fmla="*/ 405009 h 405009"/>
              <a:gd name="connsiteX1" fmla="*/ 598211 w 780453"/>
              <a:gd name="connsiteY1" fmla="*/ 32595 h 405009"/>
              <a:gd name="connsiteX2" fmla="*/ 633745 w 780453"/>
              <a:gd name="connsiteY2" fmla="*/ 101030 h 405009"/>
              <a:gd name="connsiteX3" fmla="*/ 32 w 780453"/>
              <a:gd name="connsiteY3" fmla="*/ 0 h 405009"/>
              <a:gd name="connsiteX0" fmla="*/ 780453 w 780453"/>
              <a:gd name="connsiteY0" fmla="*/ 405009 h 405009"/>
              <a:gd name="connsiteX1" fmla="*/ 598211 w 780453"/>
              <a:gd name="connsiteY1" fmla="*/ 32595 h 405009"/>
              <a:gd name="connsiteX2" fmla="*/ 633745 w 780453"/>
              <a:gd name="connsiteY2" fmla="*/ 101030 h 405009"/>
              <a:gd name="connsiteX3" fmla="*/ 32 w 780453"/>
              <a:gd name="connsiteY3" fmla="*/ 0 h 405009"/>
              <a:gd name="connsiteX0" fmla="*/ 780453 w 780453"/>
              <a:gd name="connsiteY0" fmla="*/ 405009 h 405009"/>
              <a:gd name="connsiteX1" fmla="*/ 598211 w 780453"/>
              <a:gd name="connsiteY1" fmla="*/ 32595 h 405009"/>
              <a:gd name="connsiteX2" fmla="*/ 633745 w 780453"/>
              <a:gd name="connsiteY2" fmla="*/ 101030 h 405009"/>
              <a:gd name="connsiteX3" fmla="*/ 32 w 780453"/>
              <a:gd name="connsiteY3" fmla="*/ 0 h 405009"/>
              <a:gd name="connsiteX0" fmla="*/ 780453 w 780453"/>
              <a:gd name="connsiteY0" fmla="*/ 437387 h 437387"/>
              <a:gd name="connsiteX1" fmla="*/ 612324 w 780453"/>
              <a:gd name="connsiteY1" fmla="*/ 0 h 437387"/>
              <a:gd name="connsiteX2" fmla="*/ 633745 w 780453"/>
              <a:gd name="connsiteY2" fmla="*/ 133408 h 437387"/>
              <a:gd name="connsiteX3" fmla="*/ 32 w 780453"/>
              <a:gd name="connsiteY3" fmla="*/ 32378 h 437387"/>
              <a:gd name="connsiteX0" fmla="*/ 780453 w 780453"/>
              <a:gd name="connsiteY0" fmla="*/ 437387 h 437387"/>
              <a:gd name="connsiteX1" fmla="*/ 612324 w 780453"/>
              <a:gd name="connsiteY1" fmla="*/ 0 h 437387"/>
              <a:gd name="connsiteX2" fmla="*/ 608095 w 780453"/>
              <a:gd name="connsiteY2" fmla="*/ 83346 h 437387"/>
              <a:gd name="connsiteX3" fmla="*/ 32 w 780453"/>
              <a:gd name="connsiteY3" fmla="*/ 32378 h 437387"/>
              <a:gd name="connsiteX0" fmla="*/ 780450 w 780450"/>
              <a:gd name="connsiteY0" fmla="*/ 437387 h 437387"/>
              <a:gd name="connsiteX1" fmla="*/ 612321 w 780450"/>
              <a:gd name="connsiteY1" fmla="*/ 0 h 437387"/>
              <a:gd name="connsiteX2" fmla="*/ 608092 w 780450"/>
              <a:gd name="connsiteY2" fmla="*/ 83346 h 437387"/>
              <a:gd name="connsiteX3" fmla="*/ 29 w 780450"/>
              <a:gd name="connsiteY3" fmla="*/ 32378 h 437387"/>
              <a:gd name="connsiteX0" fmla="*/ 780450 w 780450"/>
              <a:gd name="connsiteY0" fmla="*/ 438307 h 438307"/>
              <a:gd name="connsiteX1" fmla="*/ 612321 w 780450"/>
              <a:gd name="connsiteY1" fmla="*/ 920 h 438307"/>
              <a:gd name="connsiteX2" fmla="*/ 608092 w 780450"/>
              <a:gd name="connsiteY2" fmla="*/ 84266 h 438307"/>
              <a:gd name="connsiteX3" fmla="*/ 29 w 780450"/>
              <a:gd name="connsiteY3" fmla="*/ 33298 h 438307"/>
              <a:gd name="connsiteX0" fmla="*/ 780450 w 780450"/>
              <a:gd name="connsiteY0" fmla="*/ 411732 h 411732"/>
              <a:gd name="connsiteX1" fmla="*/ 685642 w 780450"/>
              <a:gd name="connsiteY1" fmla="*/ 1408 h 411732"/>
              <a:gd name="connsiteX2" fmla="*/ 608092 w 780450"/>
              <a:gd name="connsiteY2" fmla="*/ 57691 h 411732"/>
              <a:gd name="connsiteX3" fmla="*/ 29 w 780450"/>
              <a:gd name="connsiteY3" fmla="*/ 6723 h 411732"/>
              <a:gd name="connsiteX0" fmla="*/ 780450 w 780450"/>
              <a:gd name="connsiteY0" fmla="*/ 432411 h 432411"/>
              <a:gd name="connsiteX1" fmla="*/ 685642 w 780450"/>
              <a:gd name="connsiteY1" fmla="*/ 22087 h 432411"/>
              <a:gd name="connsiteX2" fmla="*/ 608092 w 780450"/>
              <a:gd name="connsiteY2" fmla="*/ 78370 h 432411"/>
              <a:gd name="connsiteX3" fmla="*/ 29 w 780450"/>
              <a:gd name="connsiteY3" fmla="*/ 27402 h 432411"/>
              <a:gd name="connsiteX0" fmla="*/ 780450 w 780450"/>
              <a:gd name="connsiteY0" fmla="*/ 432411 h 432411"/>
              <a:gd name="connsiteX1" fmla="*/ 685642 w 780450"/>
              <a:gd name="connsiteY1" fmla="*/ 22087 h 432411"/>
              <a:gd name="connsiteX2" fmla="*/ 608092 w 780450"/>
              <a:gd name="connsiteY2" fmla="*/ 78370 h 432411"/>
              <a:gd name="connsiteX3" fmla="*/ 29 w 780450"/>
              <a:gd name="connsiteY3" fmla="*/ 27402 h 432411"/>
              <a:gd name="connsiteX0" fmla="*/ 780450 w 782713"/>
              <a:gd name="connsiteY0" fmla="*/ 405009 h 405009"/>
              <a:gd name="connsiteX1" fmla="*/ 734706 w 782713"/>
              <a:gd name="connsiteY1" fmla="*/ 103783 h 405009"/>
              <a:gd name="connsiteX2" fmla="*/ 608092 w 782713"/>
              <a:gd name="connsiteY2" fmla="*/ 50968 h 405009"/>
              <a:gd name="connsiteX3" fmla="*/ 29 w 782713"/>
              <a:gd name="connsiteY3" fmla="*/ 0 h 405009"/>
              <a:gd name="connsiteX0" fmla="*/ 780450 w 780450"/>
              <a:gd name="connsiteY0" fmla="*/ 413177 h 413177"/>
              <a:gd name="connsiteX1" fmla="*/ 734706 w 780450"/>
              <a:gd name="connsiteY1" fmla="*/ 111951 h 413177"/>
              <a:gd name="connsiteX2" fmla="*/ 608092 w 780450"/>
              <a:gd name="connsiteY2" fmla="*/ 59136 h 413177"/>
              <a:gd name="connsiteX3" fmla="*/ 29 w 780450"/>
              <a:gd name="connsiteY3" fmla="*/ 8168 h 413177"/>
              <a:gd name="connsiteX0" fmla="*/ 780449 w 780449"/>
              <a:gd name="connsiteY0" fmla="*/ 413177 h 413177"/>
              <a:gd name="connsiteX1" fmla="*/ 734705 w 780449"/>
              <a:gd name="connsiteY1" fmla="*/ 111951 h 413177"/>
              <a:gd name="connsiteX2" fmla="*/ 608091 w 780449"/>
              <a:gd name="connsiteY2" fmla="*/ 59136 h 413177"/>
              <a:gd name="connsiteX3" fmla="*/ 28 w 780449"/>
              <a:gd name="connsiteY3" fmla="*/ 8168 h 413177"/>
              <a:gd name="connsiteX0" fmla="*/ 780449 w 780449"/>
              <a:gd name="connsiteY0" fmla="*/ 427111 h 427111"/>
              <a:gd name="connsiteX1" fmla="*/ 734705 w 780449"/>
              <a:gd name="connsiteY1" fmla="*/ 125885 h 427111"/>
              <a:gd name="connsiteX2" fmla="*/ 608091 w 780449"/>
              <a:gd name="connsiteY2" fmla="*/ 73070 h 427111"/>
              <a:gd name="connsiteX3" fmla="*/ 28 w 780449"/>
              <a:gd name="connsiteY3" fmla="*/ 22102 h 427111"/>
              <a:gd name="connsiteX0" fmla="*/ 780449 w 784850"/>
              <a:gd name="connsiteY0" fmla="*/ 427111 h 427111"/>
              <a:gd name="connsiteX1" fmla="*/ 734705 w 784850"/>
              <a:gd name="connsiteY1" fmla="*/ 125885 h 427111"/>
              <a:gd name="connsiteX2" fmla="*/ 608091 w 784850"/>
              <a:gd name="connsiteY2" fmla="*/ 73070 h 427111"/>
              <a:gd name="connsiteX3" fmla="*/ 28 w 784850"/>
              <a:gd name="connsiteY3" fmla="*/ 22102 h 427111"/>
              <a:gd name="connsiteX0" fmla="*/ 780449 w 780449"/>
              <a:gd name="connsiteY0" fmla="*/ 430410 h 430410"/>
              <a:gd name="connsiteX1" fmla="*/ 734705 w 780449"/>
              <a:gd name="connsiteY1" fmla="*/ 129184 h 430410"/>
              <a:gd name="connsiteX2" fmla="*/ 608091 w 780449"/>
              <a:gd name="connsiteY2" fmla="*/ 76369 h 430410"/>
              <a:gd name="connsiteX3" fmla="*/ 28 w 780449"/>
              <a:gd name="connsiteY3" fmla="*/ 25401 h 430410"/>
              <a:gd name="connsiteX0" fmla="*/ 780449 w 780449"/>
              <a:gd name="connsiteY0" fmla="*/ 430410 h 430410"/>
              <a:gd name="connsiteX1" fmla="*/ 734705 w 780449"/>
              <a:gd name="connsiteY1" fmla="*/ 129184 h 430410"/>
              <a:gd name="connsiteX2" fmla="*/ 608091 w 780449"/>
              <a:gd name="connsiteY2" fmla="*/ 76369 h 430410"/>
              <a:gd name="connsiteX3" fmla="*/ 28 w 780449"/>
              <a:gd name="connsiteY3" fmla="*/ 25401 h 430410"/>
              <a:gd name="connsiteX0" fmla="*/ 742359 w 742742"/>
              <a:gd name="connsiteY0" fmla="*/ 402084 h 402084"/>
              <a:gd name="connsiteX1" fmla="*/ 734705 w 742742"/>
              <a:gd name="connsiteY1" fmla="*/ 103783 h 402084"/>
              <a:gd name="connsiteX2" fmla="*/ 608091 w 742742"/>
              <a:gd name="connsiteY2" fmla="*/ 50968 h 402084"/>
              <a:gd name="connsiteX3" fmla="*/ 28 w 742742"/>
              <a:gd name="connsiteY3" fmla="*/ 0 h 402084"/>
              <a:gd name="connsiteX0" fmla="*/ 742359 w 742359"/>
              <a:gd name="connsiteY0" fmla="*/ 402084 h 402084"/>
              <a:gd name="connsiteX1" fmla="*/ 734705 w 742359"/>
              <a:gd name="connsiteY1" fmla="*/ 103783 h 402084"/>
              <a:gd name="connsiteX2" fmla="*/ 608091 w 742359"/>
              <a:gd name="connsiteY2" fmla="*/ 50968 h 402084"/>
              <a:gd name="connsiteX3" fmla="*/ 28 w 742359"/>
              <a:gd name="connsiteY3" fmla="*/ 0 h 402084"/>
              <a:gd name="connsiteX0" fmla="*/ 754891 w 754891"/>
              <a:gd name="connsiteY0" fmla="*/ 400474 h 400474"/>
              <a:gd name="connsiteX1" fmla="*/ 734705 w 754891"/>
              <a:gd name="connsiteY1" fmla="*/ 103783 h 400474"/>
              <a:gd name="connsiteX2" fmla="*/ 608091 w 754891"/>
              <a:gd name="connsiteY2" fmla="*/ 50968 h 400474"/>
              <a:gd name="connsiteX3" fmla="*/ 28 w 754891"/>
              <a:gd name="connsiteY3" fmla="*/ 0 h 400474"/>
              <a:gd name="connsiteX0" fmla="*/ 754891 w 754891"/>
              <a:gd name="connsiteY0" fmla="*/ 400474 h 400474"/>
              <a:gd name="connsiteX1" fmla="*/ 734705 w 754891"/>
              <a:gd name="connsiteY1" fmla="*/ 103783 h 400474"/>
              <a:gd name="connsiteX2" fmla="*/ 608091 w 754891"/>
              <a:gd name="connsiteY2" fmla="*/ 50968 h 400474"/>
              <a:gd name="connsiteX3" fmla="*/ 28 w 754891"/>
              <a:gd name="connsiteY3" fmla="*/ 0 h 400474"/>
              <a:gd name="connsiteX0" fmla="*/ 754863 w 754863"/>
              <a:gd name="connsiteY0" fmla="*/ 400474 h 400474"/>
              <a:gd name="connsiteX1" fmla="*/ 734677 w 754863"/>
              <a:gd name="connsiteY1" fmla="*/ 103783 h 400474"/>
              <a:gd name="connsiteX2" fmla="*/ 608063 w 754863"/>
              <a:gd name="connsiteY2" fmla="*/ 50968 h 400474"/>
              <a:gd name="connsiteX3" fmla="*/ 0 w 754863"/>
              <a:gd name="connsiteY3" fmla="*/ 0 h 400474"/>
              <a:gd name="connsiteX0" fmla="*/ 755082 w 755082"/>
              <a:gd name="connsiteY0" fmla="*/ 400474 h 400474"/>
              <a:gd name="connsiteX1" fmla="*/ 734896 w 755082"/>
              <a:gd name="connsiteY1" fmla="*/ 103783 h 400474"/>
              <a:gd name="connsiteX2" fmla="*/ 608282 w 755082"/>
              <a:gd name="connsiteY2" fmla="*/ 50968 h 400474"/>
              <a:gd name="connsiteX3" fmla="*/ 219 w 755082"/>
              <a:gd name="connsiteY3" fmla="*/ 0 h 400474"/>
              <a:gd name="connsiteX0" fmla="*/ 755364 w 755364"/>
              <a:gd name="connsiteY0" fmla="*/ 400474 h 400474"/>
              <a:gd name="connsiteX1" fmla="*/ 735178 w 755364"/>
              <a:gd name="connsiteY1" fmla="*/ 103783 h 400474"/>
              <a:gd name="connsiteX2" fmla="*/ 608564 w 755364"/>
              <a:gd name="connsiteY2" fmla="*/ 50968 h 400474"/>
              <a:gd name="connsiteX3" fmla="*/ 501 w 755364"/>
              <a:gd name="connsiteY3" fmla="*/ 0 h 40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364" h="400474">
                <a:moveTo>
                  <a:pt x="755364" y="400474"/>
                </a:moveTo>
                <a:cubicBezTo>
                  <a:pt x="736606" y="230241"/>
                  <a:pt x="755334" y="226617"/>
                  <a:pt x="735178" y="103783"/>
                </a:cubicBezTo>
                <a:cubicBezTo>
                  <a:pt x="715022" y="-19051"/>
                  <a:pt x="581436" y="-13435"/>
                  <a:pt x="608564" y="50968"/>
                </a:cubicBezTo>
                <a:cubicBezTo>
                  <a:pt x="693532" y="177651"/>
                  <a:pt x="-21594" y="192627"/>
                  <a:pt x="501" y="0"/>
                </a:cubicBezTo>
              </a:path>
            </a:pathLst>
          </a:custGeom>
          <a:noFill/>
          <a:ln w="57150">
            <a:solidFill>
              <a:srgbClr val="002896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48" name="Grafik 47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2050026"/>
            <a:ext cx="5951984" cy="4187286"/>
          </a:xfrm>
          <a:prstGeom prst="rect">
            <a:avLst/>
          </a:prstGeom>
        </p:spPr>
      </p:pic>
      <p:grpSp>
        <p:nvGrpSpPr>
          <p:cNvPr id="49" name="Gruppieren 48"/>
          <p:cNvGrpSpPr/>
          <p:nvPr/>
        </p:nvGrpSpPr>
        <p:grpSpPr>
          <a:xfrm>
            <a:off x="7985462" y="3224510"/>
            <a:ext cx="2238871" cy="2365029"/>
            <a:chOff x="7985462" y="3224510"/>
            <a:chExt cx="2238871" cy="2365029"/>
          </a:xfrm>
        </p:grpSpPr>
        <p:sp>
          <p:nvSpPr>
            <p:cNvPr id="51" name="Kreis 10"/>
            <p:cNvSpPr/>
            <p:nvPr/>
          </p:nvSpPr>
          <p:spPr>
            <a:xfrm rot="768266" flipH="1">
              <a:off x="7985462" y="3989784"/>
              <a:ext cx="2238871" cy="815351"/>
            </a:xfrm>
            <a:custGeom>
              <a:avLst/>
              <a:gdLst>
                <a:gd name="connsiteX0" fmla="*/ 1224136 w 1224136"/>
                <a:gd name="connsiteY0" fmla="*/ 144016 h 288032"/>
                <a:gd name="connsiteX1" fmla="*/ 683102 w 1224136"/>
                <a:gd name="connsiteY1" fmla="*/ 287059 h 288032"/>
                <a:gd name="connsiteX2" fmla="*/ 504523 w 1224136"/>
                <a:gd name="connsiteY2" fmla="*/ 285792 h 288032"/>
                <a:gd name="connsiteX3" fmla="*/ 136152 w 1224136"/>
                <a:gd name="connsiteY3" fmla="*/ 53457 h 288032"/>
                <a:gd name="connsiteX4" fmla="*/ 612068 w 1224136"/>
                <a:gd name="connsiteY4" fmla="*/ 144016 h 288032"/>
                <a:gd name="connsiteX5" fmla="*/ 1224136 w 1224136"/>
                <a:gd name="connsiteY5" fmla="*/ 144016 h 288032"/>
                <a:gd name="connsiteX0" fmla="*/ 612652 w 1224720"/>
                <a:gd name="connsiteY0" fmla="*/ 90559 h 234575"/>
                <a:gd name="connsiteX1" fmla="*/ 1224720 w 1224720"/>
                <a:gd name="connsiteY1" fmla="*/ 90559 h 234575"/>
                <a:gd name="connsiteX2" fmla="*/ 683686 w 1224720"/>
                <a:gd name="connsiteY2" fmla="*/ 233602 h 234575"/>
                <a:gd name="connsiteX3" fmla="*/ 505107 w 1224720"/>
                <a:gd name="connsiteY3" fmla="*/ 232335 h 234575"/>
                <a:gd name="connsiteX4" fmla="*/ 136736 w 1224720"/>
                <a:gd name="connsiteY4" fmla="*/ 0 h 234575"/>
                <a:gd name="connsiteX5" fmla="*/ 704092 w 1224720"/>
                <a:gd name="connsiteY5" fmla="*/ 181999 h 234575"/>
                <a:gd name="connsiteX0" fmla="*/ 1224720 w 1224720"/>
                <a:gd name="connsiteY0" fmla="*/ 90559 h 234575"/>
                <a:gd name="connsiteX1" fmla="*/ 683686 w 1224720"/>
                <a:gd name="connsiteY1" fmla="*/ 233602 h 234575"/>
                <a:gd name="connsiteX2" fmla="*/ 505107 w 1224720"/>
                <a:gd name="connsiteY2" fmla="*/ 232335 h 234575"/>
                <a:gd name="connsiteX3" fmla="*/ 136736 w 1224720"/>
                <a:gd name="connsiteY3" fmla="*/ 0 h 234575"/>
                <a:gd name="connsiteX4" fmla="*/ 704092 w 1224720"/>
                <a:gd name="connsiteY4" fmla="*/ 181999 h 234575"/>
                <a:gd name="connsiteX0" fmla="*/ 1224720 w 1224720"/>
                <a:gd name="connsiteY0" fmla="*/ 90559 h 234575"/>
                <a:gd name="connsiteX1" fmla="*/ 683686 w 1224720"/>
                <a:gd name="connsiteY1" fmla="*/ 233602 h 234575"/>
                <a:gd name="connsiteX2" fmla="*/ 505107 w 1224720"/>
                <a:gd name="connsiteY2" fmla="*/ 232335 h 234575"/>
                <a:gd name="connsiteX3" fmla="*/ 136736 w 1224720"/>
                <a:gd name="connsiteY3" fmla="*/ 0 h 234575"/>
                <a:gd name="connsiteX0" fmla="*/ 1174605 w 1174605"/>
                <a:gd name="connsiteY0" fmla="*/ 90996 h 235012"/>
                <a:gd name="connsiteX1" fmla="*/ 633571 w 1174605"/>
                <a:gd name="connsiteY1" fmla="*/ 234039 h 235012"/>
                <a:gd name="connsiteX2" fmla="*/ 454992 w 1174605"/>
                <a:gd name="connsiteY2" fmla="*/ 232772 h 235012"/>
                <a:gd name="connsiteX3" fmla="*/ 17497 w 1174605"/>
                <a:gd name="connsiteY3" fmla="*/ 25797 h 235012"/>
                <a:gd name="connsiteX4" fmla="*/ 86621 w 1174605"/>
                <a:gd name="connsiteY4" fmla="*/ 437 h 235012"/>
                <a:gd name="connsiteX0" fmla="*/ 1204213 w 1204213"/>
                <a:gd name="connsiteY0" fmla="*/ 90996 h 235012"/>
                <a:gd name="connsiteX1" fmla="*/ 663179 w 1204213"/>
                <a:gd name="connsiteY1" fmla="*/ 234039 h 235012"/>
                <a:gd name="connsiteX2" fmla="*/ 484600 w 1204213"/>
                <a:gd name="connsiteY2" fmla="*/ 232772 h 235012"/>
                <a:gd name="connsiteX3" fmla="*/ 47105 w 1204213"/>
                <a:gd name="connsiteY3" fmla="*/ 25797 h 235012"/>
                <a:gd name="connsiteX4" fmla="*/ 116229 w 1204213"/>
                <a:gd name="connsiteY4" fmla="*/ 437 h 235012"/>
                <a:gd name="connsiteX0" fmla="*/ 1204213 w 1204213"/>
                <a:gd name="connsiteY0" fmla="*/ 90996 h 248916"/>
                <a:gd name="connsiteX1" fmla="*/ 663179 w 1204213"/>
                <a:gd name="connsiteY1" fmla="*/ 234039 h 248916"/>
                <a:gd name="connsiteX2" fmla="*/ 484600 w 1204213"/>
                <a:gd name="connsiteY2" fmla="*/ 232772 h 248916"/>
                <a:gd name="connsiteX3" fmla="*/ 47105 w 1204213"/>
                <a:gd name="connsiteY3" fmla="*/ 25797 h 248916"/>
                <a:gd name="connsiteX4" fmla="*/ 116229 w 1204213"/>
                <a:gd name="connsiteY4" fmla="*/ 437 h 248916"/>
                <a:gd name="connsiteX0" fmla="*/ 1205896 w 1205896"/>
                <a:gd name="connsiteY0" fmla="*/ 90996 h 236683"/>
                <a:gd name="connsiteX1" fmla="*/ 664862 w 1205896"/>
                <a:gd name="connsiteY1" fmla="*/ 234039 h 236683"/>
                <a:gd name="connsiteX2" fmla="*/ 486283 w 1205896"/>
                <a:gd name="connsiteY2" fmla="*/ 232772 h 236683"/>
                <a:gd name="connsiteX3" fmla="*/ 48788 w 1205896"/>
                <a:gd name="connsiteY3" fmla="*/ 25797 h 236683"/>
                <a:gd name="connsiteX4" fmla="*/ 117912 w 1205896"/>
                <a:gd name="connsiteY4" fmla="*/ 437 h 236683"/>
                <a:gd name="connsiteX0" fmla="*/ 1205896 w 1205896"/>
                <a:gd name="connsiteY0" fmla="*/ 90996 h 233449"/>
                <a:gd name="connsiteX1" fmla="*/ 486283 w 1205896"/>
                <a:gd name="connsiteY1" fmla="*/ 232772 h 233449"/>
                <a:gd name="connsiteX2" fmla="*/ 48788 w 1205896"/>
                <a:gd name="connsiteY2" fmla="*/ 25797 h 233449"/>
                <a:gd name="connsiteX3" fmla="*/ 117912 w 1205896"/>
                <a:gd name="connsiteY3" fmla="*/ 437 h 233449"/>
                <a:gd name="connsiteX0" fmla="*/ 1205896 w 1205896"/>
                <a:gd name="connsiteY0" fmla="*/ 90996 h 234905"/>
                <a:gd name="connsiteX1" fmla="*/ 486283 w 1205896"/>
                <a:gd name="connsiteY1" fmla="*/ 232772 h 234905"/>
                <a:gd name="connsiteX2" fmla="*/ 48788 w 1205896"/>
                <a:gd name="connsiteY2" fmla="*/ 25797 h 234905"/>
                <a:gd name="connsiteX3" fmla="*/ 117912 w 1205896"/>
                <a:gd name="connsiteY3" fmla="*/ 437 h 234905"/>
                <a:gd name="connsiteX0" fmla="*/ 1205546 w 1205546"/>
                <a:gd name="connsiteY0" fmla="*/ 90996 h 241875"/>
                <a:gd name="connsiteX1" fmla="*/ 485933 w 1205546"/>
                <a:gd name="connsiteY1" fmla="*/ 232772 h 241875"/>
                <a:gd name="connsiteX2" fmla="*/ 48438 w 1205546"/>
                <a:gd name="connsiteY2" fmla="*/ 25797 h 241875"/>
                <a:gd name="connsiteX3" fmla="*/ 117562 w 1205546"/>
                <a:gd name="connsiteY3" fmla="*/ 437 h 241875"/>
                <a:gd name="connsiteX0" fmla="*/ 1174605 w 1174605"/>
                <a:gd name="connsiteY0" fmla="*/ 90996 h 241875"/>
                <a:gd name="connsiteX1" fmla="*/ 454992 w 1174605"/>
                <a:gd name="connsiteY1" fmla="*/ 232772 h 241875"/>
                <a:gd name="connsiteX2" fmla="*/ 17497 w 1174605"/>
                <a:gd name="connsiteY2" fmla="*/ 25797 h 241875"/>
                <a:gd name="connsiteX3" fmla="*/ 86621 w 1174605"/>
                <a:gd name="connsiteY3" fmla="*/ 437 h 241875"/>
                <a:gd name="connsiteX0" fmla="*/ 1174605 w 1174605"/>
                <a:gd name="connsiteY0" fmla="*/ 90996 h 238857"/>
                <a:gd name="connsiteX1" fmla="*/ 454992 w 1174605"/>
                <a:gd name="connsiteY1" fmla="*/ 232772 h 238857"/>
                <a:gd name="connsiteX2" fmla="*/ 17497 w 1174605"/>
                <a:gd name="connsiteY2" fmla="*/ 25797 h 238857"/>
                <a:gd name="connsiteX3" fmla="*/ 86621 w 1174605"/>
                <a:gd name="connsiteY3" fmla="*/ 437 h 238857"/>
                <a:gd name="connsiteX0" fmla="*/ 1174605 w 1174605"/>
                <a:gd name="connsiteY0" fmla="*/ 90996 h 90996"/>
                <a:gd name="connsiteX1" fmla="*/ 17497 w 1174605"/>
                <a:gd name="connsiteY1" fmla="*/ 25797 h 90996"/>
                <a:gd name="connsiteX2" fmla="*/ 86621 w 1174605"/>
                <a:gd name="connsiteY2" fmla="*/ 437 h 90996"/>
                <a:gd name="connsiteX0" fmla="*/ 1174605 w 1174605"/>
                <a:gd name="connsiteY0" fmla="*/ 90996 h 207623"/>
                <a:gd name="connsiteX1" fmla="*/ 17497 w 1174605"/>
                <a:gd name="connsiteY1" fmla="*/ 25797 h 207623"/>
                <a:gd name="connsiteX2" fmla="*/ 86621 w 1174605"/>
                <a:gd name="connsiteY2" fmla="*/ 437 h 207623"/>
                <a:gd name="connsiteX0" fmla="*/ 1174605 w 1174605"/>
                <a:gd name="connsiteY0" fmla="*/ 90996 h 275939"/>
                <a:gd name="connsiteX1" fmla="*/ 17497 w 1174605"/>
                <a:gd name="connsiteY1" fmla="*/ 25797 h 275939"/>
                <a:gd name="connsiteX2" fmla="*/ 86621 w 1174605"/>
                <a:gd name="connsiteY2" fmla="*/ 437 h 275939"/>
                <a:gd name="connsiteX0" fmla="*/ 1174605 w 1174605"/>
                <a:gd name="connsiteY0" fmla="*/ 90996 h 246250"/>
                <a:gd name="connsiteX1" fmla="*/ 17497 w 1174605"/>
                <a:gd name="connsiteY1" fmla="*/ 25797 h 246250"/>
                <a:gd name="connsiteX2" fmla="*/ 86621 w 1174605"/>
                <a:gd name="connsiteY2" fmla="*/ 437 h 246250"/>
                <a:gd name="connsiteX0" fmla="*/ 1161694 w 1161694"/>
                <a:gd name="connsiteY0" fmla="*/ 65199 h 220453"/>
                <a:gd name="connsiteX1" fmla="*/ 4586 w 1161694"/>
                <a:gd name="connsiteY1" fmla="*/ 0 h 220453"/>
                <a:gd name="connsiteX0" fmla="*/ 1120428 w 1120428"/>
                <a:gd name="connsiteY0" fmla="*/ 98847 h 243387"/>
                <a:gd name="connsiteX1" fmla="*/ 4746 w 1120428"/>
                <a:gd name="connsiteY1" fmla="*/ 0 h 243387"/>
                <a:gd name="connsiteX0" fmla="*/ 1159470 w 1159470"/>
                <a:gd name="connsiteY0" fmla="*/ 98847 h 240112"/>
                <a:gd name="connsiteX1" fmla="*/ 43788 w 1159470"/>
                <a:gd name="connsiteY1" fmla="*/ 0 h 240112"/>
                <a:gd name="connsiteX0" fmla="*/ 1178275 w 1178275"/>
                <a:gd name="connsiteY0" fmla="*/ 98847 h 239117"/>
                <a:gd name="connsiteX1" fmla="*/ 62593 w 1178275"/>
                <a:gd name="connsiteY1" fmla="*/ 0 h 239117"/>
                <a:gd name="connsiteX0" fmla="*/ 1172710 w 1172710"/>
                <a:gd name="connsiteY0" fmla="*/ 98847 h 241052"/>
                <a:gd name="connsiteX1" fmla="*/ 57028 w 1172710"/>
                <a:gd name="connsiteY1" fmla="*/ 0 h 24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2710" h="241052">
                  <a:moveTo>
                    <a:pt x="1172710" y="98847"/>
                  </a:moveTo>
                  <a:cubicBezTo>
                    <a:pt x="1096957" y="385929"/>
                    <a:pt x="-295290" y="178491"/>
                    <a:pt x="57028" y="0"/>
                  </a:cubicBezTo>
                </a:path>
              </a:pathLst>
            </a:custGeom>
            <a:noFill/>
            <a:ln w="57150">
              <a:solidFill>
                <a:srgbClr val="002896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52" name="Kreis 10"/>
            <p:cNvSpPr/>
            <p:nvPr/>
          </p:nvSpPr>
          <p:spPr>
            <a:xfrm rot="768266" flipH="1">
              <a:off x="7985462" y="3224510"/>
              <a:ext cx="2238871" cy="815351"/>
            </a:xfrm>
            <a:custGeom>
              <a:avLst/>
              <a:gdLst>
                <a:gd name="connsiteX0" fmla="*/ 1224136 w 1224136"/>
                <a:gd name="connsiteY0" fmla="*/ 144016 h 288032"/>
                <a:gd name="connsiteX1" fmla="*/ 683102 w 1224136"/>
                <a:gd name="connsiteY1" fmla="*/ 287059 h 288032"/>
                <a:gd name="connsiteX2" fmla="*/ 504523 w 1224136"/>
                <a:gd name="connsiteY2" fmla="*/ 285792 h 288032"/>
                <a:gd name="connsiteX3" fmla="*/ 136152 w 1224136"/>
                <a:gd name="connsiteY3" fmla="*/ 53457 h 288032"/>
                <a:gd name="connsiteX4" fmla="*/ 612068 w 1224136"/>
                <a:gd name="connsiteY4" fmla="*/ 144016 h 288032"/>
                <a:gd name="connsiteX5" fmla="*/ 1224136 w 1224136"/>
                <a:gd name="connsiteY5" fmla="*/ 144016 h 288032"/>
                <a:gd name="connsiteX0" fmla="*/ 612652 w 1224720"/>
                <a:gd name="connsiteY0" fmla="*/ 90559 h 234575"/>
                <a:gd name="connsiteX1" fmla="*/ 1224720 w 1224720"/>
                <a:gd name="connsiteY1" fmla="*/ 90559 h 234575"/>
                <a:gd name="connsiteX2" fmla="*/ 683686 w 1224720"/>
                <a:gd name="connsiteY2" fmla="*/ 233602 h 234575"/>
                <a:gd name="connsiteX3" fmla="*/ 505107 w 1224720"/>
                <a:gd name="connsiteY3" fmla="*/ 232335 h 234575"/>
                <a:gd name="connsiteX4" fmla="*/ 136736 w 1224720"/>
                <a:gd name="connsiteY4" fmla="*/ 0 h 234575"/>
                <a:gd name="connsiteX5" fmla="*/ 704092 w 1224720"/>
                <a:gd name="connsiteY5" fmla="*/ 181999 h 234575"/>
                <a:gd name="connsiteX0" fmla="*/ 1224720 w 1224720"/>
                <a:gd name="connsiteY0" fmla="*/ 90559 h 234575"/>
                <a:gd name="connsiteX1" fmla="*/ 683686 w 1224720"/>
                <a:gd name="connsiteY1" fmla="*/ 233602 h 234575"/>
                <a:gd name="connsiteX2" fmla="*/ 505107 w 1224720"/>
                <a:gd name="connsiteY2" fmla="*/ 232335 h 234575"/>
                <a:gd name="connsiteX3" fmla="*/ 136736 w 1224720"/>
                <a:gd name="connsiteY3" fmla="*/ 0 h 234575"/>
                <a:gd name="connsiteX4" fmla="*/ 704092 w 1224720"/>
                <a:gd name="connsiteY4" fmla="*/ 181999 h 234575"/>
                <a:gd name="connsiteX0" fmla="*/ 1224720 w 1224720"/>
                <a:gd name="connsiteY0" fmla="*/ 90559 h 234575"/>
                <a:gd name="connsiteX1" fmla="*/ 683686 w 1224720"/>
                <a:gd name="connsiteY1" fmla="*/ 233602 h 234575"/>
                <a:gd name="connsiteX2" fmla="*/ 505107 w 1224720"/>
                <a:gd name="connsiteY2" fmla="*/ 232335 h 234575"/>
                <a:gd name="connsiteX3" fmla="*/ 136736 w 1224720"/>
                <a:gd name="connsiteY3" fmla="*/ 0 h 234575"/>
                <a:gd name="connsiteX0" fmla="*/ 1174605 w 1174605"/>
                <a:gd name="connsiteY0" fmla="*/ 90996 h 235012"/>
                <a:gd name="connsiteX1" fmla="*/ 633571 w 1174605"/>
                <a:gd name="connsiteY1" fmla="*/ 234039 h 235012"/>
                <a:gd name="connsiteX2" fmla="*/ 454992 w 1174605"/>
                <a:gd name="connsiteY2" fmla="*/ 232772 h 235012"/>
                <a:gd name="connsiteX3" fmla="*/ 17497 w 1174605"/>
                <a:gd name="connsiteY3" fmla="*/ 25797 h 235012"/>
                <a:gd name="connsiteX4" fmla="*/ 86621 w 1174605"/>
                <a:gd name="connsiteY4" fmla="*/ 437 h 235012"/>
                <a:gd name="connsiteX0" fmla="*/ 1204213 w 1204213"/>
                <a:gd name="connsiteY0" fmla="*/ 90996 h 235012"/>
                <a:gd name="connsiteX1" fmla="*/ 663179 w 1204213"/>
                <a:gd name="connsiteY1" fmla="*/ 234039 h 235012"/>
                <a:gd name="connsiteX2" fmla="*/ 484600 w 1204213"/>
                <a:gd name="connsiteY2" fmla="*/ 232772 h 235012"/>
                <a:gd name="connsiteX3" fmla="*/ 47105 w 1204213"/>
                <a:gd name="connsiteY3" fmla="*/ 25797 h 235012"/>
                <a:gd name="connsiteX4" fmla="*/ 116229 w 1204213"/>
                <a:gd name="connsiteY4" fmla="*/ 437 h 235012"/>
                <a:gd name="connsiteX0" fmla="*/ 1204213 w 1204213"/>
                <a:gd name="connsiteY0" fmla="*/ 90996 h 248916"/>
                <a:gd name="connsiteX1" fmla="*/ 663179 w 1204213"/>
                <a:gd name="connsiteY1" fmla="*/ 234039 h 248916"/>
                <a:gd name="connsiteX2" fmla="*/ 484600 w 1204213"/>
                <a:gd name="connsiteY2" fmla="*/ 232772 h 248916"/>
                <a:gd name="connsiteX3" fmla="*/ 47105 w 1204213"/>
                <a:gd name="connsiteY3" fmla="*/ 25797 h 248916"/>
                <a:gd name="connsiteX4" fmla="*/ 116229 w 1204213"/>
                <a:gd name="connsiteY4" fmla="*/ 437 h 248916"/>
                <a:gd name="connsiteX0" fmla="*/ 1205896 w 1205896"/>
                <a:gd name="connsiteY0" fmla="*/ 90996 h 236683"/>
                <a:gd name="connsiteX1" fmla="*/ 664862 w 1205896"/>
                <a:gd name="connsiteY1" fmla="*/ 234039 h 236683"/>
                <a:gd name="connsiteX2" fmla="*/ 486283 w 1205896"/>
                <a:gd name="connsiteY2" fmla="*/ 232772 h 236683"/>
                <a:gd name="connsiteX3" fmla="*/ 48788 w 1205896"/>
                <a:gd name="connsiteY3" fmla="*/ 25797 h 236683"/>
                <a:gd name="connsiteX4" fmla="*/ 117912 w 1205896"/>
                <a:gd name="connsiteY4" fmla="*/ 437 h 236683"/>
                <a:gd name="connsiteX0" fmla="*/ 1205896 w 1205896"/>
                <a:gd name="connsiteY0" fmla="*/ 90996 h 233449"/>
                <a:gd name="connsiteX1" fmla="*/ 486283 w 1205896"/>
                <a:gd name="connsiteY1" fmla="*/ 232772 h 233449"/>
                <a:gd name="connsiteX2" fmla="*/ 48788 w 1205896"/>
                <a:gd name="connsiteY2" fmla="*/ 25797 h 233449"/>
                <a:gd name="connsiteX3" fmla="*/ 117912 w 1205896"/>
                <a:gd name="connsiteY3" fmla="*/ 437 h 233449"/>
                <a:gd name="connsiteX0" fmla="*/ 1205896 w 1205896"/>
                <a:gd name="connsiteY0" fmla="*/ 90996 h 234905"/>
                <a:gd name="connsiteX1" fmla="*/ 486283 w 1205896"/>
                <a:gd name="connsiteY1" fmla="*/ 232772 h 234905"/>
                <a:gd name="connsiteX2" fmla="*/ 48788 w 1205896"/>
                <a:gd name="connsiteY2" fmla="*/ 25797 h 234905"/>
                <a:gd name="connsiteX3" fmla="*/ 117912 w 1205896"/>
                <a:gd name="connsiteY3" fmla="*/ 437 h 234905"/>
                <a:gd name="connsiteX0" fmla="*/ 1205546 w 1205546"/>
                <a:gd name="connsiteY0" fmla="*/ 90996 h 241875"/>
                <a:gd name="connsiteX1" fmla="*/ 485933 w 1205546"/>
                <a:gd name="connsiteY1" fmla="*/ 232772 h 241875"/>
                <a:gd name="connsiteX2" fmla="*/ 48438 w 1205546"/>
                <a:gd name="connsiteY2" fmla="*/ 25797 h 241875"/>
                <a:gd name="connsiteX3" fmla="*/ 117562 w 1205546"/>
                <a:gd name="connsiteY3" fmla="*/ 437 h 241875"/>
                <a:gd name="connsiteX0" fmla="*/ 1174605 w 1174605"/>
                <a:gd name="connsiteY0" fmla="*/ 90996 h 241875"/>
                <a:gd name="connsiteX1" fmla="*/ 454992 w 1174605"/>
                <a:gd name="connsiteY1" fmla="*/ 232772 h 241875"/>
                <a:gd name="connsiteX2" fmla="*/ 17497 w 1174605"/>
                <a:gd name="connsiteY2" fmla="*/ 25797 h 241875"/>
                <a:gd name="connsiteX3" fmla="*/ 86621 w 1174605"/>
                <a:gd name="connsiteY3" fmla="*/ 437 h 241875"/>
                <a:gd name="connsiteX0" fmla="*/ 1174605 w 1174605"/>
                <a:gd name="connsiteY0" fmla="*/ 90996 h 238857"/>
                <a:gd name="connsiteX1" fmla="*/ 454992 w 1174605"/>
                <a:gd name="connsiteY1" fmla="*/ 232772 h 238857"/>
                <a:gd name="connsiteX2" fmla="*/ 17497 w 1174605"/>
                <a:gd name="connsiteY2" fmla="*/ 25797 h 238857"/>
                <a:gd name="connsiteX3" fmla="*/ 86621 w 1174605"/>
                <a:gd name="connsiteY3" fmla="*/ 437 h 238857"/>
                <a:gd name="connsiteX0" fmla="*/ 1174605 w 1174605"/>
                <a:gd name="connsiteY0" fmla="*/ 90996 h 90996"/>
                <a:gd name="connsiteX1" fmla="*/ 17497 w 1174605"/>
                <a:gd name="connsiteY1" fmla="*/ 25797 h 90996"/>
                <a:gd name="connsiteX2" fmla="*/ 86621 w 1174605"/>
                <a:gd name="connsiteY2" fmla="*/ 437 h 90996"/>
                <a:gd name="connsiteX0" fmla="*/ 1174605 w 1174605"/>
                <a:gd name="connsiteY0" fmla="*/ 90996 h 207623"/>
                <a:gd name="connsiteX1" fmla="*/ 17497 w 1174605"/>
                <a:gd name="connsiteY1" fmla="*/ 25797 h 207623"/>
                <a:gd name="connsiteX2" fmla="*/ 86621 w 1174605"/>
                <a:gd name="connsiteY2" fmla="*/ 437 h 207623"/>
                <a:gd name="connsiteX0" fmla="*/ 1174605 w 1174605"/>
                <a:gd name="connsiteY0" fmla="*/ 90996 h 275939"/>
                <a:gd name="connsiteX1" fmla="*/ 17497 w 1174605"/>
                <a:gd name="connsiteY1" fmla="*/ 25797 h 275939"/>
                <a:gd name="connsiteX2" fmla="*/ 86621 w 1174605"/>
                <a:gd name="connsiteY2" fmla="*/ 437 h 275939"/>
                <a:gd name="connsiteX0" fmla="*/ 1174605 w 1174605"/>
                <a:gd name="connsiteY0" fmla="*/ 90996 h 246250"/>
                <a:gd name="connsiteX1" fmla="*/ 17497 w 1174605"/>
                <a:gd name="connsiteY1" fmla="*/ 25797 h 246250"/>
                <a:gd name="connsiteX2" fmla="*/ 86621 w 1174605"/>
                <a:gd name="connsiteY2" fmla="*/ 437 h 246250"/>
                <a:gd name="connsiteX0" fmla="*/ 1161694 w 1161694"/>
                <a:gd name="connsiteY0" fmla="*/ 65199 h 220453"/>
                <a:gd name="connsiteX1" fmla="*/ 4586 w 1161694"/>
                <a:gd name="connsiteY1" fmla="*/ 0 h 220453"/>
                <a:gd name="connsiteX0" fmla="*/ 1120428 w 1120428"/>
                <a:gd name="connsiteY0" fmla="*/ 98847 h 243387"/>
                <a:gd name="connsiteX1" fmla="*/ 4746 w 1120428"/>
                <a:gd name="connsiteY1" fmla="*/ 0 h 243387"/>
                <a:gd name="connsiteX0" fmla="*/ 1159470 w 1159470"/>
                <a:gd name="connsiteY0" fmla="*/ 98847 h 240112"/>
                <a:gd name="connsiteX1" fmla="*/ 43788 w 1159470"/>
                <a:gd name="connsiteY1" fmla="*/ 0 h 240112"/>
                <a:gd name="connsiteX0" fmla="*/ 1178275 w 1178275"/>
                <a:gd name="connsiteY0" fmla="*/ 98847 h 239117"/>
                <a:gd name="connsiteX1" fmla="*/ 62593 w 1178275"/>
                <a:gd name="connsiteY1" fmla="*/ 0 h 239117"/>
                <a:gd name="connsiteX0" fmla="*/ 1172710 w 1172710"/>
                <a:gd name="connsiteY0" fmla="*/ 98847 h 241052"/>
                <a:gd name="connsiteX1" fmla="*/ 57028 w 1172710"/>
                <a:gd name="connsiteY1" fmla="*/ 0 h 24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2710" h="241052">
                  <a:moveTo>
                    <a:pt x="1172710" y="98847"/>
                  </a:moveTo>
                  <a:cubicBezTo>
                    <a:pt x="1096957" y="385929"/>
                    <a:pt x="-295290" y="178491"/>
                    <a:pt x="57028" y="0"/>
                  </a:cubicBezTo>
                </a:path>
              </a:pathLst>
            </a:custGeom>
            <a:noFill/>
            <a:ln w="57150">
              <a:solidFill>
                <a:srgbClr val="002896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53" name="Kreis 10"/>
            <p:cNvSpPr/>
            <p:nvPr/>
          </p:nvSpPr>
          <p:spPr>
            <a:xfrm rot="768266" flipH="1">
              <a:off x="7985462" y="4774188"/>
              <a:ext cx="2238871" cy="815351"/>
            </a:xfrm>
            <a:custGeom>
              <a:avLst/>
              <a:gdLst>
                <a:gd name="connsiteX0" fmla="*/ 1224136 w 1224136"/>
                <a:gd name="connsiteY0" fmla="*/ 144016 h 288032"/>
                <a:gd name="connsiteX1" fmla="*/ 683102 w 1224136"/>
                <a:gd name="connsiteY1" fmla="*/ 287059 h 288032"/>
                <a:gd name="connsiteX2" fmla="*/ 504523 w 1224136"/>
                <a:gd name="connsiteY2" fmla="*/ 285792 h 288032"/>
                <a:gd name="connsiteX3" fmla="*/ 136152 w 1224136"/>
                <a:gd name="connsiteY3" fmla="*/ 53457 h 288032"/>
                <a:gd name="connsiteX4" fmla="*/ 612068 w 1224136"/>
                <a:gd name="connsiteY4" fmla="*/ 144016 h 288032"/>
                <a:gd name="connsiteX5" fmla="*/ 1224136 w 1224136"/>
                <a:gd name="connsiteY5" fmla="*/ 144016 h 288032"/>
                <a:gd name="connsiteX0" fmla="*/ 612652 w 1224720"/>
                <a:gd name="connsiteY0" fmla="*/ 90559 h 234575"/>
                <a:gd name="connsiteX1" fmla="*/ 1224720 w 1224720"/>
                <a:gd name="connsiteY1" fmla="*/ 90559 h 234575"/>
                <a:gd name="connsiteX2" fmla="*/ 683686 w 1224720"/>
                <a:gd name="connsiteY2" fmla="*/ 233602 h 234575"/>
                <a:gd name="connsiteX3" fmla="*/ 505107 w 1224720"/>
                <a:gd name="connsiteY3" fmla="*/ 232335 h 234575"/>
                <a:gd name="connsiteX4" fmla="*/ 136736 w 1224720"/>
                <a:gd name="connsiteY4" fmla="*/ 0 h 234575"/>
                <a:gd name="connsiteX5" fmla="*/ 704092 w 1224720"/>
                <a:gd name="connsiteY5" fmla="*/ 181999 h 234575"/>
                <a:gd name="connsiteX0" fmla="*/ 1224720 w 1224720"/>
                <a:gd name="connsiteY0" fmla="*/ 90559 h 234575"/>
                <a:gd name="connsiteX1" fmla="*/ 683686 w 1224720"/>
                <a:gd name="connsiteY1" fmla="*/ 233602 h 234575"/>
                <a:gd name="connsiteX2" fmla="*/ 505107 w 1224720"/>
                <a:gd name="connsiteY2" fmla="*/ 232335 h 234575"/>
                <a:gd name="connsiteX3" fmla="*/ 136736 w 1224720"/>
                <a:gd name="connsiteY3" fmla="*/ 0 h 234575"/>
                <a:gd name="connsiteX4" fmla="*/ 704092 w 1224720"/>
                <a:gd name="connsiteY4" fmla="*/ 181999 h 234575"/>
                <a:gd name="connsiteX0" fmla="*/ 1224720 w 1224720"/>
                <a:gd name="connsiteY0" fmla="*/ 90559 h 234575"/>
                <a:gd name="connsiteX1" fmla="*/ 683686 w 1224720"/>
                <a:gd name="connsiteY1" fmla="*/ 233602 h 234575"/>
                <a:gd name="connsiteX2" fmla="*/ 505107 w 1224720"/>
                <a:gd name="connsiteY2" fmla="*/ 232335 h 234575"/>
                <a:gd name="connsiteX3" fmla="*/ 136736 w 1224720"/>
                <a:gd name="connsiteY3" fmla="*/ 0 h 234575"/>
                <a:gd name="connsiteX0" fmla="*/ 1174605 w 1174605"/>
                <a:gd name="connsiteY0" fmla="*/ 90996 h 235012"/>
                <a:gd name="connsiteX1" fmla="*/ 633571 w 1174605"/>
                <a:gd name="connsiteY1" fmla="*/ 234039 h 235012"/>
                <a:gd name="connsiteX2" fmla="*/ 454992 w 1174605"/>
                <a:gd name="connsiteY2" fmla="*/ 232772 h 235012"/>
                <a:gd name="connsiteX3" fmla="*/ 17497 w 1174605"/>
                <a:gd name="connsiteY3" fmla="*/ 25797 h 235012"/>
                <a:gd name="connsiteX4" fmla="*/ 86621 w 1174605"/>
                <a:gd name="connsiteY4" fmla="*/ 437 h 235012"/>
                <a:gd name="connsiteX0" fmla="*/ 1204213 w 1204213"/>
                <a:gd name="connsiteY0" fmla="*/ 90996 h 235012"/>
                <a:gd name="connsiteX1" fmla="*/ 663179 w 1204213"/>
                <a:gd name="connsiteY1" fmla="*/ 234039 h 235012"/>
                <a:gd name="connsiteX2" fmla="*/ 484600 w 1204213"/>
                <a:gd name="connsiteY2" fmla="*/ 232772 h 235012"/>
                <a:gd name="connsiteX3" fmla="*/ 47105 w 1204213"/>
                <a:gd name="connsiteY3" fmla="*/ 25797 h 235012"/>
                <a:gd name="connsiteX4" fmla="*/ 116229 w 1204213"/>
                <a:gd name="connsiteY4" fmla="*/ 437 h 235012"/>
                <a:gd name="connsiteX0" fmla="*/ 1204213 w 1204213"/>
                <a:gd name="connsiteY0" fmla="*/ 90996 h 248916"/>
                <a:gd name="connsiteX1" fmla="*/ 663179 w 1204213"/>
                <a:gd name="connsiteY1" fmla="*/ 234039 h 248916"/>
                <a:gd name="connsiteX2" fmla="*/ 484600 w 1204213"/>
                <a:gd name="connsiteY2" fmla="*/ 232772 h 248916"/>
                <a:gd name="connsiteX3" fmla="*/ 47105 w 1204213"/>
                <a:gd name="connsiteY3" fmla="*/ 25797 h 248916"/>
                <a:gd name="connsiteX4" fmla="*/ 116229 w 1204213"/>
                <a:gd name="connsiteY4" fmla="*/ 437 h 248916"/>
                <a:gd name="connsiteX0" fmla="*/ 1205896 w 1205896"/>
                <a:gd name="connsiteY0" fmla="*/ 90996 h 236683"/>
                <a:gd name="connsiteX1" fmla="*/ 664862 w 1205896"/>
                <a:gd name="connsiteY1" fmla="*/ 234039 h 236683"/>
                <a:gd name="connsiteX2" fmla="*/ 486283 w 1205896"/>
                <a:gd name="connsiteY2" fmla="*/ 232772 h 236683"/>
                <a:gd name="connsiteX3" fmla="*/ 48788 w 1205896"/>
                <a:gd name="connsiteY3" fmla="*/ 25797 h 236683"/>
                <a:gd name="connsiteX4" fmla="*/ 117912 w 1205896"/>
                <a:gd name="connsiteY4" fmla="*/ 437 h 236683"/>
                <a:gd name="connsiteX0" fmla="*/ 1205896 w 1205896"/>
                <a:gd name="connsiteY0" fmla="*/ 90996 h 233449"/>
                <a:gd name="connsiteX1" fmla="*/ 486283 w 1205896"/>
                <a:gd name="connsiteY1" fmla="*/ 232772 h 233449"/>
                <a:gd name="connsiteX2" fmla="*/ 48788 w 1205896"/>
                <a:gd name="connsiteY2" fmla="*/ 25797 h 233449"/>
                <a:gd name="connsiteX3" fmla="*/ 117912 w 1205896"/>
                <a:gd name="connsiteY3" fmla="*/ 437 h 233449"/>
                <a:gd name="connsiteX0" fmla="*/ 1205896 w 1205896"/>
                <a:gd name="connsiteY0" fmla="*/ 90996 h 234905"/>
                <a:gd name="connsiteX1" fmla="*/ 486283 w 1205896"/>
                <a:gd name="connsiteY1" fmla="*/ 232772 h 234905"/>
                <a:gd name="connsiteX2" fmla="*/ 48788 w 1205896"/>
                <a:gd name="connsiteY2" fmla="*/ 25797 h 234905"/>
                <a:gd name="connsiteX3" fmla="*/ 117912 w 1205896"/>
                <a:gd name="connsiteY3" fmla="*/ 437 h 234905"/>
                <a:gd name="connsiteX0" fmla="*/ 1205546 w 1205546"/>
                <a:gd name="connsiteY0" fmla="*/ 90996 h 241875"/>
                <a:gd name="connsiteX1" fmla="*/ 485933 w 1205546"/>
                <a:gd name="connsiteY1" fmla="*/ 232772 h 241875"/>
                <a:gd name="connsiteX2" fmla="*/ 48438 w 1205546"/>
                <a:gd name="connsiteY2" fmla="*/ 25797 h 241875"/>
                <a:gd name="connsiteX3" fmla="*/ 117562 w 1205546"/>
                <a:gd name="connsiteY3" fmla="*/ 437 h 241875"/>
                <a:gd name="connsiteX0" fmla="*/ 1174605 w 1174605"/>
                <a:gd name="connsiteY0" fmla="*/ 90996 h 241875"/>
                <a:gd name="connsiteX1" fmla="*/ 454992 w 1174605"/>
                <a:gd name="connsiteY1" fmla="*/ 232772 h 241875"/>
                <a:gd name="connsiteX2" fmla="*/ 17497 w 1174605"/>
                <a:gd name="connsiteY2" fmla="*/ 25797 h 241875"/>
                <a:gd name="connsiteX3" fmla="*/ 86621 w 1174605"/>
                <a:gd name="connsiteY3" fmla="*/ 437 h 241875"/>
                <a:gd name="connsiteX0" fmla="*/ 1174605 w 1174605"/>
                <a:gd name="connsiteY0" fmla="*/ 90996 h 238857"/>
                <a:gd name="connsiteX1" fmla="*/ 454992 w 1174605"/>
                <a:gd name="connsiteY1" fmla="*/ 232772 h 238857"/>
                <a:gd name="connsiteX2" fmla="*/ 17497 w 1174605"/>
                <a:gd name="connsiteY2" fmla="*/ 25797 h 238857"/>
                <a:gd name="connsiteX3" fmla="*/ 86621 w 1174605"/>
                <a:gd name="connsiteY3" fmla="*/ 437 h 238857"/>
                <a:gd name="connsiteX0" fmla="*/ 1174605 w 1174605"/>
                <a:gd name="connsiteY0" fmla="*/ 90996 h 90996"/>
                <a:gd name="connsiteX1" fmla="*/ 17497 w 1174605"/>
                <a:gd name="connsiteY1" fmla="*/ 25797 h 90996"/>
                <a:gd name="connsiteX2" fmla="*/ 86621 w 1174605"/>
                <a:gd name="connsiteY2" fmla="*/ 437 h 90996"/>
                <a:gd name="connsiteX0" fmla="*/ 1174605 w 1174605"/>
                <a:gd name="connsiteY0" fmla="*/ 90996 h 207623"/>
                <a:gd name="connsiteX1" fmla="*/ 17497 w 1174605"/>
                <a:gd name="connsiteY1" fmla="*/ 25797 h 207623"/>
                <a:gd name="connsiteX2" fmla="*/ 86621 w 1174605"/>
                <a:gd name="connsiteY2" fmla="*/ 437 h 207623"/>
                <a:gd name="connsiteX0" fmla="*/ 1174605 w 1174605"/>
                <a:gd name="connsiteY0" fmla="*/ 90996 h 275939"/>
                <a:gd name="connsiteX1" fmla="*/ 17497 w 1174605"/>
                <a:gd name="connsiteY1" fmla="*/ 25797 h 275939"/>
                <a:gd name="connsiteX2" fmla="*/ 86621 w 1174605"/>
                <a:gd name="connsiteY2" fmla="*/ 437 h 275939"/>
                <a:gd name="connsiteX0" fmla="*/ 1174605 w 1174605"/>
                <a:gd name="connsiteY0" fmla="*/ 90996 h 246250"/>
                <a:gd name="connsiteX1" fmla="*/ 17497 w 1174605"/>
                <a:gd name="connsiteY1" fmla="*/ 25797 h 246250"/>
                <a:gd name="connsiteX2" fmla="*/ 86621 w 1174605"/>
                <a:gd name="connsiteY2" fmla="*/ 437 h 246250"/>
                <a:gd name="connsiteX0" fmla="*/ 1161694 w 1161694"/>
                <a:gd name="connsiteY0" fmla="*/ 65199 h 220453"/>
                <a:gd name="connsiteX1" fmla="*/ 4586 w 1161694"/>
                <a:gd name="connsiteY1" fmla="*/ 0 h 220453"/>
                <a:gd name="connsiteX0" fmla="*/ 1120428 w 1120428"/>
                <a:gd name="connsiteY0" fmla="*/ 98847 h 243387"/>
                <a:gd name="connsiteX1" fmla="*/ 4746 w 1120428"/>
                <a:gd name="connsiteY1" fmla="*/ 0 h 243387"/>
                <a:gd name="connsiteX0" fmla="*/ 1159470 w 1159470"/>
                <a:gd name="connsiteY0" fmla="*/ 98847 h 240112"/>
                <a:gd name="connsiteX1" fmla="*/ 43788 w 1159470"/>
                <a:gd name="connsiteY1" fmla="*/ 0 h 240112"/>
                <a:gd name="connsiteX0" fmla="*/ 1178275 w 1178275"/>
                <a:gd name="connsiteY0" fmla="*/ 98847 h 239117"/>
                <a:gd name="connsiteX1" fmla="*/ 62593 w 1178275"/>
                <a:gd name="connsiteY1" fmla="*/ 0 h 239117"/>
                <a:gd name="connsiteX0" fmla="*/ 1172710 w 1172710"/>
                <a:gd name="connsiteY0" fmla="*/ 98847 h 241052"/>
                <a:gd name="connsiteX1" fmla="*/ 57028 w 1172710"/>
                <a:gd name="connsiteY1" fmla="*/ 0 h 24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2710" h="241052">
                  <a:moveTo>
                    <a:pt x="1172710" y="98847"/>
                  </a:moveTo>
                  <a:cubicBezTo>
                    <a:pt x="1096957" y="385929"/>
                    <a:pt x="-295290" y="178491"/>
                    <a:pt x="57028" y="0"/>
                  </a:cubicBezTo>
                </a:path>
              </a:pathLst>
            </a:custGeom>
            <a:noFill/>
            <a:ln w="57150">
              <a:solidFill>
                <a:srgbClr val="002896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54" name="Ellipse 53"/>
          <p:cNvSpPr/>
          <p:nvPr/>
        </p:nvSpPr>
        <p:spPr>
          <a:xfrm>
            <a:off x="8184232" y="1973560"/>
            <a:ext cx="2016224" cy="2160240"/>
          </a:xfrm>
          <a:prstGeom prst="ellipse">
            <a:avLst/>
          </a:prstGeom>
          <a:solidFill>
            <a:srgbClr val="7F7F7F">
              <a:alpha val="50196"/>
            </a:srgbClr>
          </a:solidFill>
          <a:ln>
            <a:noFill/>
          </a:ln>
          <a:scene3d>
            <a:camera prst="perspectiveFront">
              <a:rot lat="4260000" lon="0" rev="10800000"/>
            </a:camera>
            <a:lightRig rig="threePt" dir="t"/>
          </a:scene3d>
          <a:sp3d extrusionH="254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263352" y="1844824"/>
            <a:ext cx="5184576" cy="453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1" name="Bild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116632"/>
            <a:ext cx="810000" cy="81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777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3952" y="2204864"/>
            <a:ext cx="6264696" cy="3000284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b="0" dirty="0"/>
              <a:t>Magnete </a:t>
            </a:r>
            <a:br>
              <a:rPr lang="de-DE" b="0" dirty="0"/>
            </a:br>
            <a:r>
              <a:rPr lang="de-DE" dirty="0"/>
              <a:t>Wie Funktionieren die? Permanentmagnete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0DD9277-7B03-46BA-A1AA-E0A86CA0F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5DEE2ED-DBC3-4D9A-AFA9-3BDED5578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Duplomotor</a:t>
            </a:r>
            <a:r>
              <a:rPr lang="de-DE" dirty="0"/>
              <a:t> bis Alufolienbremse | Tim Fischer, Lucas Wildermuth / T1/MR | </a:t>
            </a:r>
            <a:r>
              <a:rPr lang="de-DE" dirty="0" err="1"/>
              <a:t>WiSe</a:t>
            </a:r>
            <a:r>
              <a:rPr lang="de-DE" dirty="0"/>
              <a:t> 2019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48BBC2E6-60FE-4027-B3AE-1C7F349E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063" y="1961534"/>
            <a:ext cx="4695825" cy="4380272"/>
          </a:xfrm>
          <a:prstGeom prst="rect">
            <a:avLst/>
          </a:prstGeom>
        </p:spPr>
      </p:pic>
      <p:grpSp>
        <p:nvGrpSpPr>
          <p:cNvPr id="30" name="Gruppieren 29"/>
          <p:cNvGrpSpPr/>
          <p:nvPr/>
        </p:nvGrpSpPr>
        <p:grpSpPr>
          <a:xfrm>
            <a:off x="1477219" y="2852935"/>
            <a:ext cx="2381918" cy="2516658"/>
            <a:chOff x="2091105" y="4190638"/>
            <a:chExt cx="463120" cy="1546299"/>
          </a:xfrm>
        </p:grpSpPr>
        <p:sp>
          <p:nvSpPr>
            <p:cNvPr id="33" name="Rechteck 32"/>
            <p:cNvSpPr/>
            <p:nvPr/>
          </p:nvSpPr>
          <p:spPr>
            <a:xfrm rot="5464">
              <a:off x="2091105" y="4234711"/>
              <a:ext cx="463120" cy="1449955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6000" b="1"/>
            </a:p>
          </p:txBody>
        </p:sp>
        <p:sp>
          <p:nvSpPr>
            <p:cNvPr id="34" name="Textfeld 33"/>
            <p:cNvSpPr txBox="1"/>
            <p:nvPr/>
          </p:nvSpPr>
          <p:spPr>
            <a:xfrm rot="17391">
              <a:off x="2257683" y="4190638"/>
              <a:ext cx="144056" cy="624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 smtClean="0"/>
                <a:t>N</a:t>
              </a:r>
              <a:endParaRPr lang="de-DE" sz="6000" b="1" dirty="0"/>
            </a:p>
          </p:txBody>
        </p:sp>
        <p:sp>
          <p:nvSpPr>
            <p:cNvPr id="35" name="Textfeld 34"/>
            <p:cNvSpPr txBox="1"/>
            <p:nvPr/>
          </p:nvSpPr>
          <p:spPr>
            <a:xfrm rot="17391">
              <a:off x="2257683" y="5112888"/>
              <a:ext cx="135641" cy="624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/>
                <a:t>S</a:t>
              </a:r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7374480" y="3861048"/>
            <a:ext cx="2815847" cy="711267"/>
            <a:chOff x="6242264" y="3717032"/>
            <a:chExt cx="2815847" cy="711267"/>
          </a:xfrm>
        </p:grpSpPr>
        <p:sp>
          <p:nvSpPr>
            <p:cNvPr id="37" name="Kreis 10"/>
            <p:cNvSpPr/>
            <p:nvPr/>
          </p:nvSpPr>
          <p:spPr>
            <a:xfrm rot="21431073" flipH="1">
              <a:off x="6242264" y="3785801"/>
              <a:ext cx="2815847" cy="642498"/>
            </a:xfrm>
            <a:custGeom>
              <a:avLst/>
              <a:gdLst>
                <a:gd name="connsiteX0" fmla="*/ 1224136 w 1224136"/>
                <a:gd name="connsiteY0" fmla="*/ 144016 h 288032"/>
                <a:gd name="connsiteX1" fmla="*/ 683102 w 1224136"/>
                <a:gd name="connsiteY1" fmla="*/ 287059 h 288032"/>
                <a:gd name="connsiteX2" fmla="*/ 504523 w 1224136"/>
                <a:gd name="connsiteY2" fmla="*/ 285792 h 288032"/>
                <a:gd name="connsiteX3" fmla="*/ 136152 w 1224136"/>
                <a:gd name="connsiteY3" fmla="*/ 53457 h 288032"/>
                <a:gd name="connsiteX4" fmla="*/ 612068 w 1224136"/>
                <a:gd name="connsiteY4" fmla="*/ 144016 h 288032"/>
                <a:gd name="connsiteX5" fmla="*/ 1224136 w 1224136"/>
                <a:gd name="connsiteY5" fmla="*/ 144016 h 288032"/>
                <a:gd name="connsiteX0" fmla="*/ 612652 w 1224720"/>
                <a:gd name="connsiteY0" fmla="*/ 90559 h 234575"/>
                <a:gd name="connsiteX1" fmla="*/ 1224720 w 1224720"/>
                <a:gd name="connsiteY1" fmla="*/ 90559 h 234575"/>
                <a:gd name="connsiteX2" fmla="*/ 683686 w 1224720"/>
                <a:gd name="connsiteY2" fmla="*/ 233602 h 234575"/>
                <a:gd name="connsiteX3" fmla="*/ 505107 w 1224720"/>
                <a:gd name="connsiteY3" fmla="*/ 232335 h 234575"/>
                <a:gd name="connsiteX4" fmla="*/ 136736 w 1224720"/>
                <a:gd name="connsiteY4" fmla="*/ 0 h 234575"/>
                <a:gd name="connsiteX5" fmla="*/ 704092 w 1224720"/>
                <a:gd name="connsiteY5" fmla="*/ 181999 h 234575"/>
                <a:gd name="connsiteX0" fmla="*/ 1224720 w 1224720"/>
                <a:gd name="connsiteY0" fmla="*/ 90559 h 234575"/>
                <a:gd name="connsiteX1" fmla="*/ 683686 w 1224720"/>
                <a:gd name="connsiteY1" fmla="*/ 233602 h 234575"/>
                <a:gd name="connsiteX2" fmla="*/ 505107 w 1224720"/>
                <a:gd name="connsiteY2" fmla="*/ 232335 h 234575"/>
                <a:gd name="connsiteX3" fmla="*/ 136736 w 1224720"/>
                <a:gd name="connsiteY3" fmla="*/ 0 h 234575"/>
                <a:gd name="connsiteX4" fmla="*/ 704092 w 1224720"/>
                <a:gd name="connsiteY4" fmla="*/ 181999 h 234575"/>
                <a:gd name="connsiteX0" fmla="*/ 1224720 w 1224720"/>
                <a:gd name="connsiteY0" fmla="*/ 90559 h 234575"/>
                <a:gd name="connsiteX1" fmla="*/ 683686 w 1224720"/>
                <a:gd name="connsiteY1" fmla="*/ 233602 h 234575"/>
                <a:gd name="connsiteX2" fmla="*/ 505107 w 1224720"/>
                <a:gd name="connsiteY2" fmla="*/ 232335 h 234575"/>
                <a:gd name="connsiteX3" fmla="*/ 136736 w 1224720"/>
                <a:gd name="connsiteY3" fmla="*/ 0 h 234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4720" h="234575">
                  <a:moveTo>
                    <a:pt x="1224720" y="90559"/>
                  </a:moveTo>
                  <a:cubicBezTo>
                    <a:pt x="1224720" y="163631"/>
                    <a:pt x="992144" y="225121"/>
                    <a:pt x="683686" y="233602"/>
                  </a:cubicBezTo>
                  <a:cubicBezTo>
                    <a:pt x="624216" y="235237"/>
                    <a:pt x="564049" y="234810"/>
                    <a:pt x="505107" y="232335"/>
                  </a:cubicBezTo>
                  <a:cubicBezTo>
                    <a:pt x="46659" y="213082"/>
                    <a:pt x="-156099" y="85200"/>
                    <a:pt x="136736" y="0"/>
                  </a:cubicBezTo>
                </a:path>
              </a:pathLst>
            </a:custGeom>
            <a:noFill/>
            <a:ln w="57150">
              <a:solidFill>
                <a:srgbClr val="002896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pic>
          <p:nvPicPr>
            <p:cNvPr id="38" name="Grafik 37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304" y="3717032"/>
              <a:ext cx="415866" cy="432048"/>
            </a:xfrm>
            <a:prstGeom prst="rect">
              <a:avLst/>
            </a:prstGeom>
          </p:spPr>
        </p:pic>
      </p:grpSp>
      <p:sp>
        <p:nvSpPr>
          <p:cNvPr id="43" name="Rechteck 42"/>
          <p:cNvSpPr/>
          <p:nvPr/>
        </p:nvSpPr>
        <p:spPr>
          <a:xfrm>
            <a:off x="5303912" y="6309320"/>
            <a:ext cx="213391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00" dirty="0">
                <a:latin typeface="Arial" panose="020B0604020202020204" pitchFamily="34" charset="0"/>
              </a:rPr>
              <a:t>CC BY-SA </a:t>
            </a:r>
            <a:r>
              <a:rPr lang="de-DE" sz="600" dirty="0" smtClean="0">
                <a:latin typeface="Arial" panose="020B0604020202020204" pitchFamily="34" charset="0"/>
              </a:rPr>
              <a:t>4.0, </a:t>
            </a:r>
            <a:r>
              <a:rPr lang="de-DE" sz="600" dirty="0" smtClean="0"/>
              <a:t>wikimedia.org/</a:t>
            </a:r>
            <a:r>
              <a:rPr lang="de-DE" sz="600" dirty="0" err="1" smtClean="0"/>
              <a:t>wiki</a:t>
            </a:r>
            <a:r>
              <a:rPr lang="de-DE" sz="600" dirty="0" smtClean="0"/>
              <a:t>/User:Geek3 (geändert)</a:t>
            </a:r>
            <a:endParaRPr lang="de-DE" sz="600" dirty="0"/>
          </a:p>
        </p:txBody>
      </p:sp>
      <p:sp>
        <p:nvSpPr>
          <p:cNvPr id="65" name="Rechteck 64"/>
          <p:cNvSpPr/>
          <p:nvPr/>
        </p:nvSpPr>
        <p:spPr>
          <a:xfrm>
            <a:off x="8616280" y="6309320"/>
            <a:ext cx="233108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00" dirty="0">
                <a:latin typeface="Arial" panose="020B0604020202020204" pitchFamily="34" charset="0"/>
              </a:rPr>
              <a:t>CC BY-SA </a:t>
            </a:r>
            <a:r>
              <a:rPr lang="de-DE" sz="600" dirty="0" smtClean="0">
                <a:latin typeface="Arial" panose="020B0604020202020204" pitchFamily="34" charset="0"/>
              </a:rPr>
              <a:t>2.0, wikipedia.org/</a:t>
            </a:r>
            <a:r>
              <a:rPr lang="de-DE" sz="600" dirty="0" err="1" smtClean="0">
                <a:latin typeface="Arial" panose="020B0604020202020204" pitchFamily="34" charset="0"/>
              </a:rPr>
              <a:t>wiki</a:t>
            </a:r>
            <a:r>
              <a:rPr lang="de-DE" sz="600" dirty="0" smtClean="0">
                <a:latin typeface="Arial" panose="020B0604020202020204" pitchFamily="34" charset="0"/>
              </a:rPr>
              <a:t>/Benutzer:MovGP0 </a:t>
            </a:r>
            <a:r>
              <a:rPr lang="de-DE" sz="600" dirty="0" smtClean="0"/>
              <a:t>(geändert)</a:t>
            </a:r>
            <a:endParaRPr lang="de-DE" sz="600" dirty="0"/>
          </a:p>
        </p:txBody>
      </p:sp>
      <p:sp>
        <p:nvSpPr>
          <p:cNvPr id="66" name="Abgerundetes Rechteck 65"/>
          <p:cNvSpPr/>
          <p:nvPr/>
        </p:nvSpPr>
        <p:spPr>
          <a:xfrm>
            <a:off x="4799856" y="4941168"/>
            <a:ext cx="6408712" cy="136815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B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Inhaltsplatzhalter 5"/>
          <p:cNvSpPr txBox="1">
            <a:spLocks/>
          </p:cNvSpPr>
          <p:nvPr/>
        </p:nvSpPr>
        <p:spPr>
          <a:xfrm>
            <a:off x="5015880" y="5085184"/>
            <a:ext cx="5904656" cy="12241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7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1999"/>
              </a:spcAft>
              <a:buFont typeface="Arial" panose="020B0604020202020204" pitchFamily="34" charset="0"/>
              <a:buNone/>
              <a:tabLst>
                <a:tab pos="288003" algn="l"/>
                <a:tab pos="792005" algn="l"/>
              </a:tabLst>
              <a:defRPr sz="2201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3" indent="-288003" algn="l" defTabSz="914407" rtl="0" eaLnBrk="1" latinLnBrk="0" hangingPunct="1">
              <a:lnSpc>
                <a:spcPct val="105000"/>
              </a:lnSpc>
              <a:spcBef>
                <a:spcPts val="599"/>
              </a:spcBef>
              <a:buClr>
                <a:schemeClr val="accent1"/>
              </a:buClr>
              <a:buFont typeface="Arial" panose="020B0604020202020204" pitchFamily="34" charset="0"/>
              <a:buChar char="&gt;"/>
              <a:tabLst>
                <a:tab pos="288003" algn="l"/>
                <a:tab pos="792005" algn="l"/>
              </a:tabLst>
              <a:defRPr sz="2201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7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288003" algn="l"/>
                <a:tab pos="792005" algn="l"/>
              </a:tabLst>
              <a:defRPr sz="1999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88003" indent="0" algn="l" defTabSz="914407" rtl="0" eaLnBrk="1" latinLnBrk="0" hangingPunct="1">
              <a:lnSpc>
                <a:spcPct val="108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288003" algn="l"/>
                <a:tab pos="792005" algn="l"/>
              </a:tabLst>
              <a:defRPr sz="1999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88003" indent="-288003" algn="l" defTabSz="914407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&gt;"/>
              <a:tabLst>
                <a:tab pos="288003" algn="l"/>
                <a:tab pos="792005" algn="l"/>
              </a:tabLst>
              <a:defRPr sz="1999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4004" indent="-216001" algn="l" defTabSz="914407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"/>
              <a:tabLst>
                <a:tab pos="288003" algn="l"/>
                <a:tab pos="792005" algn="l"/>
              </a:tabLst>
              <a:defRPr sz="1999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003" indent="-288003" algn="l" defTabSz="914407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88003" algn="l"/>
                <a:tab pos="792005" algn="l"/>
              </a:tabLst>
              <a:defRPr sz="1999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3" indent="0" algn="l" defTabSz="914407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288003" algn="l"/>
                <a:tab pos="792005" algn="l"/>
              </a:tabLst>
              <a:defRPr sz="1999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7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288003" algn="l"/>
                <a:tab pos="792005" algn="l"/>
              </a:tabLst>
              <a:defRPr sz="1999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dirty="0"/>
              <a:t>Sich bewegende, geladene Teilchen im </a:t>
            </a:r>
            <a:r>
              <a:rPr lang="de-DE" dirty="0" smtClean="0"/>
              <a:t>Atom</a:t>
            </a:r>
          </a:p>
          <a:p>
            <a:pPr lvl="1"/>
            <a:r>
              <a:rPr lang="de-DE" dirty="0" smtClean="0"/>
              <a:t>Nur Eisen-Metalle können Magnetfeld  speichern</a:t>
            </a:r>
            <a:endParaRPr lang="de-DE" dirty="0"/>
          </a:p>
          <a:p>
            <a:pPr marL="0" lvl="1" indent="0">
              <a:buFont typeface="Arial" panose="020B0604020202020204" pitchFamily="34" charset="0"/>
              <a:buNone/>
            </a:pPr>
            <a:endParaRPr lang="de-DE" dirty="0" smtClean="0"/>
          </a:p>
        </p:txBody>
      </p:sp>
      <p:grpSp>
        <p:nvGrpSpPr>
          <p:cNvPr id="68" name="Gruppieren 67"/>
          <p:cNvGrpSpPr/>
          <p:nvPr/>
        </p:nvGrpSpPr>
        <p:grpSpPr>
          <a:xfrm>
            <a:off x="10776520" y="5301208"/>
            <a:ext cx="958917" cy="769441"/>
            <a:chOff x="6528048" y="5157192"/>
            <a:chExt cx="958917" cy="769441"/>
          </a:xfrm>
        </p:grpSpPr>
        <p:sp>
          <p:nvSpPr>
            <p:cNvPr id="69" name="Ellipse 68"/>
            <p:cNvSpPr/>
            <p:nvPr/>
          </p:nvSpPr>
          <p:spPr>
            <a:xfrm>
              <a:off x="6672064" y="5229200"/>
              <a:ext cx="648072" cy="648072"/>
            </a:xfrm>
            <a:prstGeom prst="ellipse">
              <a:avLst/>
            </a:prstGeom>
            <a:solidFill>
              <a:srgbClr val="FFCB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Textfeld 69"/>
            <p:cNvSpPr txBox="1"/>
            <p:nvPr/>
          </p:nvSpPr>
          <p:spPr>
            <a:xfrm>
              <a:off x="6528048" y="5157192"/>
              <a:ext cx="95891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4400" dirty="0" smtClean="0">
                  <a:latin typeface="Segoe UI Emoji" panose="020B0502040204020203" pitchFamily="34" charset="0"/>
                  <a:ea typeface="Segoe UI Emoji" panose="020B0502040204020203" pitchFamily="34" charset="0"/>
                </a:rPr>
                <a:t>🤔</a:t>
              </a:r>
              <a:endParaRPr lang="de-DE" sz="4400" dirty="0">
                <a:latin typeface="Segoe UI Emoji" panose="020B0502040204020203" pitchFamily="34" charset="0"/>
                <a:ea typeface="Segoe UI Emoji" panose="020B0502040204020203" pitchFamily="34" charset="0"/>
              </a:endParaRPr>
            </a:p>
          </p:txBody>
        </p:sp>
      </p:grpSp>
      <p:grpSp>
        <p:nvGrpSpPr>
          <p:cNvPr id="71" name="Gruppieren 70"/>
          <p:cNvGrpSpPr/>
          <p:nvPr/>
        </p:nvGrpSpPr>
        <p:grpSpPr>
          <a:xfrm>
            <a:off x="3071664" y="3717032"/>
            <a:ext cx="1538919" cy="1328087"/>
            <a:chOff x="-1680864" y="0"/>
            <a:chExt cx="1538919" cy="1328087"/>
          </a:xfrm>
        </p:grpSpPr>
        <p:grpSp>
          <p:nvGrpSpPr>
            <p:cNvPr id="72" name="Gruppieren 71"/>
            <p:cNvGrpSpPr/>
            <p:nvPr/>
          </p:nvGrpSpPr>
          <p:grpSpPr>
            <a:xfrm>
              <a:off x="-1680864" y="0"/>
              <a:ext cx="908720" cy="936104"/>
              <a:chOff x="-1680864" y="0"/>
              <a:chExt cx="908720" cy="936104"/>
            </a:xfrm>
          </p:grpSpPr>
          <p:sp>
            <p:nvSpPr>
              <p:cNvPr id="74" name="Ellipse 73"/>
              <p:cNvSpPr/>
              <p:nvPr/>
            </p:nvSpPr>
            <p:spPr>
              <a:xfrm>
                <a:off x="-1680864" y="0"/>
                <a:ext cx="908720" cy="908720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75" name="Gerader Verbinder 74"/>
              <p:cNvCxnSpPr/>
              <p:nvPr/>
            </p:nvCxnSpPr>
            <p:spPr>
              <a:xfrm flipH="1" flipV="1">
                <a:off x="-960784" y="778152"/>
                <a:ext cx="157952" cy="157952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73" name="Abgerundetes Rechteck 72"/>
            <p:cNvSpPr/>
            <p:nvPr/>
          </p:nvSpPr>
          <p:spPr>
            <a:xfrm rot="18847043">
              <a:off x="-688804" y="781228"/>
              <a:ext cx="275775" cy="817943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44" name="Bild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116632"/>
            <a:ext cx="810000" cy="810000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5039" y="3933056"/>
            <a:ext cx="370486" cy="4274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819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1597 C -0.00052 -0.01574 0.05221 -0.04653 0.1181 -0.05278 C 0.18385 -0.0588 0.23854 -0.03796 0.23932 -0.00625 C 0.24036 0.02546 0.18724 0.05509 0.12148 0.06134 C 0.0556 0.06736 0.00143 0.04792 0.00039 0.01597 Z " pathEditMode="relative" rAng="16020000" ptsTypes="AAAAA">
                                      <p:cBhvr>
                                        <p:cTn id="18" dur="20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0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06405" y="898525"/>
            <a:ext cx="11738267" cy="863600"/>
          </a:xfrm>
        </p:spPr>
        <p:txBody>
          <a:bodyPr/>
          <a:lstStyle/>
          <a:p>
            <a:pPr lvl="0"/>
            <a:r>
              <a:rPr lang="de-DE" b="0" dirty="0" smtClean="0"/>
              <a:t>Magnete</a:t>
            </a:r>
            <a:r>
              <a:rPr lang="de-DE" b="0" dirty="0"/>
              <a:t/>
            </a:r>
            <a:br>
              <a:rPr lang="de-DE" b="0" dirty="0"/>
            </a:br>
            <a:r>
              <a:rPr lang="de-DE" dirty="0"/>
              <a:t>Experiment </a:t>
            </a:r>
            <a:r>
              <a:rPr lang="de-DE" dirty="0" smtClean="0"/>
              <a:t>2: Selbstgebastelter Elektromagnet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406405" y="2033591"/>
            <a:ext cx="6841723" cy="4210049"/>
          </a:xfrm>
        </p:spPr>
        <p:txBody>
          <a:bodyPr/>
          <a:lstStyle/>
          <a:p>
            <a:pPr lvl="1"/>
            <a:r>
              <a:rPr lang="de-DE" dirty="0"/>
              <a:t>Versuch</a:t>
            </a:r>
          </a:p>
          <a:p>
            <a:pPr lvl="5"/>
            <a:r>
              <a:rPr lang="de-DE" b="1" dirty="0" smtClean="0">
                <a:solidFill>
                  <a:schemeClr val="bg1">
                    <a:lumMod val="65000"/>
                  </a:schemeClr>
                </a:solidFill>
              </a:rPr>
              <a:t>Nagel</a:t>
            </a:r>
            <a:r>
              <a:rPr lang="de-DE" dirty="0" smtClean="0"/>
              <a:t>, </a:t>
            </a:r>
            <a:r>
              <a:rPr lang="de-DE" b="1" dirty="0" smtClean="0">
                <a:solidFill>
                  <a:srgbClr val="869800"/>
                </a:solidFill>
              </a:rPr>
              <a:t>Batterie</a:t>
            </a:r>
            <a:r>
              <a:rPr lang="de-DE" b="1" dirty="0" smtClean="0"/>
              <a:t>,</a:t>
            </a:r>
            <a:r>
              <a:rPr lang="de-DE" b="1" dirty="0" smtClean="0">
                <a:solidFill>
                  <a:srgbClr val="869800"/>
                </a:solidFill>
              </a:rPr>
              <a:t> </a:t>
            </a:r>
            <a:r>
              <a:rPr lang="de-DE" b="1" dirty="0" smtClean="0">
                <a:solidFill>
                  <a:srgbClr val="002896"/>
                </a:solidFill>
              </a:rPr>
              <a:t>Kabel</a:t>
            </a:r>
            <a:endParaRPr lang="de-DE" dirty="0">
              <a:solidFill>
                <a:srgbClr val="002896"/>
              </a:solidFill>
            </a:endParaRPr>
          </a:p>
          <a:p>
            <a:pPr lvl="1"/>
            <a:endParaRPr lang="de-DE" dirty="0"/>
          </a:p>
          <a:p>
            <a:pPr lvl="1"/>
            <a:r>
              <a:rPr lang="de-DE" dirty="0"/>
              <a:t>Erklärung</a:t>
            </a:r>
          </a:p>
          <a:p>
            <a:pPr lvl="5"/>
            <a:r>
              <a:rPr lang="de-DE" b="1" dirty="0" smtClean="0">
                <a:solidFill>
                  <a:srgbClr val="002896"/>
                </a:solidFill>
              </a:rPr>
              <a:t>Strom </a:t>
            </a:r>
            <a:r>
              <a:rPr lang="de-DE" dirty="0" smtClean="0"/>
              <a:t>erzeugt </a:t>
            </a:r>
            <a:r>
              <a:rPr lang="de-DE" b="1" dirty="0" smtClean="0">
                <a:solidFill>
                  <a:srgbClr val="FF0000"/>
                </a:solidFill>
              </a:rPr>
              <a:t>M</a:t>
            </a:r>
            <a:r>
              <a:rPr lang="de-DE" b="1" dirty="0" smtClean="0">
                <a:solidFill>
                  <a:srgbClr val="E16C01"/>
                </a:solidFill>
              </a:rPr>
              <a:t>a</a:t>
            </a:r>
            <a:r>
              <a:rPr lang="de-DE" b="1" dirty="0" smtClean="0">
                <a:solidFill>
                  <a:srgbClr val="AE9502"/>
                </a:solidFill>
              </a:rPr>
              <a:t>gne</a:t>
            </a:r>
            <a:r>
              <a:rPr lang="de-DE" b="1" dirty="0" smtClean="0">
                <a:solidFill>
                  <a:srgbClr val="00B050"/>
                </a:solidFill>
              </a:rPr>
              <a:t>t</a:t>
            </a:r>
            <a:r>
              <a:rPr lang="de-DE" dirty="0" smtClean="0"/>
              <a:t>feld</a:t>
            </a:r>
          </a:p>
          <a:p>
            <a:pPr lvl="5"/>
            <a:r>
              <a:rPr lang="de-DE" b="1" dirty="0" smtClean="0">
                <a:solidFill>
                  <a:srgbClr val="FF0000"/>
                </a:solidFill>
              </a:rPr>
              <a:t>M</a:t>
            </a:r>
            <a:r>
              <a:rPr lang="de-DE" b="1" dirty="0" smtClean="0">
                <a:solidFill>
                  <a:srgbClr val="E16C01"/>
                </a:solidFill>
              </a:rPr>
              <a:t>a</a:t>
            </a:r>
            <a:r>
              <a:rPr lang="de-DE" b="1" dirty="0" smtClean="0">
                <a:solidFill>
                  <a:srgbClr val="AE9502"/>
                </a:solidFill>
              </a:rPr>
              <a:t>gne</a:t>
            </a:r>
            <a:r>
              <a:rPr lang="de-DE" b="1" dirty="0" smtClean="0">
                <a:solidFill>
                  <a:srgbClr val="00B050"/>
                </a:solidFill>
              </a:rPr>
              <a:t>t</a:t>
            </a:r>
            <a:r>
              <a:rPr lang="de-DE" dirty="0" smtClean="0"/>
              <a:t>feld stärker durch Eisen</a:t>
            </a:r>
            <a:endParaRPr lang="de-DE" dirty="0"/>
          </a:p>
          <a:p>
            <a:pPr lvl="5"/>
            <a:endParaRPr lang="de-DE" dirty="0" smtClean="0"/>
          </a:p>
          <a:p>
            <a:pPr lvl="0"/>
            <a:endParaRPr lang="de-DE" dirty="0">
              <a:solidFill>
                <a:srgbClr val="DC3769"/>
              </a:solidFill>
            </a:endParaRP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0DD9277-7B03-46BA-A1AA-E0A86CA0F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Campus Sontheim</a:t>
            </a:r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5DEE2ED-DBC3-4D9A-AFA9-3BDED5578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Duplomotor</a:t>
            </a:r>
            <a:r>
              <a:rPr lang="de-DE" dirty="0"/>
              <a:t> bis Alufolienbremse | Tim Fischer, Lucas Wildermuth / T1/MR | </a:t>
            </a:r>
            <a:r>
              <a:rPr lang="de-DE" dirty="0" err="1"/>
              <a:t>WiSe</a:t>
            </a:r>
            <a:r>
              <a:rPr lang="de-DE" dirty="0"/>
              <a:t> 2019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48BBC2E6-60FE-4027-B3AE-1C7F349E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33" name="Ellipse 32"/>
          <p:cNvSpPr/>
          <p:nvPr/>
        </p:nvSpPr>
        <p:spPr>
          <a:xfrm>
            <a:off x="12864752" y="3573016"/>
            <a:ext cx="2592288" cy="735893"/>
          </a:xfrm>
          <a:prstGeom prst="ellipse">
            <a:avLst/>
          </a:prstGeom>
          <a:noFill/>
          <a:ln>
            <a:solidFill>
              <a:srgbClr val="FFCB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/>
          <p:cNvSpPr/>
          <p:nvPr/>
        </p:nvSpPr>
        <p:spPr>
          <a:xfrm>
            <a:off x="13300887" y="3698760"/>
            <a:ext cx="1720018" cy="498978"/>
          </a:xfrm>
          <a:prstGeom prst="ellipse">
            <a:avLst/>
          </a:prstGeom>
          <a:noFill/>
          <a:ln>
            <a:solidFill>
              <a:srgbClr val="FFCB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9" name="Bild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116632"/>
            <a:ext cx="810000" cy="810000"/>
          </a:xfrm>
          <a:prstGeom prst="rect">
            <a:avLst/>
          </a:prstGeom>
        </p:spPr>
      </p:pic>
      <p:grpSp>
        <p:nvGrpSpPr>
          <p:cNvPr id="3" name="Gruppieren 2"/>
          <p:cNvGrpSpPr/>
          <p:nvPr/>
        </p:nvGrpSpPr>
        <p:grpSpPr>
          <a:xfrm rot="2086573">
            <a:off x="9326893" y="1606061"/>
            <a:ext cx="1215069" cy="4134727"/>
            <a:chOff x="9336360" y="1988840"/>
            <a:chExt cx="1215069" cy="4134727"/>
          </a:xfrm>
        </p:grpSpPr>
        <p:sp>
          <p:nvSpPr>
            <p:cNvPr id="37" name="Kreis 10"/>
            <p:cNvSpPr/>
            <p:nvPr/>
          </p:nvSpPr>
          <p:spPr>
            <a:xfrm rot="10040793" flipH="1">
              <a:off x="9790992" y="2232235"/>
              <a:ext cx="760437" cy="3335907"/>
            </a:xfrm>
            <a:custGeom>
              <a:avLst/>
              <a:gdLst>
                <a:gd name="connsiteX0" fmla="*/ 1224136 w 1224136"/>
                <a:gd name="connsiteY0" fmla="*/ 144016 h 288032"/>
                <a:gd name="connsiteX1" fmla="*/ 683102 w 1224136"/>
                <a:gd name="connsiteY1" fmla="*/ 287059 h 288032"/>
                <a:gd name="connsiteX2" fmla="*/ 504523 w 1224136"/>
                <a:gd name="connsiteY2" fmla="*/ 285792 h 288032"/>
                <a:gd name="connsiteX3" fmla="*/ 136152 w 1224136"/>
                <a:gd name="connsiteY3" fmla="*/ 53457 h 288032"/>
                <a:gd name="connsiteX4" fmla="*/ 612068 w 1224136"/>
                <a:gd name="connsiteY4" fmla="*/ 144016 h 288032"/>
                <a:gd name="connsiteX5" fmla="*/ 1224136 w 1224136"/>
                <a:gd name="connsiteY5" fmla="*/ 144016 h 288032"/>
                <a:gd name="connsiteX0" fmla="*/ 612652 w 1224720"/>
                <a:gd name="connsiteY0" fmla="*/ 90559 h 234575"/>
                <a:gd name="connsiteX1" fmla="*/ 1224720 w 1224720"/>
                <a:gd name="connsiteY1" fmla="*/ 90559 h 234575"/>
                <a:gd name="connsiteX2" fmla="*/ 683686 w 1224720"/>
                <a:gd name="connsiteY2" fmla="*/ 233602 h 234575"/>
                <a:gd name="connsiteX3" fmla="*/ 505107 w 1224720"/>
                <a:gd name="connsiteY3" fmla="*/ 232335 h 234575"/>
                <a:gd name="connsiteX4" fmla="*/ 136736 w 1224720"/>
                <a:gd name="connsiteY4" fmla="*/ 0 h 234575"/>
                <a:gd name="connsiteX5" fmla="*/ 704092 w 1224720"/>
                <a:gd name="connsiteY5" fmla="*/ 181999 h 234575"/>
                <a:gd name="connsiteX0" fmla="*/ 1224720 w 1224720"/>
                <a:gd name="connsiteY0" fmla="*/ 90559 h 234575"/>
                <a:gd name="connsiteX1" fmla="*/ 683686 w 1224720"/>
                <a:gd name="connsiteY1" fmla="*/ 233602 h 234575"/>
                <a:gd name="connsiteX2" fmla="*/ 505107 w 1224720"/>
                <a:gd name="connsiteY2" fmla="*/ 232335 h 234575"/>
                <a:gd name="connsiteX3" fmla="*/ 136736 w 1224720"/>
                <a:gd name="connsiteY3" fmla="*/ 0 h 234575"/>
                <a:gd name="connsiteX4" fmla="*/ 704092 w 1224720"/>
                <a:gd name="connsiteY4" fmla="*/ 181999 h 234575"/>
                <a:gd name="connsiteX0" fmla="*/ 1224720 w 1224720"/>
                <a:gd name="connsiteY0" fmla="*/ 90559 h 234575"/>
                <a:gd name="connsiteX1" fmla="*/ 683686 w 1224720"/>
                <a:gd name="connsiteY1" fmla="*/ 233602 h 234575"/>
                <a:gd name="connsiteX2" fmla="*/ 505107 w 1224720"/>
                <a:gd name="connsiteY2" fmla="*/ 232335 h 234575"/>
                <a:gd name="connsiteX3" fmla="*/ 136736 w 1224720"/>
                <a:gd name="connsiteY3" fmla="*/ 0 h 234575"/>
                <a:gd name="connsiteX0" fmla="*/ 1224720 w 1224953"/>
                <a:gd name="connsiteY0" fmla="*/ 90559 h 234575"/>
                <a:gd name="connsiteX1" fmla="*/ 1163959 w 1224953"/>
                <a:gd name="connsiteY1" fmla="*/ 152841 h 234575"/>
                <a:gd name="connsiteX2" fmla="*/ 683686 w 1224953"/>
                <a:gd name="connsiteY2" fmla="*/ 233602 h 234575"/>
                <a:gd name="connsiteX3" fmla="*/ 505107 w 1224953"/>
                <a:gd name="connsiteY3" fmla="*/ 232335 h 234575"/>
                <a:gd name="connsiteX4" fmla="*/ 136736 w 1224953"/>
                <a:gd name="connsiteY4" fmla="*/ 0 h 234575"/>
                <a:gd name="connsiteX0" fmla="*/ 1238313 w 1238546"/>
                <a:gd name="connsiteY0" fmla="*/ 90559 h 234575"/>
                <a:gd name="connsiteX1" fmla="*/ 1177552 w 1238546"/>
                <a:gd name="connsiteY1" fmla="*/ 152841 h 234575"/>
                <a:gd name="connsiteX2" fmla="*/ 697279 w 1238546"/>
                <a:gd name="connsiteY2" fmla="*/ 233602 h 234575"/>
                <a:gd name="connsiteX3" fmla="*/ 518700 w 1238546"/>
                <a:gd name="connsiteY3" fmla="*/ 232335 h 234575"/>
                <a:gd name="connsiteX4" fmla="*/ 12932 w 1238546"/>
                <a:gd name="connsiteY4" fmla="*/ 100649 h 234575"/>
                <a:gd name="connsiteX5" fmla="*/ 150329 w 1238546"/>
                <a:gd name="connsiteY5" fmla="*/ 0 h 234575"/>
                <a:gd name="connsiteX0" fmla="*/ 1238313 w 1238546"/>
                <a:gd name="connsiteY0" fmla="*/ 90559 h 234575"/>
                <a:gd name="connsiteX1" fmla="*/ 1177552 w 1238546"/>
                <a:gd name="connsiteY1" fmla="*/ 152841 h 234575"/>
                <a:gd name="connsiteX2" fmla="*/ 697279 w 1238546"/>
                <a:gd name="connsiteY2" fmla="*/ 233602 h 234575"/>
                <a:gd name="connsiteX3" fmla="*/ 518700 w 1238546"/>
                <a:gd name="connsiteY3" fmla="*/ 232335 h 234575"/>
                <a:gd name="connsiteX4" fmla="*/ 12932 w 1238546"/>
                <a:gd name="connsiteY4" fmla="*/ 100649 h 234575"/>
                <a:gd name="connsiteX5" fmla="*/ 150329 w 1238546"/>
                <a:gd name="connsiteY5" fmla="*/ 0 h 234575"/>
                <a:gd name="connsiteX0" fmla="*/ 1238313 w 1238546"/>
                <a:gd name="connsiteY0" fmla="*/ 90559 h 234390"/>
                <a:gd name="connsiteX1" fmla="*/ 1177552 w 1238546"/>
                <a:gd name="connsiteY1" fmla="*/ 152841 h 234390"/>
                <a:gd name="connsiteX2" fmla="*/ 697279 w 1238546"/>
                <a:gd name="connsiteY2" fmla="*/ 233602 h 234390"/>
                <a:gd name="connsiteX3" fmla="*/ 12932 w 1238546"/>
                <a:gd name="connsiteY3" fmla="*/ 100649 h 234390"/>
                <a:gd name="connsiteX4" fmla="*/ 150329 w 1238546"/>
                <a:gd name="connsiteY4" fmla="*/ 0 h 234390"/>
                <a:gd name="connsiteX0" fmla="*/ 1238313 w 1284260"/>
                <a:gd name="connsiteY0" fmla="*/ 90559 h 152912"/>
                <a:gd name="connsiteX1" fmla="*/ 1177552 w 1284260"/>
                <a:gd name="connsiteY1" fmla="*/ 152841 h 152912"/>
                <a:gd name="connsiteX2" fmla="*/ 12932 w 1284260"/>
                <a:gd name="connsiteY2" fmla="*/ 100649 h 152912"/>
                <a:gd name="connsiteX3" fmla="*/ 150329 w 1284260"/>
                <a:gd name="connsiteY3" fmla="*/ 0 h 152912"/>
                <a:gd name="connsiteX0" fmla="*/ 1238313 w 1284260"/>
                <a:gd name="connsiteY0" fmla="*/ 90559 h 180075"/>
                <a:gd name="connsiteX1" fmla="*/ 1177552 w 1284260"/>
                <a:gd name="connsiteY1" fmla="*/ 152841 h 180075"/>
                <a:gd name="connsiteX2" fmla="*/ 12932 w 1284260"/>
                <a:gd name="connsiteY2" fmla="*/ 100649 h 180075"/>
                <a:gd name="connsiteX3" fmla="*/ 150329 w 1284260"/>
                <a:gd name="connsiteY3" fmla="*/ 0 h 180075"/>
                <a:gd name="connsiteX0" fmla="*/ 1177552 w 1177552"/>
                <a:gd name="connsiteY0" fmla="*/ 152841 h 180075"/>
                <a:gd name="connsiteX1" fmla="*/ 12932 w 1177552"/>
                <a:gd name="connsiteY1" fmla="*/ 100649 h 180075"/>
                <a:gd name="connsiteX2" fmla="*/ 150329 w 1177552"/>
                <a:gd name="connsiteY2" fmla="*/ 0 h 180075"/>
                <a:gd name="connsiteX0" fmla="*/ 1164620 w 1164620"/>
                <a:gd name="connsiteY0" fmla="*/ 52192 h 79426"/>
                <a:gd name="connsiteX1" fmla="*/ 0 w 1164620"/>
                <a:gd name="connsiteY1" fmla="*/ 0 h 79426"/>
                <a:gd name="connsiteX0" fmla="*/ 1164620 w 1164620"/>
                <a:gd name="connsiteY0" fmla="*/ 52192 h 113337"/>
                <a:gd name="connsiteX1" fmla="*/ 0 w 1164620"/>
                <a:gd name="connsiteY1" fmla="*/ 0 h 113337"/>
                <a:gd name="connsiteX0" fmla="*/ 1162417 w 1162417"/>
                <a:gd name="connsiteY0" fmla="*/ 41458 h 107168"/>
                <a:gd name="connsiteX1" fmla="*/ 0 w 1162417"/>
                <a:gd name="connsiteY1" fmla="*/ 0 h 107168"/>
                <a:gd name="connsiteX0" fmla="*/ 1162417 w 1162417"/>
                <a:gd name="connsiteY0" fmla="*/ 41458 h 120206"/>
                <a:gd name="connsiteX1" fmla="*/ 0 w 1162417"/>
                <a:gd name="connsiteY1" fmla="*/ 0 h 120206"/>
                <a:gd name="connsiteX0" fmla="*/ 1163364 w 1163364"/>
                <a:gd name="connsiteY0" fmla="*/ 41458 h 120956"/>
                <a:gd name="connsiteX1" fmla="*/ 947 w 1163364"/>
                <a:gd name="connsiteY1" fmla="*/ 0 h 120956"/>
                <a:gd name="connsiteX0" fmla="*/ 1163413 w 1163413"/>
                <a:gd name="connsiteY0" fmla="*/ 41458 h 136105"/>
                <a:gd name="connsiteX1" fmla="*/ 996 w 1163413"/>
                <a:gd name="connsiteY1" fmla="*/ 0 h 136105"/>
                <a:gd name="connsiteX0" fmla="*/ 1216641 w 1216641"/>
                <a:gd name="connsiteY0" fmla="*/ 11657 h 120981"/>
                <a:gd name="connsiteX1" fmla="*/ 946 w 1216641"/>
                <a:gd name="connsiteY1" fmla="*/ 0 h 120981"/>
                <a:gd name="connsiteX0" fmla="*/ 1216474 w 1216519"/>
                <a:gd name="connsiteY0" fmla="*/ 11657 h 139102"/>
                <a:gd name="connsiteX1" fmla="*/ 779 w 1216519"/>
                <a:gd name="connsiteY1" fmla="*/ 0 h 139102"/>
                <a:gd name="connsiteX0" fmla="*/ 1227177 w 1227222"/>
                <a:gd name="connsiteY0" fmla="*/ 10157 h 138316"/>
                <a:gd name="connsiteX1" fmla="*/ 771 w 1227222"/>
                <a:gd name="connsiteY1" fmla="*/ 0 h 138316"/>
                <a:gd name="connsiteX0" fmla="*/ 1244879 w 1244923"/>
                <a:gd name="connsiteY0" fmla="*/ 19953 h 143538"/>
                <a:gd name="connsiteX1" fmla="*/ 762 w 1244923"/>
                <a:gd name="connsiteY1" fmla="*/ 0 h 143538"/>
                <a:gd name="connsiteX0" fmla="*/ 1244117 w 1244166"/>
                <a:gd name="connsiteY0" fmla="*/ 19953 h 140610"/>
                <a:gd name="connsiteX1" fmla="*/ 0 w 1244166"/>
                <a:gd name="connsiteY1" fmla="*/ 0 h 140610"/>
                <a:gd name="connsiteX0" fmla="*/ 1244117 w 1244117"/>
                <a:gd name="connsiteY0" fmla="*/ 19953 h 137419"/>
                <a:gd name="connsiteX1" fmla="*/ 0 w 1244117"/>
                <a:gd name="connsiteY1" fmla="*/ 0 h 137419"/>
                <a:gd name="connsiteX0" fmla="*/ 1243433 w 1243433"/>
                <a:gd name="connsiteY0" fmla="*/ 35011 h 145883"/>
                <a:gd name="connsiteX1" fmla="*/ 0 w 1243433"/>
                <a:gd name="connsiteY1" fmla="*/ 0 h 145883"/>
                <a:gd name="connsiteX0" fmla="*/ 1243433 w 1243433"/>
                <a:gd name="connsiteY0" fmla="*/ 35011 h 144610"/>
                <a:gd name="connsiteX1" fmla="*/ 0 w 1243433"/>
                <a:gd name="connsiteY1" fmla="*/ 0 h 144610"/>
                <a:gd name="connsiteX0" fmla="*/ 1252952 w 1252952"/>
                <a:gd name="connsiteY0" fmla="*/ 30880 h 142250"/>
                <a:gd name="connsiteX1" fmla="*/ 0 w 1252952"/>
                <a:gd name="connsiteY1" fmla="*/ 0 h 142250"/>
                <a:gd name="connsiteX0" fmla="*/ 1248056 w 1248056"/>
                <a:gd name="connsiteY0" fmla="*/ 35958 h 145156"/>
                <a:gd name="connsiteX1" fmla="*/ 0 w 1248056"/>
                <a:gd name="connsiteY1" fmla="*/ 0 h 145156"/>
                <a:gd name="connsiteX0" fmla="*/ 1248056 w 1248056"/>
                <a:gd name="connsiteY0" fmla="*/ 35958 h 148340"/>
                <a:gd name="connsiteX1" fmla="*/ 0 w 1248056"/>
                <a:gd name="connsiteY1" fmla="*/ 0 h 148340"/>
                <a:gd name="connsiteX0" fmla="*/ 1252077 w 1252077"/>
                <a:gd name="connsiteY0" fmla="*/ 35478 h 148060"/>
                <a:gd name="connsiteX1" fmla="*/ 0 w 1252077"/>
                <a:gd name="connsiteY1" fmla="*/ 0 h 148060"/>
                <a:gd name="connsiteX0" fmla="*/ 1252077 w 1252077"/>
                <a:gd name="connsiteY0" fmla="*/ 35478 h 166263"/>
                <a:gd name="connsiteX1" fmla="*/ 1009446 w 1252077"/>
                <a:gd name="connsiteY1" fmla="*/ 119243 h 166263"/>
                <a:gd name="connsiteX2" fmla="*/ 0 w 1252077"/>
                <a:gd name="connsiteY2" fmla="*/ 0 h 166263"/>
                <a:gd name="connsiteX0" fmla="*/ 242631 w 350004"/>
                <a:gd name="connsiteY0" fmla="*/ 0 h 832292"/>
                <a:gd name="connsiteX1" fmla="*/ 0 w 350004"/>
                <a:gd name="connsiteY1" fmla="*/ 83765 h 832292"/>
                <a:gd name="connsiteX2" fmla="*/ 338621 w 350004"/>
                <a:gd name="connsiteY2" fmla="*/ 809136 h 832292"/>
                <a:gd name="connsiteX0" fmla="*/ 242631 w 338621"/>
                <a:gd name="connsiteY0" fmla="*/ 0 h 809136"/>
                <a:gd name="connsiteX1" fmla="*/ 0 w 338621"/>
                <a:gd name="connsiteY1" fmla="*/ 83765 h 809136"/>
                <a:gd name="connsiteX2" fmla="*/ 338621 w 338621"/>
                <a:gd name="connsiteY2" fmla="*/ 809136 h 809136"/>
                <a:gd name="connsiteX0" fmla="*/ 131665 w 227655"/>
                <a:gd name="connsiteY0" fmla="*/ 0 h 809136"/>
                <a:gd name="connsiteX1" fmla="*/ 0 w 227655"/>
                <a:gd name="connsiteY1" fmla="*/ 52231 h 809136"/>
                <a:gd name="connsiteX2" fmla="*/ 227655 w 227655"/>
                <a:gd name="connsiteY2" fmla="*/ 809136 h 809136"/>
                <a:gd name="connsiteX0" fmla="*/ 221033 w 317023"/>
                <a:gd name="connsiteY0" fmla="*/ 0 h 809136"/>
                <a:gd name="connsiteX1" fmla="*/ 89368 w 317023"/>
                <a:gd name="connsiteY1" fmla="*/ 52231 h 809136"/>
                <a:gd name="connsiteX2" fmla="*/ 317023 w 317023"/>
                <a:gd name="connsiteY2" fmla="*/ 809136 h 809136"/>
                <a:gd name="connsiteX0" fmla="*/ 221033 w 317023"/>
                <a:gd name="connsiteY0" fmla="*/ 0 h 809136"/>
                <a:gd name="connsiteX1" fmla="*/ 89368 w 317023"/>
                <a:gd name="connsiteY1" fmla="*/ 52231 h 809136"/>
                <a:gd name="connsiteX2" fmla="*/ 317023 w 317023"/>
                <a:gd name="connsiteY2" fmla="*/ 809136 h 809136"/>
                <a:gd name="connsiteX0" fmla="*/ 226943 w 322933"/>
                <a:gd name="connsiteY0" fmla="*/ 0 h 809136"/>
                <a:gd name="connsiteX1" fmla="*/ 95278 w 322933"/>
                <a:gd name="connsiteY1" fmla="*/ 52231 h 809136"/>
                <a:gd name="connsiteX2" fmla="*/ 9334 w 322933"/>
                <a:gd name="connsiteY2" fmla="*/ 180633 h 809136"/>
                <a:gd name="connsiteX3" fmla="*/ 322933 w 322933"/>
                <a:gd name="connsiteY3" fmla="*/ 809136 h 809136"/>
                <a:gd name="connsiteX0" fmla="*/ 226943 w 322933"/>
                <a:gd name="connsiteY0" fmla="*/ 0 h 809136"/>
                <a:gd name="connsiteX1" fmla="*/ 95278 w 322933"/>
                <a:gd name="connsiteY1" fmla="*/ 52231 h 809136"/>
                <a:gd name="connsiteX2" fmla="*/ 9334 w 322933"/>
                <a:gd name="connsiteY2" fmla="*/ 180633 h 809136"/>
                <a:gd name="connsiteX3" fmla="*/ 322933 w 322933"/>
                <a:gd name="connsiteY3" fmla="*/ 809136 h 809136"/>
                <a:gd name="connsiteX0" fmla="*/ 197703 w 293693"/>
                <a:gd name="connsiteY0" fmla="*/ 0 h 809136"/>
                <a:gd name="connsiteX1" fmla="*/ 66038 w 293693"/>
                <a:gd name="connsiteY1" fmla="*/ 52231 h 809136"/>
                <a:gd name="connsiteX2" fmla="*/ 12818 w 293693"/>
                <a:gd name="connsiteY2" fmla="*/ 176725 h 809136"/>
                <a:gd name="connsiteX3" fmla="*/ 293693 w 293693"/>
                <a:gd name="connsiteY3" fmla="*/ 809136 h 809136"/>
                <a:gd name="connsiteX0" fmla="*/ 197703 w 293693"/>
                <a:gd name="connsiteY0" fmla="*/ 0 h 809136"/>
                <a:gd name="connsiteX1" fmla="*/ 66038 w 293693"/>
                <a:gd name="connsiteY1" fmla="*/ 52231 h 809136"/>
                <a:gd name="connsiteX2" fmla="*/ 12818 w 293693"/>
                <a:gd name="connsiteY2" fmla="*/ 176725 h 809136"/>
                <a:gd name="connsiteX3" fmla="*/ 293693 w 293693"/>
                <a:gd name="connsiteY3" fmla="*/ 809136 h 809136"/>
                <a:gd name="connsiteX0" fmla="*/ 197703 w 289071"/>
                <a:gd name="connsiteY0" fmla="*/ 0 h 842036"/>
                <a:gd name="connsiteX1" fmla="*/ 66038 w 289071"/>
                <a:gd name="connsiteY1" fmla="*/ 52231 h 842036"/>
                <a:gd name="connsiteX2" fmla="*/ 12818 w 289071"/>
                <a:gd name="connsiteY2" fmla="*/ 176725 h 842036"/>
                <a:gd name="connsiteX3" fmla="*/ 289071 w 289071"/>
                <a:gd name="connsiteY3" fmla="*/ 842036 h 842036"/>
                <a:gd name="connsiteX0" fmla="*/ 207272 w 298640"/>
                <a:gd name="connsiteY0" fmla="*/ 0 h 842036"/>
                <a:gd name="connsiteX1" fmla="*/ 35075 w 298640"/>
                <a:gd name="connsiteY1" fmla="*/ 62697 h 842036"/>
                <a:gd name="connsiteX2" fmla="*/ 22387 w 298640"/>
                <a:gd name="connsiteY2" fmla="*/ 176725 h 842036"/>
                <a:gd name="connsiteX3" fmla="*/ 298640 w 298640"/>
                <a:gd name="connsiteY3" fmla="*/ 842036 h 842036"/>
                <a:gd name="connsiteX0" fmla="*/ 215403 w 306771"/>
                <a:gd name="connsiteY0" fmla="*/ 0 h 842036"/>
                <a:gd name="connsiteX1" fmla="*/ 25329 w 306771"/>
                <a:gd name="connsiteY1" fmla="*/ 70457 h 842036"/>
                <a:gd name="connsiteX2" fmla="*/ 30518 w 306771"/>
                <a:gd name="connsiteY2" fmla="*/ 176725 h 842036"/>
                <a:gd name="connsiteX3" fmla="*/ 306771 w 306771"/>
                <a:gd name="connsiteY3" fmla="*/ 842036 h 842036"/>
                <a:gd name="connsiteX0" fmla="*/ 205101 w 296469"/>
                <a:gd name="connsiteY0" fmla="*/ 0 h 842036"/>
                <a:gd name="connsiteX1" fmla="*/ 15027 w 296469"/>
                <a:gd name="connsiteY1" fmla="*/ 70457 h 842036"/>
                <a:gd name="connsiteX2" fmla="*/ 20216 w 296469"/>
                <a:gd name="connsiteY2" fmla="*/ 176725 h 842036"/>
                <a:gd name="connsiteX3" fmla="*/ 296469 w 296469"/>
                <a:gd name="connsiteY3" fmla="*/ 842036 h 842036"/>
                <a:gd name="connsiteX0" fmla="*/ 205101 w 296469"/>
                <a:gd name="connsiteY0" fmla="*/ 0 h 842036"/>
                <a:gd name="connsiteX1" fmla="*/ 15027 w 296469"/>
                <a:gd name="connsiteY1" fmla="*/ 70457 h 842036"/>
                <a:gd name="connsiteX2" fmla="*/ 20216 w 296469"/>
                <a:gd name="connsiteY2" fmla="*/ 176725 h 842036"/>
                <a:gd name="connsiteX3" fmla="*/ 296469 w 296469"/>
                <a:gd name="connsiteY3" fmla="*/ 842036 h 842036"/>
                <a:gd name="connsiteX0" fmla="*/ 222866 w 314234"/>
                <a:gd name="connsiteY0" fmla="*/ 0 h 842036"/>
                <a:gd name="connsiteX1" fmla="*/ 32792 w 314234"/>
                <a:gd name="connsiteY1" fmla="*/ 70457 h 842036"/>
                <a:gd name="connsiteX2" fmla="*/ 37981 w 314234"/>
                <a:gd name="connsiteY2" fmla="*/ 176725 h 842036"/>
                <a:gd name="connsiteX3" fmla="*/ 314234 w 314234"/>
                <a:gd name="connsiteY3" fmla="*/ 842036 h 842036"/>
                <a:gd name="connsiteX0" fmla="*/ 210843 w 302211"/>
                <a:gd name="connsiteY0" fmla="*/ 0 h 842036"/>
                <a:gd name="connsiteX1" fmla="*/ 20769 w 302211"/>
                <a:gd name="connsiteY1" fmla="*/ 70457 h 842036"/>
                <a:gd name="connsiteX2" fmla="*/ 25958 w 302211"/>
                <a:gd name="connsiteY2" fmla="*/ 176725 h 842036"/>
                <a:gd name="connsiteX3" fmla="*/ 302211 w 302211"/>
                <a:gd name="connsiteY3" fmla="*/ 842036 h 842036"/>
                <a:gd name="connsiteX0" fmla="*/ 198614 w 289982"/>
                <a:gd name="connsiteY0" fmla="*/ 0 h 842036"/>
                <a:gd name="connsiteX1" fmla="*/ 8540 w 289982"/>
                <a:gd name="connsiteY1" fmla="*/ 70457 h 842036"/>
                <a:gd name="connsiteX2" fmla="*/ 13729 w 289982"/>
                <a:gd name="connsiteY2" fmla="*/ 176725 h 842036"/>
                <a:gd name="connsiteX3" fmla="*/ 289982 w 289982"/>
                <a:gd name="connsiteY3" fmla="*/ 842036 h 842036"/>
                <a:gd name="connsiteX0" fmla="*/ 238727 w 330095"/>
                <a:gd name="connsiteY0" fmla="*/ 0 h 842036"/>
                <a:gd name="connsiteX1" fmla="*/ 48653 w 330095"/>
                <a:gd name="connsiteY1" fmla="*/ 70457 h 842036"/>
                <a:gd name="connsiteX2" fmla="*/ 53842 w 330095"/>
                <a:gd name="connsiteY2" fmla="*/ 176725 h 842036"/>
                <a:gd name="connsiteX3" fmla="*/ 330095 w 330095"/>
                <a:gd name="connsiteY3" fmla="*/ 842036 h 842036"/>
                <a:gd name="connsiteX0" fmla="*/ 211137 w 302505"/>
                <a:gd name="connsiteY0" fmla="*/ 0 h 842036"/>
                <a:gd name="connsiteX1" fmla="*/ 21063 w 302505"/>
                <a:gd name="connsiteY1" fmla="*/ 70457 h 842036"/>
                <a:gd name="connsiteX2" fmla="*/ 26252 w 302505"/>
                <a:gd name="connsiteY2" fmla="*/ 176725 h 842036"/>
                <a:gd name="connsiteX3" fmla="*/ 302505 w 302505"/>
                <a:gd name="connsiteY3" fmla="*/ 842036 h 842036"/>
                <a:gd name="connsiteX0" fmla="*/ 214327 w 305695"/>
                <a:gd name="connsiteY0" fmla="*/ 0 h 842036"/>
                <a:gd name="connsiteX1" fmla="*/ 24253 w 305695"/>
                <a:gd name="connsiteY1" fmla="*/ 70457 h 842036"/>
                <a:gd name="connsiteX2" fmla="*/ 29442 w 305695"/>
                <a:gd name="connsiteY2" fmla="*/ 176725 h 842036"/>
                <a:gd name="connsiteX3" fmla="*/ 305695 w 305695"/>
                <a:gd name="connsiteY3" fmla="*/ 842036 h 842036"/>
                <a:gd name="connsiteX0" fmla="*/ 208913 w 300281"/>
                <a:gd name="connsiteY0" fmla="*/ 0 h 842036"/>
                <a:gd name="connsiteX1" fmla="*/ 18839 w 300281"/>
                <a:gd name="connsiteY1" fmla="*/ 70457 h 842036"/>
                <a:gd name="connsiteX2" fmla="*/ 24028 w 300281"/>
                <a:gd name="connsiteY2" fmla="*/ 176725 h 842036"/>
                <a:gd name="connsiteX3" fmla="*/ 300281 w 300281"/>
                <a:gd name="connsiteY3" fmla="*/ 842036 h 842036"/>
                <a:gd name="connsiteX0" fmla="*/ 210061 w 301429"/>
                <a:gd name="connsiteY0" fmla="*/ 0 h 842036"/>
                <a:gd name="connsiteX1" fmla="*/ 19987 w 301429"/>
                <a:gd name="connsiteY1" fmla="*/ 70457 h 842036"/>
                <a:gd name="connsiteX2" fmla="*/ 25176 w 301429"/>
                <a:gd name="connsiteY2" fmla="*/ 176725 h 842036"/>
                <a:gd name="connsiteX3" fmla="*/ 301429 w 301429"/>
                <a:gd name="connsiteY3" fmla="*/ 842036 h 842036"/>
                <a:gd name="connsiteX0" fmla="*/ 210061 w 1088827"/>
                <a:gd name="connsiteY0" fmla="*/ 0 h 2430385"/>
                <a:gd name="connsiteX1" fmla="*/ 19987 w 1088827"/>
                <a:gd name="connsiteY1" fmla="*/ 70457 h 2430385"/>
                <a:gd name="connsiteX2" fmla="*/ 25176 w 1088827"/>
                <a:gd name="connsiteY2" fmla="*/ 176725 h 2430385"/>
                <a:gd name="connsiteX3" fmla="*/ 1088827 w 1088827"/>
                <a:gd name="connsiteY3" fmla="*/ 2430385 h 2430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8827" h="2430385">
                  <a:moveTo>
                    <a:pt x="210061" y="0"/>
                  </a:moveTo>
                  <a:cubicBezTo>
                    <a:pt x="153741" y="56868"/>
                    <a:pt x="53516" y="57588"/>
                    <a:pt x="19987" y="70457"/>
                  </a:cubicBezTo>
                  <a:cubicBezTo>
                    <a:pt x="-13542" y="83326"/>
                    <a:pt x="-77" y="122810"/>
                    <a:pt x="25176" y="176725"/>
                  </a:cubicBezTo>
                  <a:cubicBezTo>
                    <a:pt x="156725" y="474533"/>
                    <a:pt x="1036561" y="2325635"/>
                    <a:pt x="1088827" y="2430385"/>
                  </a:cubicBezTo>
                </a:path>
              </a:pathLst>
            </a:custGeom>
            <a:noFill/>
            <a:ln w="57150">
              <a:solidFill>
                <a:srgbClr val="002896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grpSp>
          <p:nvGrpSpPr>
            <p:cNvPr id="52" name="Gruppieren 51"/>
            <p:cNvGrpSpPr/>
            <p:nvPr/>
          </p:nvGrpSpPr>
          <p:grpSpPr>
            <a:xfrm>
              <a:off x="9408368" y="3240400"/>
              <a:ext cx="874448" cy="449786"/>
              <a:chOff x="7949067" y="3440525"/>
              <a:chExt cx="2252626" cy="1266081"/>
            </a:xfrm>
          </p:grpSpPr>
          <p:sp>
            <p:nvSpPr>
              <p:cNvPr id="53" name="Kreis 10"/>
              <p:cNvSpPr/>
              <p:nvPr/>
            </p:nvSpPr>
            <p:spPr>
              <a:xfrm rot="10040793" flipH="1">
                <a:off x="7949067" y="4205799"/>
                <a:ext cx="2252626" cy="500807"/>
              </a:xfrm>
              <a:custGeom>
                <a:avLst/>
                <a:gdLst>
                  <a:gd name="connsiteX0" fmla="*/ 1224136 w 1224136"/>
                  <a:gd name="connsiteY0" fmla="*/ 144016 h 288032"/>
                  <a:gd name="connsiteX1" fmla="*/ 683102 w 1224136"/>
                  <a:gd name="connsiteY1" fmla="*/ 287059 h 288032"/>
                  <a:gd name="connsiteX2" fmla="*/ 504523 w 1224136"/>
                  <a:gd name="connsiteY2" fmla="*/ 285792 h 288032"/>
                  <a:gd name="connsiteX3" fmla="*/ 136152 w 1224136"/>
                  <a:gd name="connsiteY3" fmla="*/ 53457 h 288032"/>
                  <a:gd name="connsiteX4" fmla="*/ 612068 w 1224136"/>
                  <a:gd name="connsiteY4" fmla="*/ 144016 h 288032"/>
                  <a:gd name="connsiteX5" fmla="*/ 1224136 w 1224136"/>
                  <a:gd name="connsiteY5" fmla="*/ 144016 h 288032"/>
                  <a:gd name="connsiteX0" fmla="*/ 612652 w 1224720"/>
                  <a:gd name="connsiteY0" fmla="*/ 90559 h 234575"/>
                  <a:gd name="connsiteX1" fmla="*/ 1224720 w 1224720"/>
                  <a:gd name="connsiteY1" fmla="*/ 90559 h 234575"/>
                  <a:gd name="connsiteX2" fmla="*/ 683686 w 1224720"/>
                  <a:gd name="connsiteY2" fmla="*/ 233602 h 234575"/>
                  <a:gd name="connsiteX3" fmla="*/ 505107 w 1224720"/>
                  <a:gd name="connsiteY3" fmla="*/ 232335 h 234575"/>
                  <a:gd name="connsiteX4" fmla="*/ 136736 w 1224720"/>
                  <a:gd name="connsiteY4" fmla="*/ 0 h 234575"/>
                  <a:gd name="connsiteX5" fmla="*/ 704092 w 1224720"/>
                  <a:gd name="connsiteY5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4" fmla="*/ 704092 w 1224720"/>
                  <a:gd name="connsiteY4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0" fmla="*/ 1224720 w 1224953"/>
                  <a:gd name="connsiteY0" fmla="*/ 90559 h 234575"/>
                  <a:gd name="connsiteX1" fmla="*/ 1163959 w 1224953"/>
                  <a:gd name="connsiteY1" fmla="*/ 152841 h 234575"/>
                  <a:gd name="connsiteX2" fmla="*/ 683686 w 1224953"/>
                  <a:gd name="connsiteY2" fmla="*/ 233602 h 234575"/>
                  <a:gd name="connsiteX3" fmla="*/ 505107 w 1224953"/>
                  <a:gd name="connsiteY3" fmla="*/ 232335 h 234575"/>
                  <a:gd name="connsiteX4" fmla="*/ 136736 w 1224953"/>
                  <a:gd name="connsiteY4" fmla="*/ 0 h 234575"/>
                  <a:gd name="connsiteX0" fmla="*/ 1238313 w 1238546"/>
                  <a:gd name="connsiteY0" fmla="*/ 90559 h 234575"/>
                  <a:gd name="connsiteX1" fmla="*/ 1177552 w 1238546"/>
                  <a:gd name="connsiteY1" fmla="*/ 152841 h 234575"/>
                  <a:gd name="connsiteX2" fmla="*/ 697279 w 1238546"/>
                  <a:gd name="connsiteY2" fmla="*/ 233602 h 234575"/>
                  <a:gd name="connsiteX3" fmla="*/ 518700 w 1238546"/>
                  <a:gd name="connsiteY3" fmla="*/ 232335 h 234575"/>
                  <a:gd name="connsiteX4" fmla="*/ 12932 w 1238546"/>
                  <a:gd name="connsiteY4" fmla="*/ 100649 h 234575"/>
                  <a:gd name="connsiteX5" fmla="*/ 150329 w 1238546"/>
                  <a:gd name="connsiteY5" fmla="*/ 0 h 234575"/>
                  <a:gd name="connsiteX0" fmla="*/ 1238313 w 1238546"/>
                  <a:gd name="connsiteY0" fmla="*/ 90559 h 234575"/>
                  <a:gd name="connsiteX1" fmla="*/ 1177552 w 1238546"/>
                  <a:gd name="connsiteY1" fmla="*/ 152841 h 234575"/>
                  <a:gd name="connsiteX2" fmla="*/ 697279 w 1238546"/>
                  <a:gd name="connsiteY2" fmla="*/ 233602 h 234575"/>
                  <a:gd name="connsiteX3" fmla="*/ 518700 w 1238546"/>
                  <a:gd name="connsiteY3" fmla="*/ 232335 h 234575"/>
                  <a:gd name="connsiteX4" fmla="*/ 12932 w 1238546"/>
                  <a:gd name="connsiteY4" fmla="*/ 100649 h 234575"/>
                  <a:gd name="connsiteX5" fmla="*/ 150329 w 1238546"/>
                  <a:gd name="connsiteY5" fmla="*/ 0 h 234575"/>
                  <a:gd name="connsiteX0" fmla="*/ 1238313 w 1238546"/>
                  <a:gd name="connsiteY0" fmla="*/ 90559 h 234390"/>
                  <a:gd name="connsiteX1" fmla="*/ 1177552 w 1238546"/>
                  <a:gd name="connsiteY1" fmla="*/ 152841 h 234390"/>
                  <a:gd name="connsiteX2" fmla="*/ 697279 w 1238546"/>
                  <a:gd name="connsiteY2" fmla="*/ 233602 h 234390"/>
                  <a:gd name="connsiteX3" fmla="*/ 12932 w 1238546"/>
                  <a:gd name="connsiteY3" fmla="*/ 100649 h 234390"/>
                  <a:gd name="connsiteX4" fmla="*/ 150329 w 1238546"/>
                  <a:gd name="connsiteY4" fmla="*/ 0 h 234390"/>
                  <a:gd name="connsiteX0" fmla="*/ 1238313 w 1284260"/>
                  <a:gd name="connsiteY0" fmla="*/ 90559 h 152912"/>
                  <a:gd name="connsiteX1" fmla="*/ 1177552 w 1284260"/>
                  <a:gd name="connsiteY1" fmla="*/ 152841 h 152912"/>
                  <a:gd name="connsiteX2" fmla="*/ 12932 w 1284260"/>
                  <a:gd name="connsiteY2" fmla="*/ 100649 h 152912"/>
                  <a:gd name="connsiteX3" fmla="*/ 150329 w 1284260"/>
                  <a:gd name="connsiteY3" fmla="*/ 0 h 152912"/>
                  <a:gd name="connsiteX0" fmla="*/ 1238313 w 1284260"/>
                  <a:gd name="connsiteY0" fmla="*/ 90559 h 180075"/>
                  <a:gd name="connsiteX1" fmla="*/ 1177552 w 1284260"/>
                  <a:gd name="connsiteY1" fmla="*/ 152841 h 180075"/>
                  <a:gd name="connsiteX2" fmla="*/ 12932 w 1284260"/>
                  <a:gd name="connsiteY2" fmla="*/ 100649 h 180075"/>
                  <a:gd name="connsiteX3" fmla="*/ 150329 w 1284260"/>
                  <a:gd name="connsiteY3" fmla="*/ 0 h 180075"/>
                  <a:gd name="connsiteX0" fmla="*/ 1177552 w 1177552"/>
                  <a:gd name="connsiteY0" fmla="*/ 152841 h 180075"/>
                  <a:gd name="connsiteX1" fmla="*/ 12932 w 1177552"/>
                  <a:gd name="connsiteY1" fmla="*/ 100649 h 180075"/>
                  <a:gd name="connsiteX2" fmla="*/ 150329 w 1177552"/>
                  <a:gd name="connsiteY2" fmla="*/ 0 h 180075"/>
                  <a:gd name="connsiteX0" fmla="*/ 1164620 w 1164620"/>
                  <a:gd name="connsiteY0" fmla="*/ 52192 h 79426"/>
                  <a:gd name="connsiteX1" fmla="*/ 0 w 1164620"/>
                  <a:gd name="connsiteY1" fmla="*/ 0 h 79426"/>
                  <a:gd name="connsiteX0" fmla="*/ 1164620 w 1164620"/>
                  <a:gd name="connsiteY0" fmla="*/ 52192 h 113337"/>
                  <a:gd name="connsiteX1" fmla="*/ 0 w 1164620"/>
                  <a:gd name="connsiteY1" fmla="*/ 0 h 113337"/>
                  <a:gd name="connsiteX0" fmla="*/ 1162417 w 1162417"/>
                  <a:gd name="connsiteY0" fmla="*/ 41458 h 107168"/>
                  <a:gd name="connsiteX1" fmla="*/ 0 w 1162417"/>
                  <a:gd name="connsiteY1" fmla="*/ 0 h 107168"/>
                  <a:gd name="connsiteX0" fmla="*/ 1162417 w 1162417"/>
                  <a:gd name="connsiteY0" fmla="*/ 41458 h 120206"/>
                  <a:gd name="connsiteX1" fmla="*/ 0 w 1162417"/>
                  <a:gd name="connsiteY1" fmla="*/ 0 h 120206"/>
                  <a:gd name="connsiteX0" fmla="*/ 1163364 w 1163364"/>
                  <a:gd name="connsiteY0" fmla="*/ 41458 h 120956"/>
                  <a:gd name="connsiteX1" fmla="*/ 947 w 1163364"/>
                  <a:gd name="connsiteY1" fmla="*/ 0 h 120956"/>
                  <a:gd name="connsiteX0" fmla="*/ 1163413 w 1163413"/>
                  <a:gd name="connsiteY0" fmla="*/ 41458 h 136105"/>
                  <a:gd name="connsiteX1" fmla="*/ 996 w 1163413"/>
                  <a:gd name="connsiteY1" fmla="*/ 0 h 136105"/>
                  <a:gd name="connsiteX0" fmla="*/ 1216641 w 1216641"/>
                  <a:gd name="connsiteY0" fmla="*/ 11657 h 120981"/>
                  <a:gd name="connsiteX1" fmla="*/ 946 w 1216641"/>
                  <a:gd name="connsiteY1" fmla="*/ 0 h 120981"/>
                  <a:gd name="connsiteX0" fmla="*/ 1216474 w 1216519"/>
                  <a:gd name="connsiteY0" fmla="*/ 11657 h 139102"/>
                  <a:gd name="connsiteX1" fmla="*/ 779 w 1216519"/>
                  <a:gd name="connsiteY1" fmla="*/ 0 h 139102"/>
                  <a:gd name="connsiteX0" fmla="*/ 1227177 w 1227222"/>
                  <a:gd name="connsiteY0" fmla="*/ 10157 h 138316"/>
                  <a:gd name="connsiteX1" fmla="*/ 771 w 1227222"/>
                  <a:gd name="connsiteY1" fmla="*/ 0 h 138316"/>
                  <a:gd name="connsiteX0" fmla="*/ 1244879 w 1244923"/>
                  <a:gd name="connsiteY0" fmla="*/ 19953 h 143538"/>
                  <a:gd name="connsiteX1" fmla="*/ 762 w 1244923"/>
                  <a:gd name="connsiteY1" fmla="*/ 0 h 143538"/>
                  <a:gd name="connsiteX0" fmla="*/ 1244117 w 1244166"/>
                  <a:gd name="connsiteY0" fmla="*/ 19953 h 140610"/>
                  <a:gd name="connsiteX1" fmla="*/ 0 w 1244166"/>
                  <a:gd name="connsiteY1" fmla="*/ 0 h 140610"/>
                  <a:gd name="connsiteX0" fmla="*/ 1244117 w 1244117"/>
                  <a:gd name="connsiteY0" fmla="*/ 19953 h 137419"/>
                  <a:gd name="connsiteX1" fmla="*/ 0 w 1244117"/>
                  <a:gd name="connsiteY1" fmla="*/ 0 h 137419"/>
                  <a:gd name="connsiteX0" fmla="*/ 1243433 w 1243433"/>
                  <a:gd name="connsiteY0" fmla="*/ 35011 h 145883"/>
                  <a:gd name="connsiteX1" fmla="*/ 0 w 1243433"/>
                  <a:gd name="connsiteY1" fmla="*/ 0 h 145883"/>
                  <a:gd name="connsiteX0" fmla="*/ 1243433 w 1243433"/>
                  <a:gd name="connsiteY0" fmla="*/ 35011 h 144610"/>
                  <a:gd name="connsiteX1" fmla="*/ 0 w 1243433"/>
                  <a:gd name="connsiteY1" fmla="*/ 0 h 144610"/>
                  <a:gd name="connsiteX0" fmla="*/ 1252952 w 1252952"/>
                  <a:gd name="connsiteY0" fmla="*/ 30880 h 142250"/>
                  <a:gd name="connsiteX1" fmla="*/ 0 w 1252952"/>
                  <a:gd name="connsiteY1" fmla="*/ 0 h 142250"/>
                  <a:gd name="connsiteX0" fmla="*/ 1248056 w 1248056"/>
                  <a:gd name="connsiteY0" fmla="*/ 35958 h 145156"/>
                  <a:gd name="connsiteX1" fmla="*/ 0 w 1248056"/>
                  <a:gd name="connsiteY1" fmla="*/ 0 h 145156"/>
                  <a:gd name="connsiteX0" fmla="*/ 1248056 w 1248056"/>
                  <a:gd name="connsiteY0" fmla="*/ 35958 h 148340"/>
                  <a:gd name="connsiteX1" fmla="*/ 0 w 1248056"/>
                  <a:gd name="connsiteY1" fmla="*/ 0 h 148340"/>
                  <a:gd name="connsiteX0" fmla="*/ 1252077 w 1252077"/>
                  <a:gd name="connsiteY0" fmla="*/ 35478 h 148060"/>
                  <a:gd name="connsiteX1" fmla="*/ 0 w 1252077"/>
                  <a:gd name="connsiteY1" fmla="*/ 0 h 148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52077" h="148060">
                    <a:moveTo>
                      <a:pt x="1252077" y="35478"/>
                    </a:moveTo>
                    <a:cubicBezTo>
                      <a:pt x="1025722" y="210240"/>
                      <a:pt x="83833" y="168456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00289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Kreis 10"/>
              <p:cNvSpPr/>
              <p:nvPr/>
            </p:nvSpPr>
            <p:spPr>
              <a:xfrm rot="10040793" flipH="1">
                <a:off x="7949067" y="3440525"/>
                <a:ext cx="2252626" cy="500807"/>
              </a:xfrm>
              <a:custGeom>
                <a:avLst/>
                <a:gdLst>
                  <a:gd name="connsiteX0" fmla="*/ 1224136 w 1224136"/>
                  <a:gd name="connsiteY0" fmla="*/ 144016 h 288032"/>
                  <a:gd name="connsiteX1" fmla="*/ 683102 w 1224136"/>
                  <a:gd name="connsiteY1" fmla="*/ 287059 h 288032"/>
                  <a:gd name="connsiteX2" fmla="*/ 504523 w 1224136"/>
                  <a:gd name="connsiteY2" fmla="*/ 285792 h 288032"/>
                  <a:gd name="connsiteX3" fmla="*/ 136152 w 1224136"/>
                  <a:gd name="connsiteY3" fmla="*/ 53457 h 288032"/>
                  <a:gd name="connsiteX4" fmla="*/ 612068 w 1224136"/>
                  <a:gd name="connsiteY4" fmla="*/ 144016 h 288032"/>
                  <a:gd name="connsiteX5" fmla="*/ 1224136 w 1224136"/>
                  <a:gd name="connsiteY5" fmla="*/ 144016 h 288032"/>
                  <a:gd name="connsiteX0" fmla="*/ 612652 w 1224720"/>
                  <a:gd name="connsiteY0" fmla="*/ 90559 h 234575"/>
                  <a:gd name="connsiteX1" fmla="*/ 1224720 w 1224720"/>
                  <a:gd name="connsiteY1" fmla="*/ 90559 h 234575"/>
                  <a:gd name="connsiteX2" fmla="*/ 683686 w 1224720"/>
                  <a:gd name="connsiteY2" fmla="*/ 233602 h 234575"/>
                  <a:gd name="connsiteX3" fmla="*/ 505107 w 1224720"/>
                  <a:gd name="connsiteY3" fmla="*/ 232335 h 234575"/>
                  <a:gd name="connsiteX4" fmla="*/ 136736 w 1224720"/>
                  <a:gd name="connsiteY4" fmla="*/ 0 h 234575"/>
                  <a:gd name="connsiteX5" fmla="*/ 704092 w 1224720"/>
                  <a:gd name="connsiteY5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4" fmla="*/ 704092 w 1224720"/>
                  <a:gd name="connsiteY4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0" fmla="*/ 1224720 w 1224953"/>
                  <a:gd name="connsiteY0" fmla="*/ 90559 h 234575"/>
                  <a:gd name="connsiteX1" fmla="*/ 1163959 w 1224953"/>
                  <a:gd name="connsiteY1" fmla="*/ 152841 h 234575"/>
                  <a:gd name="connsiteX2" fmla="*/ 683686 w 1224953"/>
                  <a:gd name="connsiteY2" fmla="*/ 233602 h 234575"/>
                  <a:gd name="connsiteX3" fmla="*/ 505107 w 1224953"/>
                  <a:gd name="connsiteY3" fmla="*/ 232335 h 234575"/>
                  <a:gd name="connsiteX4" fmla="*/ 136736 w 1224953"/>
                  <a:gd name="connsiteY4" fmla="*/ 0 h 234575"/>
                  <a:gd name="connsiteX0" fmla="*/ 1238313 w 1238546"/>
                  <a:gd name="connsiteY0" fmla="*/ 90559 h 234575"/>
                  <a:gd name="connsiteX1" fmla="*/ 1177552 w 1238546"/>
                  <a:gd name="connsiteY1" fmla="*/ 152841 h 234575"/>
                  <a:gd name="connsiteX2" fmla="*/ 697279 w 1238546"/>
                  <a:gd name="connsiteY2" fmla="*/ 233602 h 234575"/>
                  <a:gd name="connsiteX3" fmla="*/ 518700 w 1238546"/>
                  <a:gd name="connsiteY3" fmla="*/ 232335 h 234575"/>
                  <a:gd name="connsiteX4" fmla="*/ 12932 w 1238546"/>
                  <a:gd name="connsiteY4" fmla="*/ 100649 h 234575"/>
                  <a:gd name="connsiteX5" fmla="*/ 150329 w 1238546"/>
                  <a:gd name="connsiteY5" fmla="*/ 0 h 234575"/>
                  <a:gd name="connsiteX0" fmla="*/ 1238313 w 1238546"/>
                  <a:gd name="connsiteY0" fmla="*/ 90559 h 234575"/>
                  <a:gd name="connsiteX1" fmla="*/ 1177552 w 1238546"/>
                  <a:gd name="connsiteY1" fmla="*/ 152841 h 234575"/>
                  <a:gd name="connsiteX2" fmla="*/ 697279 w 1238546"/>
                  <a:gd name="connsiteY2" fmla="*/ 233602 h 234575"/>
                  <a:gd name="connsiteX3" fmla="*/ 518700 w 1238546"/>
                  <a:gd name="connsiteY3" fmla="*/ 232335 h 234575"/>
                  <a:gd name="connsiteX4" fmla="*/ 12932 w 1238546"/>
                  <a:gd name="connsiteY4" fmla="*/ 100649 h 234575"/>
                  <a:gd name="connsiteX5" fmla="*/ 150329 w 1238546"/>
                  <a:gd name="connsiteY5" fmla="*/ 0 h 234575"/>
                  <a:gd name="connsiteX0" fmla="*/ 1238313 w 1238546"/>
                  <a:gd name="connsiteY0" fmla="*/ 90559 h 234390"/>
                  <a:gd name="connsiteX1" fmla="*/ 1177552 w 1238546"/>
                  <a:gd name="connsiteY1" fmla="*/ 152841 h 234390"/>
                  <a:gd name="connsiteX2" fmla="*/ 697279 w 1238546"/>
                  <a:gd name="connsiteY2" fmla="*/ 233602 h 234390"/>
                  <a:gd name="connsiteX3" fmla="*/ 12932 w 1238546"/>
                  <a:gd name="connsiteY3" fmla="*/ 100649 h 234390"/>
                  <a:gd name="connsiteX4" fmla="*/ 150329 w 1238546"/>
                  <a:gd name="connsiteY4" fmla="*/ 0 h 234390"/>
                  <a:gd name="connsiteX0" fmla="*/ 1238313 w 1284260"/>
                  <a:gd name="connsiteY0" fmla="*/ 90559 h 152912"/>
                  <a:gd name="connsiteX1" fmla="*/ 1177552 w 1284260"/>
                  <a:gd name="connsiteY1" fmla="*/ 152841 h 152912"/>
                  <a:gd name="connsiteX2" fmla="*/ 12932 w 1284260"/>
                  <a:gd name="connsiteY2" fmla="*/ 100649 h 152912"/>
                  <a:gd name="connsiteX3" fmla="*/ 150329 w 1284260"/>
                  <a:gd name="connsiteY3" fmla="*/ 0 h 152912"/>
                  <a:gd name="connsiteX0" fmla="*/ 1238313 w 1284260"/>
                  <a:gd name="connsiteY0" fmla="*/ 90559 h 180075"/>
                  <a:gd name="connsiteX1" fmla="*/ 1177552 w 1284260"/>
                  <a:gd name="connsiteY1" fmla="*/ 152841 h 180075"/>
                  <a:gd name="connsiteX2" fmla="*/ 12932 w 1284260"/>
                  <a:gd name="connsiteY2" fmla="*/ 100649 h 180075"/>
                  <a:gd name="connsiteX3" fmla="*/ 150329 w 1284260"/>
                  <a:gd name="connsiteY3" fmla="*/ 0 h 180075"/>
                  <a:gd name="connsiteX0" fmla="*/ 1177552 w 1177552"/>
                  <a:gd name="connsiteY0" fmla="*/ 152841 h 180075"/>
                  <a:gd name="connsiteX1" fmla="*/ 12932 w 1177552"/>
                  <a:gd name="connsiteY1" fmla="*/ 100649 h 180075"/>
                  <a:gd name="connsiteX2" fmla="*/ 150329 w 1177552"/>
                  <a:gd name="connsiteY2" fmla="*/ 0 h 180075"/>
                  <a:gd name="connsiteX0" fmla="*/ 1164620 w 1164620"/>
                  <a:gd name="connsiteY0" fmla="*/ 52192 h 79426"/>
                  <a:gd name="connsiteX1" fmla="*/ 0 w 1164620"/>
                  <a:gd name="connsiteY1" fmla="*/ 0 h 79426"/>
                  <a:gd name="connsiteX0" fmla="*/ 1164620 w 1164620"/>
                  <a:gd name="connsiteY0" fmla="*/ 52192 h 113337"/>
                  <a:gd name="connsiteX1" fmla="*/ 0 w 1164620"/>
                  <a:gd name="connsiteY1" fmla="*/ 0 h 113337"/>
                  <a:gd name="connsiteX0" fmla="*/ 1162417 w 1162417"/>
                  <a:gd name="connsiteY0" fmla="*/ 41458 h 107168"/>
                  <a:gd name="connsiteX1" fmla="*/ 0 w 1162417"/>
                  <a:gd name="connsiteY1" fmla="*/ 0 h 107168"/>
                  <a:gd name="connsiteX0" fmla="*/ 1162417 w 1162417"/>
                  <a:gd name="connsiteY0" fmla="*/ 41458 h 120206"/>
                  <a:gd name="connsiteX1" fmla="*/ 0 w 1162417"/>
                  <a:gd name="connsiteY1" fmla="*/ 0 h 120206"/>
                  <a:gd name="connsiteX0" fmla="*/ 1163364 w 1163364"/>
                  <a:gd name="connsiteY0" fmla="*/ 41458 h 120956"/>
                  <a:gd name="connsiteX1" fmla="*/ 947 w 1163364"/>
                  <a:gd name="connsiteY1" fmla="*/ 0 h 120956"/>
                  <a:gd name="connsiteX0" fmla="*/ 1163413 w 1163413"/>
                  <a:gd name="connsiteY0" fmla="*/ 41458 h 136105"/>
                  <a:gd name="connsiteX1" fmla="*/ 996 w 1163413"/>
                  <a:gd name="connsiteY1" fmla="*/ 0 h 136105"/>
                  <a:gd name="connsiteX0" fmla="*/ 1216641 w 1216641"/>
                  <a:gd name="connsiteY0" fmla="*/ 11657 h 120981"/>
                  <a:gd name="connsiteX1" fmla="*/ 946 w 1216641"/>
                  <a:gd name="connsiteY1" fmla="*/ 0 h 120981"/>
                  <a:gd name="connsiteX0" fmla="*/ 1216474 w 1216519"/>
                  <a:gd name="connsiteY0" fmla="*/ 11657 h 139102"/>
                  <a:gd name="connsiteX1" fmla="*/ 779 w 1216519"/>
                  <a:gd name="connsiteY1" fmla="*/ 0 h 139102"/>
                  <a:gd name="connsiteX0" fmla="*/ 1227177 w 1227222"/>
                  <a:gd name="connsiteY0" fmla="*/ 10157 h 138316"/>
                  <a:gd name="connsiteX1" fmla="*/ 771 w 1227222"/>
                  <a:gd name="connsiteY1" fmla="*/ 0 h 138316"/>
                  <a:gd name="connsiteX0" fmla="*/ 1244879 w 1244923"/>
                  <a:gd name="connsiteY0" fmla="*/ 19953 h 143538"/>
                  <a:gd name="connsiteX1" fmla="*/ 762 w 1244923"/>
                  <a:gd name="connsiteY1" fmla="*/ 0 h 143538"/>
                  <a:gd name="connsiteX0" fmla="*/ 1244117 w 1244166"/>
                  <a:gd name="connsiteY0" fmla="*/ 19953 h 140610"/>
                  <a:gd name="connsiteX1" fmla="*/ 0 w 1244166"/>
                  <a:gd name="connsiteY1" fmla="*/ 0 h 140610"/>
                  <a:gd name="connsiteX0" fmla="*/ 1244117 w 1244117"/>
                  <a:gd name="connsiteY0" fmla="*/ 19953 h 137419"/>
                  <a:gd name="connsiteX1" fmla="*/ 0 w 1244117"/>
                  <a:gd name="connsiteY1" fmla="*/ 0 h 137419"/>
                  <a:gd name="connsiteX0" fmla="*/ 1243433 w 1243433"/>
                  <a:gd name="connsiteY0" fmla="*/ 35011 h 145883"/>
                  <a:gd name="connsiteX1" fmla="*/ 0 w 1243433"/>
                  <a:gd name="connsiteY1" fmla="*/ 0 h 145883"/>
                  <a:gd name="connsiteX0" fmla="*/ 1243433 w 1243433"/>
                  <a:gd name="connsiteY0" fmla="*/ 35011 h 144610"/>
                  <a:gd name="connsiteX1" fmla="*/ 0 w 1243433"/>
                  <a:gd name="connsiteY1" fmla="*/ 0 h 144610"/>
                  <a:gd name="connsiteX0" fmla="*/ 1252952 w 1252952"/>
                  <a:gd name="connsiteY0" fmla="*/ 30880 h 142250"/>
                  <a:gd name="connsiteX1" fmla="*/ 0 w 1252952"/>
                  <a:gd name="connsiteY1" fmla="*/ 0 h 142250"/>
                  <a:gd name="connsiteX0" fmla="*/ 1248056 w 1248056"/>
                  <a:gd name="connsiteY0" fmla="*/ 35958 h 145156"/>
                  <a:gd name="connsiteX1" fmla="*/ 0 w 1248056"/>
                  <a:gd name="connsiteY1" fmla="*/ 0 h 145156"/>
                  <a:gd name="connsiteX0" fmla="*/ 1248056 w 1248056"/>
                  <a:gd name="connsiteY0" fmla="*/ 35958 h 148340"/>
                  <a:gd name="connsiteX1" fmla="*/ 0 w 1248056"/>
                  <a:gd name="connsiteY1" fmla="*/ 0 h 148340"/>
                  <a:gd name="connsiteX0" fmla="*/ 1252077 w 1252077"/>
                  <a:gd name="connsiteY0" fmla="*/ 35478 h 148060"/>
                  <a:gd name="connsiteX1" fmla="*/ 0 w 1252077"/>
                  <a:gd name="connsiteY1" fmla="*/ 0 h 148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52077" h="148060">
                    <a:moveTo>
                      <a:pt x="1252077" y="35478"/>
                    </a:moveTo>
                    <a:cubicBezTo>
                      <a:pt x="1025722" y="210240"/>
                      <a:pt x="83833" y="168456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00289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5" name="Gruppieren 44"/>
            <p:cNvGrpSpPr/>
            <p:nvPr/>
          </p:nvGrpSpPr>
          <p:grpSpPr>
            <a:xfrm>
              <a:off x="9408368" y="3789040"/>
              <a:ext cx="874448" cy="449786"/>
              <a:chOff x="7949067" y="3440525"/>
              <a:chExt cx="2252626" cy="1266081"/>
            </a:xfrm>
          </p:grpSpPr>
          <p:sp>
            <p:nvSpPr>
              <p:cNvPr id="46" name="Kreis 10"/>
              <p:cNvSpPr/>
              <p:nvPr/>
            </p:nvSpPr>
            <p:spPr>
              <a:xfrm rot="10040793" flipH="1">
                <a:off x="7949067" y="4205799"/>
                <a:ext cx="2252626" cy="500807"/>
              </a:xfrm>
              <a:custGeom>
                <a:avLst/>
                <a:gdLst>
                  <a:gd name="connsiteX0" fmla="*/ 1224136 w 1224136"/>
                  <a:gd name="connsiteY0" fmla="*/ 144016 h 288032"/>
                  <a:gd name="connsiteX1" fmla="*/ 683102 w 1224136"/>
                  <a:gd name="connsiteY1" fmla="*/ 287059 h 288032"/>
                  <a:gd name="connsiteX2" fmla="*/ 504523 w 1224136"/>
                  <a:gd name="connsiteY2" fmla="*/ 285792 h 288032"/>
                  <a:gd name="connsiteX3" fmla="*/ 136152 w 1224136"/>
                  <a:gd name="connsiteY3" fmla="*/ 53457 h 288032"/>
                  <a:gd name="connsiteX4" fmla="*/ 612068 w 1224136"/>
                  <a:gd name="connsiteY4" fmla="*/ 144016 h 288032"/>
                  <a:gd name="connsiteX5" fmla="*/ 1224136 w 1224136"/>
                  <a:gd name="connsiteY5" fmla="*/ 144016 h 288032"/>
                  <a:gd name="connsiteX0" fmla="*/ 612652 w 1224720"/>
                  <a:gd name="connsiteY0" fmla="*/ 90559 h 234575"/>
                  <a:gd name="connsiteX1" fmla="*/ 1224720 w 1224720"/>
                  <a:gd name="connsiteY1" fmla="*/ 90559 h 234575"/>
                  <a:gd name="connsiteX2" fmla="*/ 683686 w 1224720"/>
                  <a:gd name="connsiteY2" fmla="*/ 233602 h 234575"/>
                  <a:gd name="connsiteX3" fmla="*/ 505107 w 1224720"/>
                  <a:gd name="connsiteY3" fmla="*/ 232335 h 234575"/>
                  <a:gd name="connsiteX4" fmla="*/ 136736 w 1224720"/>
                  <a:gd name="connsiteY4" fmla="*/ 0 h 234575"/>
                  <a:gd name="connsiteX5" fmla="*/ 704092 w 1224720"/>
                  <a:gd name="connsiteY5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4" fmla="*/ 704092 w 1224720"/>
                  <a:gd name="connsiteY4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0" fmla="*/ 1224720 w 1224953"/>
                  <a:gd name="connsiteY0" fmla="*/ 90559 h 234575"/>
                  <a:gd name="connsiteX1" fmla="*/ 1163959 w 1224953"/>
                  <a:gd name="connsiteY1" fmla="*/ 152841 h 234575"/>
                  <a:gd name="connsiteX2" fmla="*/ 683686 w 1224953"/>
                  <a:gd name="connsiteY2" fmla="*/ 233602 h 234575"/>
                  <a:gd name="connsiteX3" fmla="*/ 505107 w 1224953"/>
                  <a:gd name="connsiteY3" fmla="*/ 232335 h 234575"/>
                  <a:gd name="connsiteX4" fmla="*/ 136736 w 1224953"/>
                  <a:gd name="connsiteY4" fmla="*/ 0 h 234575"/>
                  <a:gd name="connsiteX0" fmla="*/ 1238313 w 1238546"/>
                  <a:gd name="connsiteY0" fmla="*/ 90559 h 234575"/>
                  <a:gd name="connsiteX1" fmla="*/ 1177552 w 1238546"/>
                  <a:gd name="connsiteY1" fmla="*/ 152841 h 234575"/>
                  <a:gd name="connsiteX2" fmla="*/ 697279 w 1238546"/>
                  <a:gd name="connsiteY2" fmla="*/ 233602 h 234575"/>
                  <a:gd name="connsiteX3" fmla="*/ 518700 w 1238546"/>
                  <a:gd name="connsiteY3" fmla="*/ 232335 h 234575"/>
                  <a:gd name="connsiteX4" fmla="*/ 12932 w 1238546"/>
                  <a:gd name="connsiteY4" fmla="*/ 100649 h 234575"/>
                  <a:gd name="connsiteX5" fmla="*/ 150329 w 1238546"/>
                  <a:gd name="connsiteY5" fmla="*/ 0 h 234575"/>
                  <a:gd name="connsiteX0" fmla="*/ 1238313 w 1238546"/>
                  <a:gd name="connsiteY0" fmla="*/ 90559 h 234575"/>
                  <a:gd name="connsiteX1" fmla="*/ 1177552 w 1238546"/>
                  <a:gd name="connsiteY1" fmla="*/ 152841 h 234575"/>
                  <a:gd name="connsiteX2" fmla="*/ 697279 w 1238546"/>
                  <a:gd name="connsiteY2" fmla="*/ 233602 h 234575"/>
                  <a:gd name="connsiteX3" fmla="*/ 518700 w 1238546"/>
                  <a:gd name="connsiteY3" fmla="*/ 232335 h 234575"/>
                  <a:gd name="connsiteX4" fmla="*/ 12932 w 1238546"/>
                  <a:gd name="connsiteY4" fmla="*/ 100649 h 234575"/>
                  <a:gd name="connsiteX5" fmla="*/ 150329 w 1238546"/>
                  <a:gd name="connsiteY5" fmla="*/ 0 h 234575"/>
                  <a:gd name="connsiteX0" fmla="*/ 1238313 w 1238546"/>
                  <a:gd name="connsiteY0" fmla="*/ 90559 h 234390"/>
                  <a:gd name="connsiteX1" fmla="*/ 1177552 w 1238546"/>
                  <a:gd name="connsiteY1" fmla="*/ 152841 h 234390"/>
                  <a:gd name="connsiteX2" fmla="*/ 697279 w 1238546"/>
                  <a:gd name="connsiteY2" fmla="*/ 233602 h 234390"/>
                  <a:gd name="connsiteX3" fmla="*/ 12932 w 1238546"/>
                  <a:gd name="connsiteY3" fmla="*/ 100649 h 234390"/>
                  <a:gd name="connsiteX4" fmla="*/ 150329 w 1238546"/>
                  <a:gd name="connsiteY4" fmla="*/ 0 h 234390"/>
                  <a:gd name="connsiteX0" fmla="*/ 1238313 w 1284260"/>
                  <a:gd name="connsiteY0" fmla="*/ 90559 h 152912"/>
                  <a:gd name="connsiteX1" fmla="*/ 1177552 w 1284260"/>
                  <a:gd name="connsiteY1" fmla="*/ 152841 h 152912"/>
                  <a:gd name="connsiteX2" fmla="*/ 12932 w 1284260"/>
                  <a:gd name="connsiteY2" fmla="*/ 100649 h 152912"/>
                  <a:gd name="connsiteX3" fmla="*/ 150329 w 1284260"/>
                  <a:gd name="connsiteY3" fmla="*/ 0 h 152912"/>
                  <a:gd name="connsiteX0" fmla="*/ 1238313 w 1284260"/>
                  <a:gd name="connsiteY0" fmla="*/ 90559 h 180075"/>
                  <a:gd name="connsiteX1" fmla="*/ 1177552 w 1284260"/>
                  <a:gd name="connsiteY1" fmla="*/ 152841 h 180075"/>
                  <a:gd name="connsiteX2" fmla="*/ 12932 w 1284260"/>
                  <a:gd name="connsiteY2" fmla="*/ 100649 h 180075"/>
                  <a:gd name="connsiteX3" fmla="*/ 150329 w 1284260"/>
                  <a:gd name="connsiteY3" fmla="*/ 0 h 180075"/>
                  <a:gd name="connsiteX0" fmla="*/ 1177552 w 1177552"/>
                  <a:gd name="connsiteY0" fmla="*/ 152841 h 180075"/>
                  <a:gd name="connsiteX1" fmla="*/ 12932 w 1177552"/>
                  <a:gd name="connsiteY1" fmla="*/ 100649 h 180075"/>
                  <a:gd name="connsiteX2" fmla="*/ 150329 w 1177552"/>
                  <a:gd name="connsiteY2" fmla="*/ 0 h 180075"/>
                  <a:gd name="connsiteX0" fmla="*/ 1164620 w 1164620"/>
                  <a:gd name="connsiteY0" fmla="*/ 52192 h 79426"/>
                  <a:gd name="connsiteX1" fmla="*/ 0 w 1164620"/>
                  <a:gd name="connsiteY1" fmla="*/ 0 h 79426"/>
                  <a:gd name="connsiteX0" fmla="*/ 1164620 w 1164620"/>
                  <a:gd name="connsiteY0" fmla="*/ 52192 h 113337"/>
                  <a:gd name="connsiteX1" fmla="*/ 0 w 1164620"/>
                  <a:gd name="connsiteY1" fmla="*/ 0 h 113337"/>
                  <a:gd name="connsiteX0" fmla="*/ 1162417 w 1162417"/>
                  <a:gd name="connsiteY0" fmla="*/ 41458 h 107168"/>
                  <a:gd name="connsiteX1" fmla="*/ 0 w 1162417"/>
                  <a:gd name="connsiteY1" fmla="*/ 0 h 107168"/>
                  <a:gd name="connsiteX0" fmla="*/ 1162417 w 1162417"/>
                  <a:gd name="connsiteY0" fmla="*/ 41458 h 120206"/>
                  <a:gd name="connsiteX1" fmla="*/ 0 w 1162417"/>
                  <a:gd name="connsiteY1" fmla="*/ 0 h 120206"/>
                  <a:gd name="connsiteX0" fmla="*/ 1163364 w 1163364"/>
                  <a:gd name="connsiteY0" fmla="*/ 41458 h 120956"/>
                  <a:gd name="connsiteX1" fmla="*/ 947 w 1163364"/>
                  <a:gd name="connsiteY1" fmla="*/ 0 h 120956"/>
                  <a:gd name="connsiteX0" fmla="*/ 1163413 w 1163413"/>
                  <a:gd name="connsiteY0" fmla="*/ 41458 h 136105"/>
                  <a:gd name="connsiteX1" fmla="*/ 996 w 1163413"/>
                  <a:gd name="connsiteY1" fmla="*/ 0 h 136105"/>
                  <a:gd name="connsiteX0" fmla="*/ 1216641 w 1216641"/>
                  <a:gd name="connsiteY0" fmla="*/ 11657 h 120981"/>
                  <a:gd name="connsiteX1" fmla="*/ 946 w 1216641"/>
                  <a:gd name="connsiteY1" fmla="*/ 0 h 120981"/>
                  <a:gd name="connsiteX0" fmla="*/ 1216474 w 1216519"/>
                  <a:gd name="connsiteY0" fmla="*/ 11657 h 139102"/>
                  <a:gd name="connsiteX1" fmla="*/ 779 w 1216519"/>
                  <a:gd name="connsiteY1" fmla="*/ 0 h 139102"/>
                  <a:gd name="connsiteX0" fmla="*/ 1227177 w 1227222"/>
                  <a:gd name="connsiteY0" fmla="*/ 10157 h 138316"/>
                  <a:gd name="connsiteX1" fmla="*/ 771 w 1227222"/>
                  <a:gd name="connsiteY1" fmla="*/ 0 h 138316"/>
                  <a:gd name="connsiteX0" fmla="*/ 1244879 w 1244923"/>
                  <a:gd name="connsiteY0" fmla="*/ 19953 h 143538"/>
                  <a:gd name="connsiteX1" fmla="*/ 762 w 1244923"/>
                  <a:gd name="connsiteY1" fmla="*/ 0 h 143538"/>
                  <a:gd name="connsiteX0" fmla="*/ 1244117 w 1244166"/>
                  <a:gd name="connsiteY0" fmla="*/ 19953 h 140610"/>
                  <a:gd name="connsiteX1" fmla="*/ 0 w 1244166"/>
                  <a:gd name="connsiteY1" fmla="*/ 0 h 140610"/>
                  <a:gd name="connsiteX0" fmla="*/ 1244117 w 1244117"/>
                  <a:gd name="connsiteY0" fmla="*/ 19953 h 137419"/>
                  <a:gd name="connsiteX1" fmla="*/ 0 w 1244117"/>
                  <a:gd name="connsiteY1" fmla="*/ 0 h 137419"/>
                  <a:gd name="connsiteX0" fmla="*/ 1243433 w 1243433"/>
                  <a:gd name="connsiteY0" fmla="*/ 35011 h 145883"/>
                  <a:gd name="connsiteX1" fmla="*/ 0 w 1243433"/>
                  <a:gd name="connsiteY1" fmla="*/ 0 h 145883"/>
                  <a:gd name="connsiteX0" fmla="*/ 1243433 w 1243433"/>
                  <a:gd name="connsiteY0" fmla="*/ 35011 h 144610"/>
                  <a:gd name="connsiteX1" fmla="*/ 0 w 1243433"/>
                  <a:gd name="connsiteY1" fmla="*/ 0 h 144610"/>
                  <a:gd name="connsiteX0" fmla="*/ 1252952 w 1252952"/>
                  <a:gd name="connsiteY0" fmla="*/ 30880 h 142250"/>
                  <a:gd name="connsiteX1" fmla="*/ 0 w 1252952"/>
                  <a:gd name="connsiteY1" fmla="*/ 0 h 142250"/>
                  <a:gd name="connsiteX0" fmla="*/ 1248056 w 1248056"/>
                  <a:gd name="connsiteY0" fmla="*/ 35958 h 145156"/>
                  <a:gd name="connsiteX1" fmla="*/ 0 w 1248056"/>
                  <a:gd name="connsiteY1" fmla="*/ 0 h 145156"/>
                  <a:gd name="connsiteX0" fmla="*/ 1248056 w 1248056"/>
                  <a:gd name="connsiteY0" fmla="*/ 35958 h 148340"/>
                  <a:gd name="connsiteX1" fmla="*/ 0 w 1248056"/>
                  <a:gd name="connsiteY1" fmla="*/ 0 h 148340"/>
                  <a:gd name="connsiteX0" fmla="*/ 1252077 w 1252077"/>
                  <a:gd name="connsiteY0" fmla="*/ 35478 h 148060"/>
                  <a:gd name="connsiteX1" fmla="*/ 0 w 1252077"/>
                  <a:gd name="connsiteY1" fmla="*/ 0 h 148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52077" h="148060">
                    <a:moveTo>
                      <a:pt x="1252077" y="35478"/>
                    </a:moveTo>
                    <a:cubicBezTo>
                      <a:pt x="1025722" y="210240"/>
                      <a:pt x="83833" y="168456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00289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Kreis 10"/>
              <p:cNvSpPr/>
              <p:nvPr/>
            </p:nvSpPr>
            <p:spPr>
              <a:xfrm rot="10040793" flipH="1">
                <a:off x="7949067" y="3440525"/>
                <a:ext cx="2252626" cy="500807"/>
              </a:xfrm>
              <a:custGeom>
                <a:avLst/>
                <a:gdLst>
                  <a:gd name="connsiteX0" fmla="*/ 1224136 w 1224136"/>
                  <a:gd name="connsiteY0" fmla="*/ 144016 h 288032"/>
                  <a:gd name="connsiteX1" fmla="*/ 683102 w 1224136"/>
                  <a:gd name="connsiteY1" fmla="*/ 287059 h 288032"/>
                  <a:gd name="connsiteX2" fmla="*/ 504523 w 1224136"/>
                  <a:gd name="connsiteY2" fmla="*/ 285792 h 288032"/>
                  <a:gd name="connsiteX3" fmla="*/ 136152 w 1224136"/>
                  <a:gd name="connsiteY3" fmla="*/ 53457 h 288032"/>
                  <a:gd name="connsiteX4" fmla="*/ 612068 w 1224136"/>
                  <a:gd name="connsiteY4" fmla="*/ 144016 h 288032"/>
                  <a:gd name="connsiteX5" fmla="*/ 1224136 w 1224136"/>
                  <a:gd name="connsiteY5" fmla="*/ 144016 h 288032"/>
                  <a:gd name="connsiteX0" fmla="*/ 612652 w 1224720"/>
                  <a:gd name="connsiteY0" fmla="*/ 90559 h 234575"/>
                  <a:gd name="connsiteX1" fmla="*/ 1224720 w 1224720"/>
                  <a:gd name="connsiteY1" fmla="*/ 90559 h 234575"/>
                  <a:gd name="connsiteX2" fmla="*/ 683686 w 1224720"/>
                  <a:gd name="connsiteY2" fmla="*/ 233602 h 234575"/>
                  <a:gd name="connsiteX3" fmla="*/ 505107 w 1224720"/>
                  <a:gd name="connsiteY3" fmla="*/ 232335 h 234575"/>
                  <a:gd name="connsiteX4" fmla="*/ 136736 w 1224720"/>
                  <a:gd name="connsiteY4" fmla="*/ 0 h 234575"/>
                  <a:gd name="connsiteX5" fmla="*/ 704092 w 1224720"/>
                  <a:gd name="connsiteY5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4" fmla="*/ 704092 w 1224720"/>
                  <a:gd name="connsiteY4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0" fmla="*/ 1224720 w 1224953"/>
                  <a:gd name="connsiteY0" fmla="*/ 90559 h 234575"/>
                  <a:gd name="connsiteX1" fmla="*/ 1163959 w 1224953"/>
                  <a:gd name="connsiteY1" fmla="*/ 152841 h 234575"/>
                  <a:gd name="connsiteX2" fmla="*/ 683686 w 1224953"/>
                  <a:gd name="connsiteY2" fmla="*/ 233602 h 234575"/>
                  <a:gd name="connsiteX3" fmla="*/ 505107 w 1224953"/>
                  <a:gd name="connsiteY3" fmla="*/ 232335 h 234575"/>
                  <a:gd name="connsiteX4" fmla="*/ 136736 w 1224953"/>
                  <a:gd name="connsiteY4" fmla="*/ 0 h 234575"/>
                  <a:gd name="connsiteX0" fmla="*/ 1238313 w 1238546"/>
                  <a:gd name="connsiteY0" fmla="*/ 90559 h 234575"/>
                  <a:gd name="connsiteX1" fmla="*/ 1177552 w 1238546"/>
                  <a:gd name="connsiteY1" fmla="*/ 152841 h 234575"/>
                  <a:gd name="connsiteX2" fmla="*/ 697279 w 1238546"/>
                  <a:gd name="connsiteY2" fmla="*/ 233602 h 234575"/>
                  <a:gd name="connsiteX3" fmla="*/ 518700 w 1238546"/>
                  <a:gd name="connsiteY3" fmla="*/ 232335 h 234575"/>
                  <a:gd name="connsiteX4" fmla="*/ 12932 w 1238546"/>
                  <a:gd name="connsiteY4" fmla="*/ 100649 h 234575"/>
                  <a:gd name="connsiteX5" fmla="*/ 150329 w 1238546"/>
                  <a:gd name="connsiteY5" fmla="*/ 0 h 234575"/>
                  <a:gd name="connsiteX0" fmla="*/ 1238313 w 1238546"/>
                  <a:gd name="connsiteY0" fmla="*/ 90559 h 234575"/>
                  <a:gd name="connsiteX1" fmla="*/ 1177552 w 1238546"/>
                  <a:gd name="connsiteY1" fmla="*/ 152841 h 234575"/>
                  <a:gd name="connsiteX2" fmla="*/ 697279 w 1238546"/>
                  <a:gd name="connsiteY2" fmla="*/ 233602 h 234575"/>
                  <a:gd name="connsiteX3" fmla="*/ 518700 w 1238546"/>
                  <a:gd name="connsiteY3" fmla="*/ 232335 h 234575"/>
                  <a:gd name="connsiteX4" fmla="*/ 12932 w 1238546"/>
                  <a:gd name="connsiteY4" fmla="*/ 100649 h 234575"/>
                  <a:gd name="connsiteX5" fmla="*/ 150329 w 1238546"/>
                  <a:gd name="connsiteY5" fmla="*/ 0 h 234575"/>
                  <a:gd name="connsiteX0" fmla="*/ 1238313 w 1238546"/>
                  <a:gd name="connsiteY0" fmla="*/ 90559 h 234390"/>
                  <a:gd name="connsiteX1" fmla="*/ 1177552 w 1238546"/>
                  <a:gd name="connsiteY1" fmla="*/ 152841 h 234390"/>
                  <a:gd name="connsiteX2" fmla="*/ 697279 w 1238546"/>
                  <a:gd name="connsiteY2" fmla="*/ 233602 h 234390"/>
                  <a:gd name="connsiteX3" fmla="*/ 12932 w 1238546"/>
                  <a:gd name="connsiteY3" fmla="*/ 100649 h 234390"/>
                  <a:gd name="connsiteX4" fmla="*/ 150329 w 1238546"/>
                  <a:gd name="connsiteY4" fmla="*/ 0 h 234390"/>
                  <a:gd name="connsiteX0" fmla="*/ 1238313 w 1284260"/>
                  <a:gd name="connsiteY0" fmla="*/ 90559 h 152912"/>
                  <a:gd name="connsiteX1" fmla="*/ 1177552 w 1284260"/>
                  <a:gd name="connsiteY1" fmla="*/ 152841 h 152912"/>
                  <a:gd name="connsiteX2" fmla="*/ 12932 w 1284260"/>
                  <a:gd name="connsiteY2" fmla="*/ 100649 h 152912"/>
                  <a:gd name="connsiteX3" fmla="*/ 150329 w 1284260"/>
                  <a:gd name="connsiteY3" fmla="*/ 0 h 152912"/>
                  <a:gd name="connsiteX0" fmla="*/ 1238313 w 1284260"/>
                  <a:gd name="connsiteY0" fmla="*/ 90559 h 180075"/>
                  <a:gd name="connsiteX1" fmla="*/ 1177552 w 1284260"/>
                  <a:gd name="connsiteY1" fmla="*/ 152841 h 180075"/>
                  <a:gd name="connsiteX2" fmla="*/ 12932 w 1284260"/>
                  <a:gd name="connsiteY2" fmla="*/ 100649 h 180075"/>
                  <a:gd name="connsiteX3" fmla="*/ 150329 w 1284260"/>
                  <a:gd name="connsiteY3" fmla="*/ 0 h 180075"/>
                  <a:gd name="connsiteX0" fmla="*/ 1177552 w 1177552"/>
                  <a:gd name="connsiteY0" fmla="*/ 152841 h 180075"/>
                  <a:gd name="connsiteX1" fmla="*/ 12932 w 1177552"/>
                  <a:gd name="connsiteY1" fmla="*/ 100649 h 180075"/>
                  <a:gd name="connsiteX2" fmla="*/ 150329 w 1177552"/>
                  <a:gd name="connsiteY2" fmla="*/ 0 h 180075"/>
                  <a:gd name="connsiteX0" fmla="*/ 1164620 w 1164620"/>
                  <a:gd name="connsiteY0" fmla="*/ 52192 h 79426"/>
                  <a:gd name="connsiteX1" fmla="*/ 0 w 1164620"/>
                  <a:gd name="connsiteY1" fmla="*/ 0 h 79426"/>
                  <a:gd name="connsiteX0" fmla="*/ 1164620 w 1164620"/>
                  <a:gd name="connsiteY0" fmla="*/ 52192 h 113337"/>
                  <a:gd name="connsiteX1" fmla="*/ 0 w 1164620"/>
                  <a:gd name="connsiteY1" fmla="*/ 0 h 113337"/>
                  <a:gd name="connsiteX0" fmla="*/ 1162417 w 1162417"/>
                  <a:gd name="connsiteY0" fmla="*/ 41458 h 107168"/>
                  <a:gd name="connsiteX1" fmla="*/ 0 w 1162417"/>
                  <a:gd name="connsiteY1" fmla="*/ 0 h 107168"/>
                  <a:gd name="connsiteX0" fmla="*/ 1162417 w 1162417"/>
                  <a:gd name="connsiteY0" fmla="*/ 41458 h 120206"/>
                  <a:gd name="connsiteX1" fmla="*/ 0 w 1162417"/>
                  <a:gd name="connsiteY1" fmla="*/ 0 h 120206"/>
                  <a:gd name="connsiteX0" fmla="*/ 1163364 w 1163364"/>
                  <a:gd name="connsiteY0" fmla="*/ 41458 h 120956"/>
                  <a:gd name="connsiteX1" fmla="*/ 947 w 1163364"/>
                  <a:gd name="connsiteY1" fmla="*/ 0 h 120956"/>
                  <a:gd name="connsiteX0" fmla="*/ 1163413 w 1163413"/>
                  <a:gd name="connsiteY0" fmla="*/ 41458 h 136105"/>
                  <a:gd name="connsiteX1" fmla="*/ 996 w 1163413"/>
                  <a:gd name="connsiteY1" fmla="*/ 0 h 136105"/>
                  <a:gd name="connsiteX0" fmla="*/ 1216641 w 1216641"/>
                  <a:gd name="connsiteY0" fmla="*/ 11657 h 120981"/>
                  <a:gd name="connsiteX1" fmla="*/ 946 w 1216641"/>
                  <a:gd name="connsiteY1" fmla="*/ 0 h 120981"/>
                  <a:gd name="connsiteX0" fmla="*/ 1216474 w 1216519"/>
                  <a:gd name="connsiteY0" fmla="*/ 11657 h 139102"/>
                  <a:gd name="connsiteX1" fmla="*/ 779 w 1216519"/>
                  <a:gd name="connsiteY1" fmla="*/ 0 h 139102"/>
                  <a:gd name="connsiteX0" fmla="*/ 1227177 w 1227222"/>
                  <a:gd name="connsiteY0" fmla="*/ 10157 h 138316"/>
                  <a:gd name="connsiteX1" fmla="*/ 771 w 1227222"/>
                  <a:gd name="connsiteY1" fmla="*/ 0 h 138316"/>
                  <a:gd name="connsiteX0" fmla="*/ 1244879 w 1244923"/>
                  <a:gd name="connsiteY0" fmla="*/ 19953 h 143538"/>
                  <a:gd name="connsiteX1" fmla="*/ 762 w 1244923"/>
                  <a:gd name="connsiteY1" fmla="*/ 0 h 143538"/>
                  <a:gd name="connsiteX0" fmla="*/ 1244117 w 1244166"/>
                  <a:gd name="connsiteY0" fmla="*/ 19953 h 140610"/>
                  <a:gd name="connsiteX1" fmla="*/ 0 w 1244166"/>
                  <a:gd name="connsiteY1" fmla="*/ 0 h 140610"/>
                  <a:gd name="connsiteX0" fmla="*/ 1244117 w 1244117"/>
                  <a:gd name="connsiteY0" fmla="*/ 19953 h 137419"/>
                  <a:gd name="connsiteX1" fmla="*/ 0 w 1244117"/>
                  <a:gd name="connsiteY1" fmla="*/ 0 h 137419"/>
                  <a:gd name="connsiteX0" fmla="*/ 1243433 w 1243433"/>
                  <a:gd name="connsiteY0" fmla="*/ 35011 h 145883"/>
                  <a:gd name="connsiteX1" fmla="*/ 0 w 1243433"/>
                  <a:gd name="connsiteY1" fmla="*/ 0 h 145883"/>
                  <a:gd name="connsiteX0" fmla="*/ 1243433 w 1243433"/>
                  <a:gd name="connsiteY0" fmla="*/ 35011 h 144610"/>
                  <a:gd name="connsiteX1" fmla="*/ 0 w 1243433"/>
                  <a:gd name="connsiteY1" fmla="*/ 0 h 144610"/>
                  <a:gd name="connsiteX0" fmla="*/ 1252952 w 1252952"/>
                  <a:gd name="connsiteY0" fmla="*/ 30880 h 142250"/>
                  <a:gd name="connsiteX1" fmla="*/ 0 w 1252952"/>
                  <a:gd name="connsiteY1" fmla="*/ 0 h 142250"/>
                  <a:gd name="connsiteX0" fmla="*/ 1248056 w 1248056"/>
                  <a:gd name="connsiteY0" fmla="*/ 35958 h 145156"/>
                  <a:gd name="connsiteX1" fmla="*/ 0 w 1248056"/>
                  <a:gd name="connsiteY1" fmla="*/ 0 h 145156"/>
                  <a:gd name="connsiteX0" fmla="*/ 1248056 w 1248056"/>
                  <a:gd name="connsiteY0" fmla="*/ 35958 h 148340"/>
                  <a:gd name="connsiteX1" fmla="*/ 0 w 1248056"/>
                  <a:gd name="connsiteY1" fmla="*/ 0 h 148340"/>
                  <a:gd name="connsiteX0" fmla="*/ 1252077 w 1252077"/>
                  <a:gd name="connsiteY0" fmla="*/ 35478 h 148060"/>
                  <a:gd name="connsiteX1" fmla="*/ 0 w 1252077"/>
                  <a:gd name="connsiteY1" fmla="*/ 0 h 148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52077" h="148060">
                    <a:moveTo>
                      <a:pt x="1252077" y="35478"/>
                    </a:moveTo>
                    <a:cubicBezTo>
                      <a:pt x="1025722" y="210240"/>
                      <a:pt x="83833" y="168456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00289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2" name="Gruppieren 41"/>
            <p:cNvGrpSpPr/>
            <p:nvPr/>
          </p:nvGrpSpPr>
          <p:grpSpPr>
            <a:xfrm>
              <a:off x="9408368" y="4365104"/>
              <a:ext cx="874448" cy="449786"/>
              <a:chOff x="7949067" y="3440525"/>
              <a:chExt cx="2252626" cy="1266081"/>
            </a:xfrm>
          </p:grpSpPr>
          <p:sp>
            <p:nvSpPr>
              <p:cNvPr id="43" name="Kreis 10"/>
              <p:cNvSpPr/>
              <p:nvPr/>
            </p:nvSpPr>
            <p:spPr>
              <a:xfrm rot="10040793" flipH="1">
                <a:off x="7949067" y="4205799"/>
                <a:ext cx="2252626" cy="500807"/>
              </a:xfrm>
              <a:custGeom>
                <a:avLst/>
                <a:gdLst>
                  <a:gd name="connsiteX0" fmla="*/ 1224136 w 1224136"/>
                  <a:gd name="connsiteY0" fmla="*/ 144016 h 288032"/>
                  <a:gd name="connsiteX1" fmla="*/ 683102 w 1224136"/>
                  <a:gd name="connsiteY1" fmla="*/ 287059 h 288032"/>
                  <a:gd name="connsiteX2" fmla="*/ 504523 w 1224136"/>
                  <a:gd name="connsiteY2" fmla="*/ 285792 h 288032"/>
                  <a:gd name="connsiteX3" fmla="*/ 136152 w 1224136"/>
                  <a:gd name="connsiteY3" fmla="*/ 53457 h 288032"/>
                  <a:gd name="connsiteX4" fmla="*/ 612068 w 1224136"/>
                  <a:gd name="connsiteY4" fmla="*/ 144016 h 288032"/>
                  <a:gd name="connsiteX5" fmla="*/ 1224136 w 1224136"/>
                  <a:gd name="connsiteY5" fmla="*/ 144016 h 288032"/>
                  <a:gd name="connsiteX0" fmla="*/ 612652 w 1224720"/>
                  <a:gd name="connsiteY0" fmla="*/ 90559 h 234575"/>
                  <a:gd name="connsiteX1" fmla="*/ 1224720 w 1224720"/>
                  <a:gd name="connsiteY1" fmla="*/ 90559 h 234575"/>
                  <a:gd name="connsiteX2" fmla="*/ 683686 w 1224720"/>
                  <a:gd name="connsiteY2" fmla="*/ 233602 h 234575"/>
                  <a:gd name="connsiteX3" fmla="*/ 505107 w 1224720"/>
                  <a:gd name="connsiteY3" fmla="*/ 232335 h 234575"/>
                  <a:gd name="connsiteX4" fmla="*/ 136736 w 1224720"/>
                  <a:gd name="connsiteY4" fmla="*/ 0 h 234575"/>
                  <a:gd name="connsiteX5" fmla="*/ 704092 w 1224720"/>
                  <a:gd name="connsiteY5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4" fmla="*/ 704092 w 1224720"/>
                  <a:gd name="connsiteY4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0" fmla="*/ 1224720 w 1224953"/>
                  <a:gd name="connsiteY0" fmla="*/ 90559 h 234575"/>
                  <a:gd name="connsiteX1" fmla="*/ 1163959 w 1224953"/>
                  <a:gd name="connsiteY1" fmla="*/ 152841 h 234575"/>
                  <a:gd name="connsiteX2" fmla="*/ 683686 w 1224953"/>
                  <a:gd name="connsiteY2" fmla="*/ 233602 h 234575"/>
                  <a:gd name="connsiteX3" fmla="*/ 505107 w 1224953"/>
                  <a:gd name="connsiteY3" fmla="*/ 232335 h 234575"/>
                  <a:gd name="connsiteX4" fmla="*/ 136736 w 1224953"/>
                  <a:gd name="connsiteY4" fmla="*/ 0 h 234575"/>
                  <a:gd name="connsiteX0" fmla="*/ 1238313 w 1238546"/>
                  <a:gd name="connsiteY0" fmla="*/ 90559 h 234575"/>
                  <a:gd name="connsiteX1" fmla="*/ 1177552 w 1238546"/>
                  <a:gd name="connsiteY1" fmla="*/ 152841 h 234575"/>
                  <a:gd name="connsiteX2" fmla="*/ 697279 w 1238546"/>
                  <a:gd name="connsiteY2" fmla="*/ 233602 h 234575"/>
                  <a:gd name="connsiteX3" fmla="*/ 518700 w 1238546"/>
                  <a:gd name="connsiteY3" fmla="*/ 232335 h 234575"/>
                  <a:gd name="connsiteX4" fmla="*/ 12932 w 1238546"/>
                  <a:gd name="connsiteY4" fmla="*/ 100649 h 234575"/>
                  <a:gd name="connsiteX5" fmla="*/ 150329 w 1238546"/>
                  <a:gd name="connsiteY5" fmla="*/ 0 h 234575"/>
                  <a:gd name="connsiteX0" fmla="*/ 1238313 w 1238546"/>
                  <a:gd name="connsiteY0" fmla="*/ 90559 h 234575"/>
                  <a:gd name="connsiteX1" fmla="*/ 1177552 w 1238546"/>
                  <a:gd name="connsiteY1" fmla="*/ 152841 h 234575"/>
                  <a:gd name="connsiteX2" fmla="*/ 697279 w 1238546"/>
                  <a:gd name="connsiteY2" fmla="*/ 233602 h 234575"/>
                  <a:gd name="connsiteX3" fmla="*/ 518700 w 1238546"/>
                  <a:gd name="connsiteY3" fmla="*/ 232335 h 234575"/>
                  <a:gd name="connsiteX4" fmla="*/ 12932 w 1238546"/>
                  <a:gd name="connsiteY4" fmla="*/ 100649 h 234575"/>
                  <a:gd name="connsiteX5" fmla="*/ 150329 w 1238546"/>
                  <a:gd name="connsiteY5" fmla="*/ 0 h 234575"/>
                  <a:gd name="connsiteX0" fmla="*/ 1238313 w 1238546"/>
                  <a:gd name="connsiteY0" fmla="*/ 90559 h 234390"/>
                  <a:gd name="connsiteX1" fmla="*/ 1177552 w 1238546"/>
                  <a:gd name="connsiteY1" fmla="*/ 152841 h 234390"/>
                  <a:gd name="connsiteX2" fmla="*/ 697279 w 1238546"/>
                  <a:gd name="connsiteY2" fmla="*/ 233602 h 234390"/>
                  <a:gd name="connsiteX3" fmla="*/ 12932 w 1238546"/>
                  <a:gd name="connsiteY3" fmla="*/ 100649 h 234390"/>
                  <a:gd name="connsiteX4" fmla="*/ 150329 w 1238546"/>
                  <a:gd name="connsiteY4" fmla="*/ 0 h 234390"/>
                  <a:gd name="connsiteX0" fmla="*/ 1238313 w 1284260"/>
                  <a:gd name="connsiteY0" fmla="*/ 90559 h 152912"/>
                  <a:gd name="connsiteX1" fmla="*/ 1177552 w 1284260"/>
                  <a:gd name="connsiteY1" fmla="*/ 152841 h 152912"/>
                  <a:gd name="connsiteX2" fmla="*/ 12932 w 1284260"/>
                  <a:gd name="connsiteY2" fmla="*/ 100649 h 152912"/>
                  <a:gd name="connsiteX3" fmla="*/ 150329 w 1284260"/>
                  <a:gd name="connsiteY3" fmla="*/ 0 h 152912"/>
                  <a:gd name="connsiteX0" fmla="*/ 1238313 w 1284260"/>
                  <a:gd name="connsiteY0" fmla="*/ 90559 h 180075"/>
                  <a:gd name="connsiteX1" fmla="*/ 1177552 w 1284260"/>
                  <a:gd name="connsiteY1" fmla="*/ 152841 h 180075"/>
                  <a:gd name="connsiteX2" fmla="*/ 12932 w 1284260"/>
                  <a:gd name="connsiteY2" fmla="*/ 100649 h 180075"/>
                  <a:gd name="connsiteX3" fmla="*/ 150329 w 1284260"/>
                  <a:gd name="connsiteY3" fmla="*/ 0 h 180075"/>
                  <a:gd name="connsiteX0" fmla="*/ 1177552 w 1177552"/>
                  <a:gd name="connsiteY0" fmla="*/ 152841 h 180075"/>
                  <a:gd name="connsiteX1" fmla="*/ 12932 w 1177552"/>
                  <a:gd name="connsiteY1" fmla="*/ 100649 h 180075"/>
                  <a:gd name="connsiteX2" fmla="*/ 150329 w 1177552"/>
                  <a:gd name="connsiteY2" fmla="*/ 0 h 180075"/>
                  <a:gd name="connsiteX0" fmla="*/ 1164620 w 1164620"/>
                  <a:gd name="connsiteY0" fmla="*/ 52192 h 79426"/>
                  <a:gd name="connsiteX1" fmla="*/ 0 w 1164620"/>
                  <a:gd name="connsiteY1" fmla="*/ 0 h 79426"/>
                  <a:gd name="connsiteX0" fmla="*/ 1164620 w 1164620"/>
                  <a:gd name="connsiteY0" fmla="*/ 52192 h 113337"/>
                  <a:gd name="connsiteX1" fmla="*/ 0 w 1164620"/>
                  <a:gd name="connsiteY1" fmla="*/ 0 h 113337"/>
                  <a:gd name="connsiteX0" fmla="*/ 1162417 w 1162417"/>
                  <a:gd name="connsiteY0" fmla="*/ 41458 h 107168"/>
                  <a:gd name="connsiteX1" fmla="*/ 0 w 1162417"/>
                  <a:gd name="connsiteY1" fmla="*/ 0 h 107168"/>
                  <a:gd name="connsiteX0" fmla="*/ 1162417 w 1162417"/>
                  <a:gd name="connsiteY0" fmla="*/ 41458 h 120206"/>
                  <a:gd name="connsiteX1" fmla="*/ 0 w 1162417"/>
                  <a:gd name="connsiteY1" fmla="*/ 0 h 120206"/>
                  <a:gd name="connsiteX0" fmla="*/ 1163364 w 1163364"/>
                  <a:gd name="connsiteY0" fmla="*/ 41458 h 120956"/>
                  <a:gd name="connsiteX1" fmla="*/ 947 w 1163364"/>
                  <a:gd name="connsiteY1" fmla="*/ 0 h 120956"/>
                  <a:gd name="connsiteX0" fmla="*/ 1163413 w 1163413"/>
                  <a:gd name="connsiteY0" fmla="*/ 41458 h 136105"/>
                  <a:gd name="connsiteX1" fmla="*/ 996 w 1163413"/>
                  <a:gd name="connsiteY1" fmla="*/ 0 h 136105"/>
                  <a:gd name="connsiteX0" fmla="*/ 1216641 w 1216641"/>
                  <a:gd name="connsiteY0" fmla="*/ 11657 h 120981"/>
                  <a:gd name="connsiteX1" fmla="*/ 946 w 1216641"/>
                  <a:gd name="connsiteY1" fmla="*/ 0 h 120981"/>
                  <a:gd name="connsiteX0" fmla="*/ 1216474 w 1216519"/>
                  <a:gd name="connsiteY0" fmla="*/ 11657 h 139102"/>
                  <a:gd name="connsiteX1" fmla="*/ 779 w 1216519"/>
                  <a:gd name="connsiteY1" fmla="*/ 0 h 139102"/>
                  <a:gd name="connsiteX0" fmla="*/ 1227177 w 1227222"/>
                  <a:gd name="connsiteY0" fmla="*/ 10157 h 138316"/>
                  <a:gd name="connsiteX1" fmla="*/ 771 w 1227222"/>
                  <a:gd name="connsiteY1" fmla="*/ 0 h 138316"/>
                  <a:gd name="connsiteX0" fmla="*/ 1244879 w 1244923"/>
                  <a:gd name="connsiteY0" fmla="*/ 19953 h 143538"/>
                  <a:gd name="connsiteX1" fmla="*/ 762 w 1244923"/>
                  <a:gd name="connsiteY1" fmla="*/ 0 h 143538"/>
                  <a:gd name="connsiteX0" fmla="*/ 1244117 w 1244166"/>
                  <a:gd name="connsiteY0" fmla="*/ 19953 h 140610"/>
                  <a:gd name="connsiteX1" fmla="*/ 0 w 1244166"/>
                  <a:gd name="connsiteY1" fmla="*/ 0 h 140610"/>
                  <a:gd name="connsiteX0" fmla="*/ 1244117 w 1244117"/>
                  <a:gd name="connsiteY0" fmla="*/ 19953 h 137419"/>
                  <a:gd name="connsiteX1" fmla="*/ 0 w 1244117"/>
                  <a:gd name="connsiteY1" fmla="*/ 0 h 137419"/>
                  <a:gd name="connsiteX0" fmla="*/ 1243433 w 1243433"/>
                  <a:gd name="connsiteY0" fmla="*/ 35011 h 145883"/>
                  <a:gd name="connsiteX1" fmla="*/ 0 w 1243433"/>
                  <a:gd name="connsiteY1" fmla="*/ 0 h 145883"/>
                  <a:gd name="connsiteX0" fmla="*/ 1243433 w 1243433"/>
                  <a:gd name="connsiteY0" fmla="*/ 35011 h 144610"/>
                  <a:gd name="connsiteX1" fmla="*/ 0 w 1243433"/>
                  <a:gd name="connsiteY1" fmla="*/ 0 h 144610"/>
                  <a:gd name="connsiteX0" fmla="*/ 1252952 w 1252952"/>
                  <a:gd name="connsiteY0" fmla="*/ 30880 h 142250"/>
                  <a:gd name="connsiteX1" fmla="*/ 0 w 1252952"/>
                  <a:gd name="connsiteY1" fmla="*/ 0 h 142250"/>
                  <a:gd name="connsiteX0" fmla="*/ 1248056 w 1248056"/>
                  <a:gd name="connsiteY0" fmla="*/ 35958 h 145156"/>
                  <a:gd name="connsiteX1" fmla="*/ 0 w 1248056"/>
                  <a:gd name="connsiteY1" fmla="*/ 0 h 145156"/>
                  <a:gd name="connsiteX0" fmla="*/ 1248056 w 1248056"/>
                  <a:gd name="connsiteY0" fmla="*/ 35958 h 148340"/>
                  <a:gd name="connsiteX1" fmla="*/ 0 w 1248056"/>
                  <a:gd name="connsiteY1" fmla="*/ 0 h 148340"/>
                  <a:gd name="connsiteX0" fmla="*/ 1252077 w 1252077"/>
                  <a:gd name="connsiteY0" fmla="*/ 35478 h 148060"/>
                  <a:gd name="connsiteX1" fmla="*/ 0 w 1252077"/>
                  <a:gd name="connsiteY1" fmla="*/ 0 h 148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52077" h="148060">
                    <a:moveTo>
                      <a:pt x="1252077" y="35478"/>
                    </a:moveTo>
                    <a:cubicBezTo>
                      <a:pt x="1025722" y="210240"/>
                      <a:pt x="83833" y="168456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00289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Kreis 10"/>
              <p:cNvSpPr/>
              <p:nvPr/>
            </p:nvSpPr>
            <p:spPr>
              <a:xfrm rot="10040793" flipH="1">
                <a:off x="7949067" y="3440525"/>
                <a:ext cx="2252626" cy="500807"/>
              </a:xfrm>
              <a:custGeom>
                <a:avLst/>
                <a:gdLst>
                  <a:gd name="connsiteX0" fmla="*/ 1224136 w 1224136"/>
                  <a:gd name="connsiteY0" fmla="*/ 144016 h 288032"/>
                  <a:gd name="connsiteX1" fmla="*/ 683102 w 1224136"/>
                  <a:gd name="connsiteY1" fmla="*/ 287059 h 288032"/>
                  <a:gd name="connsiteX2" fmla="*/ 504523 w 1224136"/>
                  <a:gd name="connsiteY2" fmla="*/ 285792 h 288032"/>
                  <a:gd name="connsiteX3" fmla="*/ 136152 w 1224136"/>
                  <a:gd name="connsiteY3" fmla="*/ 53457 h 288032"/>
                  <a:gd name="connsiteX4" fmla="*/ 612068 w 1224136"/>
                  <a:gd name="connsiteY4" fmla="*/ 144016 h 288032"/>
                  <a:gd name="connsiteX5" fmla="*/ 1224136 w 1224136"/>
                  <a:gd name="connsiteY5" fmla="*/ 144016 h 288032"/>
                  <a:gd name="connsiteX0" fmla="*/ 612652 w 1224720"/>
                  <a:gd name="connsiteY0" fmla="*/ 90559 h 234575"/>
                  <a:gd name="connsiteX1" fmla="*/ 1224720 w 1224720"/>
                  <a:gd name="connsiteY1" fmla="*/ 90559 h 234575"/>
                  <a:gd name="connsiteX2" fmla="*/ 683686 w 1224720"/>
                  <a:gd name="connsiteY2" fmla="*/ 233602 h 234575"/>
                  <a:gd name="connsiteX3" fmla="*/ 505107 w 1224720"/>
                  <a:gd name="connsiteY3" fmla="*/ 232335 h 234575"/>
                  <a:gd name="connsiteX4" fmla="*/ 136736 w 1224720"/>
                  <a:gd name="connsiteY4" fmla="*/ 0 h 234575"/>
                  <a:gd name="connsiteX5" fmla="*/ 704092 w 1224720"/>
                  <a:gd name="connsiteY5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4" fmla="*/ 704092 w 1224720"/>
                  <a:gd name="connsiteY4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0" fmla="*/ 1224720 w 1224953"/>
                  <a:gd name="connsiteY0" fmla="*/ 90559 h 234575"/>
                  <a:gd name="connsiteX1" fmla="*/ 1163959 w 1224953"/>
                  <a:gd name="connsiteY1" fmla="*/ 152841 h 234575"/>
                  <a:gd name="connsiteX2" fmla="*/ 683686 w 1224953"/>
                  <a:gd name="connsiteY2" fmla="*/ 233602 h 234575"/>
                  <a:gd name="connsiteX3" fmla="*/ 505107 w 1224953"/>
                  <a:gd name="connsiteY3" fmla="*/ 232335 h 234575"/>
                  <a:gd name="connsiteX4" fmla="*/ 136736 w 1224953"/>
                  <a:gd name="connsiteY4" fmla="*/ 0 h 234575"/>
                  <a:gd name="connsiteX0" fmla="*/ 1238313 w 1238546"/>
                  <a:gd name="connsiteY0" fmla="*/ 90559 h 234575"/>
                  <a:gd name="connsiteX1" fmla="*/ 1177552 w 1238546"/>
                  <a:gd name="connsiteY1" fmla="*/ 152841 h 234575"/>
                  <a:gd name="connsiteX2" fmla="*/ 697279 w 1238546"/>
                  <a:gd name="connsiteY2" fmla="*/ 233602 h 234575"/>
                  <a:gd name="connsiteX3" fmla="*/ 518700 w 1238546"/>
                  <a:gd name="connsiteY3" fmla="*/ 232335 h 234575"/>
                  <a:gd name="connsiteX4" fmla="*/ 12932 w 1238546"/>
                  <a:gd name="connsiteY4" fmla="*/ 100649 h 234575"/>
                  <a:gd name="connsiteX5" fmla="*/ 150329 w 1238546"/>
                  <a:gd name="connsiteY5" fmla="*/ 0 h 234575"/>
                  <a:gd name="connsiteX0" fmla="*/ 1238313 w 1238546"/>
                  <a:gd name="connsiteY0" fmla="*/ 90559 h 234575"/>
                  <a:gd name="connsiteX1" fmla="*/ 1177552 w 1238546"/>
                  <a:gd name="connsiteY1" fmla="*/ 152841 h 234575"/>
                  <a:gd name="connsiteX2" fmla="*/ 697279 w 1238546"/>
                  <a:gd name="connsiteY2" fmla="*/ 233602 h 234575"/>
                  <a:gd name="connsiteX3" fmla="*/ 518700 w 1238546"/>
                  <a:gd name="connsiteY3" fmla="*/ 232335 h 234575"/>
                  <a:gd name="connsiteX4" fmla="*/ 12932 w 1238546"/>
                  <a:gd name="connsiteY4" fmla="*/ 100649 h 234575"/>
                  <a:gd name="connsiteX5" fmla="*/ 150329 w 1238546"/>
                  <a:gd name="connsiteY5" fmla="*/ 0 h 234575"/>
                  <a:gd name="connsiteX0" fmla="*/ 1238313 w 1238546"/>
                  <a:gd name="connsiteY0" fmla="*/ 90559 h 234390"/>
                  <a:gd name="connsiteX1" fmla="*/ 1177552 w 1238546"/>
                  <a:gd name="connsiteY1" fmla="*/ 152841 h 234390"/>
                  <a:gd name="connsiteX2" fmla="*/ 697279 w 1238546"/>
                  <a:gd name="connsiteY2" fmla="*/ 233602 h 234390"/>
                  <a:gd name="connsiteX3" fmla="*/ 12932 w 1238546"/>
                  <a:gd name="connsiteY3" fmla="*/ 100649 h 234390"/>
                  <a:gd name="connsiteX4" fmla="*/ 150329 w 1238546"/>
                  <a:gd name="connsiteY4" fmla="*/ 0 h 234390"/>
                  <a:gd name="connsiteX0" fmla="*/ 1238313 w 1284260"/>
                  <a:gd name="connsiteY0" fmla="*/ 90559 h 152912"/>
                  <a:gd name="connsiteX1" fmla="*/ 1177552 w 1284260"/>
                  <a:gd name="connsiteY1" fmla="*/ 152841 h 152912"/>
                  <a:gd name="connsiteX2" fmla="*/ 12932 w 1284260"/>
                  <a:gd name="connsiteY2" fmla="*/ 100649 h 152912"/>
                  <a:gd name="connsiteX3" fmla="*/ 150329 w 1284260"/>
                  <a:gd name="connsiteY3" fmla="*/ 0 h 152912"/>
                  <a:gd name="connsiteX0" fmla="*/ 1238313 w 1284260"/>
                  <a:gd name="connsiteY0" fmla="*/ 90559 h 180075"/>
                  <a:gd name="connsiteX1" fmla="*/ 1177552 w 1284260"/>
                  <a:gd name="connsiteY1" fmla="*/ 152841 h 180075"/>
                  <a:gd name="connsiteX2" fmla="*/ 12932 w 1284260"/>
                  <a:gd name="connsiteY2" fmla="*/ 100649 h 180075"/>
                  <a:gd name="connsiteX3" fmla="*/ 150329 w 1284260"/>
                  <a:gd name="connsiteY3" fmla="*/ 0 h 180075"/>
                  <a:gd name="connsiteX0" fmla="*/ 1177552 w 1177552"/>
                  <a:gd name="connsiteY0" fmla="*/ 152841 h 180075"/>
                  <a:gd name="connsiteX1" fmla="*/ 12932 w 1177552"/>
                  <a:gd name="connsiteY1" fmla="*/ 100649 h 180075"/>
                  <a:gd name="connsiteX2" fmla="*/ 150329 w 1177552"/>
                  <a:gd name="connsiteY2" fmla="*/ 0 h 180075"/>
                  <a:gd name="connsiteX0" fmla="*/ 1164620 w 1164620"/>
                  <a:gd name="connsiteY0" fmla="*/ 52192 h 79426"/>
                  <a:gd name="connsiteX1" fmla="*/ 0 w 1164620"/>
                  <a:gd name="connsiteY1" fmla="*/ 0 h 79426"/>
                  <a:gd name="connsiteX0" fmla="*/ 1164620 w 1164620"/>
                  <a:gd name="connsiteY0" fmla="*/ 52192 h 113337"/>
                  <a:gd name="connsiteX1" fmla="*/ 0 w 1164620"/>
                  <a:gd name="connsiteY1" fmla="*/ 0 h 113337"/>
                  <a:gd name="connsiteX0" fmla="*/ 1162417 w 1162417"/>
                  <a:gd name="connsiteY0" fmla="*/ 41458 h 107168"/>
                  <a:gd name="connsiteX1" fmla="*/ 0 w 1162417"/>
                  <a:gd name="connsiteY1" fmla="*/ 0 h 107168"/>
                  <a:gd name="connsiteX0" fmla="*/ 1162417 w 1162417"/>
                  <a:gd name="connsiteY0" fmla="*/ 41458 h 120206"/>
                  <a:gd name="connsiteX1" fmla="*/ 0 w 1162417"/>
                  <a:gd name="connsiteY1" fmla="*/ 0 h 120206"/>
                  <a:gd name="connsiteX0" fmla="*/ 1163364 w 1163364"/>
                  <a:gd name="connsiteY0" fmla="*/ 41458 h 120956"/>
                  <a:gd name="connsiteX1" fmla="*/ 947 w 1163364"/>
                  <a:gd name="connsiteY1" fmla="*/ 0 h 120956"/>
                  <a:gd name="connsiteX0" fmla="*/ 1163413 w 1163413"/>
                  <a:gd name="connsiteY0" fmla="*/ 41458 h 136105"/>
                  <a:gd name="connsiteX1" fmla="*/ 996 w 1163413"/>
                  <a:gd name="connsiteY1" fmla="*/ 0 h 136105"/>
                  <a:gd name="connsiteX0" fmla="*/ 1216641 w 1216641"/>
                  <a:gd name="connsiteY0" fmla="*/ 11657 h 120981"/>
                  <a:gd name="connsiteX1" fmla="*/ 946 w 1216641"/>
                  <a:gd name="connsiteY1" fmla="*/ 0 h 120981"/>
                  <a:gd name="connsiteX0" fmla="*/ 1216474 w 1216519"/>
                  <a:gd name="connsiteY0" fmla="*/ 11657 h 139102"/>
                  <a:gd name="connsiteX1" fmla="*/ 779 w 1216519"/>
                  <a:gd name="connsiteY1" fmla="*/ 0 h 139102"/>
                  <a:gd name="connsiteX0" fmla="*/ 1227177 w 1227222"/>
                  <a:gd name="connsiteY0" fmla="*/ 10157 h 138316"/>
                  <a:gd name="connsiteX1" fmla="*/ 771 w 1227222"/>
                  <a:gd name="connsiteY1" fmla="*/ 0 h 138316"/>
                  <a:gd name="connsiteX0" fmla="*/ 1244879 w 1244923"/>
                  <a:gd name="connsiteY0" fmla="*/ 19953 h 143538"/>
                  <a:gd name="connsiteX1" fmla="*/ 762 w 1244923"/>
                  <a:gd name="connsiteY1" fmla="*/ 0 h 143538"/>
                  <a:gd name="connsiteX0" fmla="*/ 1244117 w 1244166"/>
                  <a:gd name="connsiteY0" fmla="*/ 19953 h 140610"/>
                  <a:gd name="connsiteX1" fmla="*/ 0 w 1244166"/>
                  <a:gd name="connsiteY1" fmla="*/ 0 h 140610"/>
                  <a:gd name="connsiteX0" fmla="*/ 1244117 w 1244117"/>
                  <a:gd name="connsiteY0" fmla="*/ 19953 h 137419"/>
                  <a:gd name="connsiteX1" fmla="*/ 0 w 1244117"/>
                  <a:gd name="connsiteY1" fmla="*/ 0 h 137419"/>
                  <a:gd name="connsiteX0" fmla="*/ 1243433 w 1243433"/>
                  <a:gd name="connsiteY0" fmla="*/ 35011 h 145883"/>
                  <a:gd name="connsiteX1" fmla="*/ 0 w 1243433"/>
                  <a:gd name="connsiteY1" fmla="*/ 0 h 145883"/>
                  <a:gd name="connsiteX0" fmla="*/ 1243433 w 1243433"/>
                  <a:gd name="connsiteY0" fmla="*/ 35011 h 144610"/>
                  <a:gd name="connsiteX1" fmla="*/ 0 w 1243433"/>
                  <a:gd name="connsiteY1" fmla="*/ 0 h 144610"/>
                  <a:gd name="connsiteX0" fmla="*/ 1252952 w 1252952"/>
                  <a:gd name="connsiteY0" fmla="*/ 30880 h 142250"/>
                  <a:gd name="connsiteX1" fmla="*/ 0 w 1252952"/>
                  <a:gd name="connsiteY1" fmla="*/ 0 h 142250"/>
                  <a:gd name="connsiteX0" fmla="*/ 1248056 w 1248056"/>
                  <a:gd name="connsiteY0" fmla="*/ 35958 h 145156"/>
                  <a:gd name="connsiteX1" fmla="*/ 0 w 1248056"/>
                  <a:gd name="connsiteY1" fmla="*/ 0 h 145156"/>
                  <a:gd name="connsiteX0" fmla="*/ 1248056 w 1248056"/>
                  <a:gd name="connsiteY0" fmla="*/ 35958 h 148340"/>
                  <a:gd name="connsiteX1" fmla="*/ 0 w 1248056"/>
                  <a:gd name="connsiteY1" fmla="*/ 0 h 148340"/>
                  <a:gd name="connsiteX0" fmla="*/ 1252077 w 1252077"/>
                  <a:gd name="connsiteY0" fmla="*/ 35478 h 148060"/>
                  <a:gd name="connsiteX1" fmla="*/ 0 w 1252077"/>
                  <a:gd name="connsiteY1" fmla="*/ 0 h 148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52077" h="148060">
                    <a:moveTo>
                      <a:pt x="1252077" y="35478"/>
                    </a:moveTo>
                    <a:cubicBezTo>
                      <a:pt x="1025722" y="210240"/>
                      <a:pt x="83833" y="168456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00289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" name="Rechteck 14"/>
            <p:cNvSpPr/>
            <p:nvPr/>
          </p:nvSpPr>
          <p:spPr>
            <a:xfrm rot="16200000">
              <a:off x="10006607" y="3365866"/>
              <a:ext cx="216024" cy="16771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0000"/>
                  </a:schemeClr>
                </a:gs>
                <a:gs pos="75000">
                  <a:srgbClr val="FFFFFF">
                    <a:alpha val="80000"/>
                  </a:srgbClr>
                </a:gs>
                <a:gs pos="25000">
                  <a:schemeClr val="bg1">
                    <a:alpha val="8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 15"/>
            <p:cNvSpPr/>
            <p:nvPr/>
          </p:nvSpPr>
          <p:spPr>
            <a:xfrm rot="16200000">
              <a:off x="10008268" y="4806026"/>
              <a:ext cx="212702" cy="16771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0000"/>
                  </a:schemeClr>
                </a:gs>
                <a:gs pos="75000">
                  <a:srgbClr val="FFFFFF">
                    <a:alpha val="80000"/>
                  </a:srgbClr>
                </a:gs>
                <a:gs pos="25000">
                  <a:schemeClr val="bg1">
                    <a:alpha val="8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0" name="Gruppieren 19"/>
            <p:cNvGrpSpPr/>
            <p:nvPr/>
          </p:nvGrpSpPr>
          <p:grpSpPr>
            <a:xfrm>
              <a:off x="9408368" y="4923430"/>
              <a:ext cx="874448" cy="449786"/>
              <a:chOff x="7949067" y="3440525"/>
              <a:chExt cx="2252626" cy="1266081"/>
            </a:xfrm>
          </p:grpSpPr>
          <p:sp>
            <p:nvSpPr>
              <p:cNvPr id="21" name="Kreis 10"/>
              <p:cNvSpPr/>
              <p:nvPr/>
            </p:nvSpPr>
            <p:spPr>
              <a:xfrm rot="10040793" flipH="1">
                <a:off x="7949067" y="4205799"/>
                <a:ext cx="2252626" cy="500807"/>
              </a:xfrm>
              <a:custGeom>
                <a:avLst/>
                <a:gdLst>
                  <a:gd name="connsiteX0" fmla="*/ 1224136 w 1224136"/>
                  <a:gd name="connsiteY0" fmla="*/ 144016 h 288032"/>
                  <a:gd name="connsiteX1" fmla="*/ 683102 w 1224136"/>
                  <a:gd name="connsiteY1" fmla="*/ 287059 h 288032"/>
                  <a:gd name="connsiteX2" fmla="*/ 504523 w 1224136"/>
                  <a:gd name="connsiteY2" fmla="*/ 285792 h 288032"/>
                  <a:gd name="connsiteX3" fmla="*/ 136152 w 1224136"/>
                  <a:gd name="connsiteY3" fmla="*/ 53457 h 288032"/>
                  <a:gd name="connsiteX4" fmla="*/ 612068 w 1224136"/>
                  <a:gd name="connsiteY4" fmla="*/ 144016 h 288032"/>
                  <a:gd name="connsiteX5" fmla="*/ 1224136 w 1224136"/>
                  <a:gd name="connsiteY5" fmla="*/ 144016 h 288032"/>
                  <a:gd name="connsiteX0" fmla="*/ 612652 w 1224720"/>
                  <a:gd name="connsiteY0" fmla="*/ 90559 h 234575"/>
                  <a:gd name="connsiteX1" fmla="*/ 1224720 w 1224720"/>
                  <a:gd name="connsiteY1" fmla="*/ 90559 h 234575"/>
                  <a:gd name="connsiteX2" fmla="*/ 683686 w 1224720"/>
                  <a:gd name="connsiteY2" fmla="*/ 233602 h 234575"/>
                  <a:gd name="connsiteX3" fmla="*/ 505107 w 1224720"/>
                  <a:gd name="connsiteY3" fmla="*/ 232335 h 234575"/>
                  <a:gd name="connsiteX4" fmla="*/ 136736 w 1224720"/>
                  <a:gd name="connsiteY4" fmla="*/ 0 h 234575"/>
                  <a:gd name="connsiteX5" fmla="*/ 704092 w 1224720"/>
                  <a:gd name="connsiteY5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4" fmla="*/ 704092 w 1224720"/>
                  <a:gd name="connsiteY4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0" fmla="*/ 1224720 w 1224953"/>
                  <a:gd name="connsiteY0" fmla="*/ 90559 h 234575"/>
                  <a:gd name="connsiteX1" fmla="*/ 1163959 w 1224953"/>
                  <a:gd name="connsiteY1" fmla="*/ 152841 h 234575"/>
                  <a:gd name="connsiteX2" fmla="*/ 683686 w 1224953"/>
                  <a:gd name="connsiteY2" fmla="*/ 233602 h 234575"/>
                  <a:gd name="connsiteX3" fmla="*/ 505107 w 1224953"/>
                  <a:gd name="connsiteY3" fmla="*/ 232335 h 234575"/>
                  <a:gd name="connsiteX4" fmla="*/ 136736 w 1224953"/>
                  <a:gd name="connsiteY4" fmla="*/ 0 h 234575"/>
                  <a:gd name="connsiteX0" fmla="*/ 1238313 w 1238546"/>
                  <a:gd name="connsiteY0" fmla="*/ 90559 h 234575"/>
                  <a:gd name="connsiteX1" fmla="*/ 1177552 w 1238546"/>
                  <a:gd name="connsiteY1" fmla="*/ 152841 h 234575"/>
                  <a:gd name="connsiteX2" fmla="*/ 697279 w 1238546"/>
                  <a:gd name="connsiteY2" fmla="*/ 233602 h 234575"/>
                  <a:gd name="connsiteX3" fmla="*/ 518700 w 1238546"/>
                  <a:gd name="connsiteY3" fmla="*/ 232335 h 234575"/>
                  <a:gd name="connsiteX4" fmla="*/ 12932 w 1238546"/>
                  <a:gd name="connsiteY4" fmla="*/ 100649 h 234575"/>
                  <a:gd name="connsiteX5" fmla="*/ 150329 w 1238546"/>
                  <a:gd name="connsiteY5" fmla="*/ 0 h 234575"/>
                  <a:gd name="connsiteX0" fmla="*/ 1238313 w 1238546"/>
                  <a:gd name="connsiteY0" fmla="*/ 90559 h 234575"/>
                  <a:gd name="connsiteX1" fmla="*/ 1177552 w 1238546"/>
                  <a:gd name="connsiteY1" fmla="*/ 152841 h 234575"/>
                  <a:gd name="connsiteX2" fmla="*/ 697279 w 1238546"/>
                  <a:gd name="connsiteY2" fmla="*/ 233602 h 234575"/>
                  <a:gd name="connsiteX3" fmla="*/ 518700 w 1238546"/>
                  <a:gd name="connsiteY3" fmla="*/ 232335 h 234575"/>
                  <a:gd name="connsiteX4" fmla="*/ 12932 w 1238546"/>
                  <a:gd name="connsiteY4" fmla="*/ 100649 h 234575"/>
                  <a:gd name="connsiteX5" fmla="*/ 150329 w 1238546"/>
                  <a:gd name="connsiteY5" fmla="*/ 0 h 234575"/>
                  <a:gd name="connsiteX0" fmla="*/ 1238313 w 1238546"/>
                  <a:gd name="connsiteY0" fmla="*/ 90559 h 234390"/>
                  <a:gd name="connsiteX1" fmla="*/ 1177552 w 1238546"/>
                  <a:gd name="connsiteY1" fmla="*/ 152841 h 234390"/>
                  <a:gd name="connsiteX2" fmla="*/ 697279 w 1238546"/>
                  <a:gd name="connsiteY2" fmla="*/ 233602 h 234390"/>
                  <a:gd name="connsiteX3" fmla="*/ 12932 w 1238546"/>
                  <a:gd name="connsiteY3" fmla="*/ 100649 h 234390"/>
                  <a:gd name="connsiteX4" fmla="*/ 150329 w 1238546"/>
                  <a:gd name="connsiteY4" fmla="*/ 0 h 234390"/>
                  <a:gd name="connsiteX0" fmla="*/ 1238313 w 1284260"/>
                  <a:gd name="connsiteY0" fmla="*/ 90559 h 152912"/>
                  <a:gd name="connsiteX1" fmla="*/ 1177552 w 1284260"/>
                  <a:gd name="connsiteY1" fmla="*/ 152841 h 152912"/>
                  <a:gd name="connsiteX2" fmla="*/ 12932 w 1284260"/>
                  <a:gd name="connsiteY2" fmla="*/ 100649 h 152912"/>
                  <a:gd name="connsiteX3" fmla="*/ 150329 w 1284260"/>
                  <a:gd name="connsiteY3" fmla="*/ 0 h 152912"/>
                  <a:gd name="connsiteX0" fmla="*/ 1238313 w 1284260"/>
                  <a:gd name="connsiteY0" fmla="*/ 90559 h 180075"/>
                  <a:gd name="connsiteX1" fmla="*/ 1177552 w 1284260"/>
                  <a:gd name="connsiteY1" fmla="*/ 152841 h 180075"/>
                  <a:gd name="connsiteX2" fmla="*/ 12932 w 1284260"/>
                  <a:gd name="connsiteY2" fmla="*/ 100649 h 180075"/>
                  <a:gd name="connsiteX3" fmla="*/ 150329 w 1284260"/>
                  <a:gd name="connsiteY3" fmla="*/ 0 h 180075"/>
                  <a:gd name="connsiteX0" fmla="*/ 1177552 w 1177552"/>
                  <a:gd name="connsiteY0" fmla="*/ 152841 h 180075"/>
                  <a:gd name="connsiteX1" fmla="*/ 12932 w 1177552"/>
                  <a:gd name="connsiteY1" fmla="*/ 100649 h 180075"/>
                  <a:gd name="connsiteX2" fmla="*/ 150329 w 1177552"/>
                  <a:gd name="connsiteY2" fmla="*/ 0 h 180075"/>
                  <a:gd name="connsiteX0" fmla="*/ 1164620 w 1164620"/>
                  <a:gd name="connsiteY0" fmla="*/ 52192 h 79426"/>
                  <a:gd name="connsiteX1" fmla="*/ 0 w 1164620"/>
                  <a:gd name="connsiteY1" fmla="*/ 0 h 79426"/>
                  <a:gd name="connsiteX0" fmla="*/ 1164620 w 1164620"/>
                  <a:gd name="connsiteY0" fmla="*/ 52192 h 113337"/>
                  <a:gd name="connsiteX1" fmla="*/ 0 w 1164620"/>
                  <a:gd name="connsiteY1" fmla="*/ 0 h 113337"/>
                  <a:gd name="connsiteX0" fmla="*/ 1162417 w 1162417"/>
                  <a:gd name="connsiteY0" fmla="*/ 41458 h 107168"/>
                  <a:gd name="connsiteX1" fmla="*/ 0 w 1162417"/>
                  <a:gd name="connsiteY1" fmla="*/ 0 h 107168"/>
                  <a:gd name="connsiteX0" fmla="*/ 1162417 w 1162417"/>
                  <a:gd name="connsiteY0" fmla="*/ 41458 h 120206"/>
                  <a:gd name="connsiteX1" fmla="*/ 0 w 1162417"/>
                  <a:gd name="connsiteY1" fmla="*/ 0 h 120206"/>
                  <a:gd name="connsiteX0" fmla="*/ 1163364 w 1163364"/>
                  <a:gd name="connsiteY0" fmla="*/ 41458 h 120956"/>
                  <a:gd name="connsiteX1" fmla="*/ 947 w 1163364"/>
                  <a:gd name="connsiteY1" fmla="*/ 0 h 120956"/>
                  <a:gd name="connsiteX0" fmla="*/ 1163413 w 1163413"/>
                  <a:gd name="connsiteY0" fmla="*/ 41458 h 136105"/>
                  <a:gd name="connsiteX1" fmla="*/ 996 w 1163413"/>
                  <a:gd name="connsiteY1" fmla="*/ 0 h 136105"/>
                  <a:gd name="connsiteX0" fmla="*/ 1216641 w 1216641"/>
                  <a:gd name="connsiteY0" fmla="*/ 11657 h 120981"/>
                  <a:gd name="connsiteX1" fmla="*/ 946 w 1216641"/>
                  <a:gd name="connsiteY1" fmla="*/ 0 h 120981"/>
                  <a:gd name="connsiteX0" fmla="*/ 1216474 w 1216519"/>
                  <a:gd name="connsiteY0" fmla="*/ 11657 h 139102"/>
                  <a:gd name="connsiteX1" fmla="*/ 779 w 1216519"/>
                  <a:gd name="connsiteY1" fmla="*/ 0 h 139102"/>
                  <a:gd name="connsiteX0" fmla="*/ 1227177 w 1227222"/>
                  <a:gd name="connsiteY0" fmla="*/ 10157 h 138316"/>
                  <a:gd name="connsiteX1" fmla="*/ 771 w 1227222"/>
                  <a:gd name="connsiteY1" fmla="*/ 0 h 138316"/>
                  <a:gd name="connsiteX0" fmla="*/ 1244879 w 1244923"/>
                  <a:gd name="connsiteY0" fmla="*/ 19953 h 143538"/>
                  <a:gd name="connsiteX1" fmla="*/ 762 w 1244923"/>
                  <a:gd name="connsiteY1" fmla="*/ 0 h 143538"/>
                  <a:gd name="connsiteX0" fmla="*/ 1244117 w 1244166"/>
                  <a:gd name="connsiteY0" fmla="*/ 19953 h 140610"/>
                  <a:gd name="connsiteX1" fmla="*/ 0 w 1244166"/>
                  <a:gd name="connsiteY1" fmla="*/ 0 h 140610"/>
                  <a:gd name="connsiteX0" fmla="*/ 1244117 w 1244117"/>
                  <a:gd name="connsiteY0" fmla="*/ 19953 h 137419"/>
                  <a:gd name="connsiteX1" fmla="*/ 0 w 1244117"/>
                  <a:gd name="connsiteY1" fmla="*/ 0 h 137419"/>
                  <a:gd name="connsiteX0" fmla="*/ 1243433 w 1243433"/>
                  <a:gd name="connsiteY0" fmla="*/ 35011 h 145883"/>
                  <a:gd name="connsiteX1" fmla="*/ 0 w 1243433"/>
                  <a:gd name="connsiteY1" fmla="*/ 0 h 145883"/>
                  <a:gd name="connsiteX0" fmla="*/ 1243433 w 1243433"/>
                  <a:gd name="connsiteY0" fmla="*/ 35011 h 144610"/>
                  <a:gd name="connsiteX1" fmla="*/ 0 w 1243433"/>
                  <a:gd name="connsiteY1" fmla="*/ 0 h 144610"/>
                  <a:gd name="connsiteX0" fmla="*/ 1252952 w 1252952"/>
                  <a:gd name="connsiteY0" fmla="*/ 30880 h 142250"/>
                  <a:gd name="connsiteX1" fmla="*/ 0 w 1252952"/>
                  <a:gd name="connsiteY1" fmla="*/ 0 h 142250"/>
                  <a:gd name="connsiteX0" fmla="*/ 1248056 w 1248056"/>
                  <a:gd name="connsiteY0" fmla="*/ 35958 h 145156"/>
                  <a:gd name="connsiteX1" fmla="*/ 0 w 1248056"/>
                  <a:gd name="connsiteY1" fmla="*/ 0 h 145156"/>
                  <a:gd name="connsiteX0" fmla="*/ 1248056 w 1248056"/>
                  <a:gd name="connsiteY0" fmla="*/ 35958 h 148340"/>
                  <a:gd name="connsiteX1" fmla="*/ 0 w 1248056"/>
                  <a:gd name="connsiteY1" fmla="*/ 0 h 148340"/>
                  <a:gd name="connsiteX0" fmla="*/ 1252077 w 1252077"/>
                  <a:gd name="connsiteY0" fmla="*/ 35478 h 148060"/>
                  <a:gd name="connsiteX1" fmla="*/ 0 w 1252077"/>
                  <a:gd name="connsiteY1" fmla="*/ 0 h 148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52077" h="148060">
                    <a:moveTo>
                      <a:pt x="1252077" y="35478"/>
                    </a:moveTo>
                    <a:cubicBezTo>
                      <a:pt x="1025722" y="210240"/>
                      <a:pt x="83833" y="168456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00289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Kreis 10"/>
              <p:cNvSpPr/>
              <p:nvPr/>
            </p:nvSpPr>
            <p:spPr>
              <a:xfrm rot="10040793" flipH="1">
                <a:off x="7949067" y="3440525"/>
                <a:ext cx="2252626" cy="500807"/>
              </a:xfrm>
              <a:custGeom>
                <a:avLst/>
                <a:gdLst>
                  <a:gd name="connsiteX0" fmla="*/ 1224136 w 1224136"/>
                  <a:gd name="connsiteY0" fmla="*/ 144016 h 288032"/>
                  <a:gd name="connsiteX1" fmla="*/ 683102 w 1224136"/>
                  <a:gd name="connsiteY1" fmla="*/ 287059 h 288032"/>
                  <a:gd name="connsiteX2" fmla="*/ 504523 w 1224136"/>
                  <a:gd name="connsiteY2" fmla="*/ 285792 h 288032"/>
                  <a:gd name="connsiteX3" fmla="*/ 136152 w 1224136"/>
                  <a:gd name="connsiteY3" fmla="*/ 53457 h 288032"/>
                  <a:gd name="connsiteX4" fmla="*/ 612068 w 1224136"/>
                  <a:gd name="connsiteY4" fmla="*/ 144016 h 288032"/>
                  <a:gd name="connsiteX5" fmla="*/ 1224136 w 1224136"/>
                  <a:gd name="connsiteY5" fmla="*/ 144016 h 288032"/>
                  <a:gd name="connsiteX0" fmla="*/ 612652 w 1224720"/>
                  <a:gd name="connsiteY0" fmla="*/ 90559 h 234575"/>
                  <a:gd name="connsiteX1" fmla="*/ 1224720 w 1224720"/>
                  <a:gd name="connsiteY1" fmla="*/ 90559 h 234575"/>
                  <a:gd name="connsiteX2" fmla="*/ 683686 w 1224720"/>
                  <a:gd name="connsiteY2" fmla="*/ 233602 h 234575"/>
                  <a:gd name="connsiteX3" fmla="*/ 505107 w 1224720"/>
                  <a:gd name="connsiteY3" fmla="*/ 232335 h 234575"/>
                  <a:gd name="connsiteX4" fmla="*/ 136736 w 1224720"/>
                  <a:gd name="connsiteY4" fmla="*/ 0 h 234575"/>
                  <a:gd name="connsiteX5" fmla="*/ 704092 w 1224720"/>
                  <a:gd name="connsiteY5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4" fmla="*/ 704092 w 1224720"/>
                  <a:gd name="connsiteY4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0" fmla="*/ 1224720 w 1224953"/>
                  <a:gd name="connsiteY0" fmla="*/ 90559 h 234575"/>
                  <a:gd name="connsiteX1" fmla="*/ 1163959 w 1224953"/>
                  <a:gd name="connsiteY1" fmla="*/ 152841 h 234575"/>
                  <a:gd name="connsiteX2" fmla="*/ 683686 w 1224953"/>
                  <a:gd name="connsiteY2" fmla="*/ 233602 h 234575"/>
                  <a:gd name="connsiteX3" fmla="*/ 505107 w 1224953"/>
                  <a:gd name="connsiteY3" fmla="*/ 232335 h 234575"/>
                  <a:gd name="connsiteX4" fmla="*/ 136736 w 1224953"/>
                  <a:gd name="connsiteY4" fmla="*/ 0 h 234575"/>
                  <a:gd name="connsiteX0" fmla="*/ 1238313 w 1238546"/>
                  <a:gd name="connsiteY0" fmla="*/ 90559 h 234575"/>
                  <a:gd name="connsiteX1" fmla="*/ 1177552 w 1238546"/>
                  <a:gd name="connsiteY1" fmla="*/ 152841 h 234575"/>
                  <a:gd name="connsiteX2" fmla="*/ 697279 w 1238546"/>
                  <a:gd name="connsiteY2" fmla="*/ 233602 h 234575"/>
                  <a:gd name="connsiteX3" fmla="*/ 518700 w 1238546"/>
                  <a:gd name="connsiteY3" fmla="*/ 232335 h 234575"/>
                  <a:gd name="connsiteX4" fmla="*/ 12932 w 1238546"/>
                  <a:gd name="connsiteY4" fmla="*/ 100649 h 234575"/>
                  <a:gd name="connsiteX5" fmla="*/ 150329 w 1238546"/>
                  <a:gd name="connsiteY5" fmla="*/ 0 h 234575"/>
                  <a:gd name="connsiteX0" fmla="*/ 1238313 w 1238546"/>
                  <a:gd name="connsiteY0" fmla="*/ 90559 h 234575"/>
                  <a:gd name="connsiteX1" fmla="*/ 1177552 w 1238546"/>
                  <a:gd name="connsiteY1" fmla="*/ 152841 h 234575"/>
                  <a:gd name="connsiteX2" fmla="*/ 697279 w 1238546"/>
                  <a:gd name="connsiteY2" fmla="*/ 233602 h 234575"/>
                  <a:gd name="connsiteX3" fmla="*/ 518700 w 1238546"/>
                  <a:gd name="connsiteY3" fmla="*/ 232335 h 234575"/>
                  <a:gd name="connsiteX4" fmla="*/ 12932 w 1238546"/>
                  <a:gd name="connsiteY4" fmla="*/ 100649 h 234575"/>
                  <a:gd name="connsiteX5" fmla="*/ 150329 w 1238546"/>
                  <a:gd name="connsiteY5" fmla="*/ 0 h 234575"/>
                  <a:gd name="connsiteX0" fmla="*/ 1238313 w 1238546"/>
                  <a:gd name="connsiteY0" fmla="*/ 90559 h 234390"/>
                  <a:gd name="connsiteX1" fmla="*/ 1177552 w 1238546"/>
                  <a:gd name="connsiteY1" fmla="*/ 152841 h 234390"/>
                  <a:gd name="connsiteX2" fmla="*/ 697279 w 1238546"/>
                  <a:gd name="connsiteY2" fmla="*/ 233602 h 234390"/>
                  <a:gd name="connsiteX3" fmla="*/ 12932 w 1238546"/>
                  <a:gd name="connsiteY3" fmla="*/ 100649 h 234390"/>
                  <a:gd name="connsiteX4" fmla="*/ 150329 w 1238546"/>
                  <a:gd name="connsiteY4" fmla="*/ 0 h 234390"/>
                  <a:gd name="connsiteX0" fmla="*/ 1238313 w 1284260"/>
                  <a:gd name="connsiteY0" fmla="*/ 90559 h 152912"/>
                  <a:gd name="connsiteX1" fmla="*/ 1177552 w 1284260"/>
                  <a:gd name="connsiteY1" fmla="*/ 152841 h 152912"/>
                  <a:gd name="connsiteX2" fmla="*/ 12932 w 1284260"/>
                  <a:gd name="connsiteY2" fmla="*/ 100649 h 152912"/>
                  <a:gd name="connsiteX3" fmla="*/ 150329 w 1284260"/>
                  <a:gd name="connsiteY3" fmla="*/ 0 h 152912"/>
                  <a:gd name="connsiteX0" fmla="*/ 1238313 w 1284260"/>
                  <a:gd name="connsiteY0" fmla="*/ 90559 h 180075"/>
                  <a:gd name="connsiteX1" fmla="*/ 1177552 w 1284260"/>
                  <a:gd name="connsiteY1" fmla="*/ 152841 h 180075"/>
                  <a:gd name="connsiteX2" fmla="*/ 12932 w 1284260"/>
                  <a:gd name="connsiteY2" fmla="*/ 100649 h 180075"/>
                  <a:gd name="connsiteX3" fmla="*/ 150329 w 1284260"/>
                  <a:gd name="connsiteY3" fmla="*/ 0 h 180075"/>
                  <a:gd name="connsiteX0" fmla="*/ 1177552 w 1177552"/>
                  <a:gd name="connsiteY0" fmla="*/ 152841 h 180075"/>
                  <a:gd name="connsiteX1" fmla="*/ 12932 w 1177552"/>
                  <a:gd name="connsiteY1" fmla="*/ 100649 h 180075"/>
                  <a:gd name="connsiteX2" fmla="*/ 150329 w 1177552"/>
                  <a:gd name="connsiteY2" fmla="*/ 0 h 180075"/>
                  <a:gd name="connsiteX0" fmla="*/ 1164620 w 1164620"/>
                  <a:gd name="connsiteY0" fmla="*/ 52192 h 79426"/>
                  <a:gd name="connsiteX1" fmla="*/ 0 w 1164620"/>
                  <a:gd name="connsiteY1" fmla="*/ 0 h 79426"/>
                  <a:gd name="connsiteX0" fmla="*/ 1164620 w 1164620"/>
                  <a:gd name="connsiteY0" fmla="*/ 52192 h 113337"/>
                  <a:gd name="connsiteX1" fmla="*/ 0 w 1164620"/>
                  <a:gd name="connsiteY1" fmla="*/ 0 h 113337"/>
                  <a:gd name="connsiteX0" fmla="*/ 1162417 w 1162417"/>
                  <a:gd name="connsiteY0" fmla="*/ 41458 h 107168"/>
                  <a:gd name="connsiteX1" fmla="*/ 0 w 1162417"/>
                  <a:gd name="connsiteY1" fmla="*/ 0 h 107168"/>
                  <a:gd name="connsiteX0" fmla="*/ 1162417 w 1162417"/>
                  <a:gd name="connsiteY0" fmla="*/ 41458 h 120206"/>
                  <a:gd name="connsiteX1" fmla="*/ 0 w 1162417"/>
                  <a:gd name="connsiteY1" fmla="*/ 0 h 120206"/>
                  <a:gd name="connsiteX0" fmla="*/ 1163364 w 1163364"/>
                  <a:gd name="connsiteY0" fmla="*/ 41458 h 120956"/>
                  <a:gd name="connsiteX1" fmla="*/ 947 w 1163364"/>
                  <a:gd name="connsiteY1" fmla="*/ 0 h 120956"/>
                  <a:gd name="connsiteX0" fmla="*/ 1163413 w 1163413"/>
                  <a:gd name="connsiteY0" fmla="*/ 41458 h 136105"/>
                  <a:gd name="connsiteX1" fmla="*/ 996 w 1163413"/>
                  <a:gd name="connsiteY1" fmla="*/ 0 h 136105"/>
                  <a:gd name="connsiteX0" fmla="*/ 1216641 w 1216641"/>
                  <a:gd name="connsiteY0" fmla="*/ 11657 h 120981"/>
                  <a:gd name="connsiteX1" fmla="*/ 946 w 1216641"/>
                  <a:gd name="connsiteY1" fmla="*/ 0 h 120981"/>
                  <a:gd name="connsiteX0" fmla="*/ 1216474 w 1216519"/>
                  <a:gd name="connsiteY0" fmla="*/ 11657 h 139102"/>
                  <a:gd name="connsiteX1" fmla="*/ 779 w 1216519"/>
                  <a:gd name="connsiteY1" fmla="*/ 0 h 139102"/>
                  <a:gd name="connsiteX0" fmla="*/ 1227177 w 1227222"/>
                  <a:gd name="connsiteY0" fmla="*/ 10157 h 138316"/>
                  <a:gd name="connsiteX1" fmla="*/ 771 w 1227222"/>
                  <a:gd name="connsiteY1" fmla="*/ 0 h 138316"/>
                  <a:gd name="connsiteX0" fmla="*/ 1244879 w 1244923"/>
                  <a:gd name="connsiteY0" fmla="*/ 19953 h 143538"/>
                  <a:gd name="connsiteX1" fmla="*/ 762 w 1244923"/>
                  <a:gd name="connsiteY1" fmla="*/ 0 h 143538"/>
                  <a:gd name="connsiteX0" fmla="*/ 1244117 w 1244166"/>
                  <a:gd name="connsiteY0" fmla="*/ 19953 h 140610"/>
                  <a:gd name="connsiteX1" fmla="*/ 0 w 1244166"/>
                  <a:gd name="connsiteY1" fmla="*/ 0 h 140610"/>
                  <a:gd name="connsiteX0" fmla="*/ 1244117 w 1244117"/>
                  <a:gd name="connsiteY0" fmla="*/ 19953 h 137419"/>
                  <a:gd name="connsiteX1" fmla="*/ 0 w 1244117"/>
                  <a:gd name="connsiteY1" fmla="*/ 0 h 137419"/>
                  <a:gd name="connsiteX0" fmla="*/ 1243433 w 1243433"/>
                  <a:gd name="connsiteY0" fmla="*/ 35011 h 145883"/>
                  <a:gd name="connsiteX1" fmla="*/ 0 w 1243433"/>
                  <a:gd name="connsiteY1" fmla="*/ 0 h 145883"/>
                  <a:gd name="connsiteX0" fmla="*/ 1243433 w 1243433"/>
                  <a:gd name="connsiteY0" fmla="*/ 35011 h 144610"/>
                  <a:gd name="connsiteX1" fmla="*/ 0 w 1243433"/>
                  <a:gd name="connsiteY1" fmla="*/ 0 h 144610"/>
                  <a:gd name="connsiteX0" fmla="*/ 1252952 w 1252952"/>
                  <a:gd name="connsiteY0" fmla="*/ 30880 h 142250"/>
                  <a:gd name="connsiteX1" fmla="*/ 0 w 1252952"/>
                  <a:gd name="connsiteY1" fmla="*/ 0 h 142250"/>
                  <a:gd name="connsiteX0" fmla="*/ 1248056 w 1248056"/>
                  <a:gd name="connsiteY0" fmla="*/ 35958 h 145156"/>
                  <a:gd name="connsiteX1" fmla="*/ 0 w 1248056"/>
                  <a:gd name="connsiteY1" fmla="*/ 0 h 145156"/>
                  <a:gd name="connsiteX0" fmla="*/ 1248056 w 1248056"/>
                  <a:gd name="connsiteY0" fmla="*/ 35958 h 148340"/>
                  <a:gd name="connsiteX1" fmla="*/ 0 w 1248056"/>
                  <a:gd name="connsiteY1" fmla="*/ 0 h 148340"/>
                  <a:gd name="connsiteX0" fmla="*/ 1252077 w 1252077"/>
                  <a:gd name="connsiteY0" fmla="*/ 35478 h 148060"/>
                  <a:gd name="connsiteX1" fmla="*/ 0 w 1252077"/>
                  <a:gd name="connsiteY1" fmla="*/ 0 h 148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52077" h="148060">
                    <a:moveTo>
                      <a:pt x="1252077" y="35478"/>
                    </a:moveTo>
                    <a:cubicBezTo>
                      <a:pt x="1025722" y="210240"/>
                      <a:pt x="83833" y="168456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00289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Rechteck 22"/>
            <p:cNvSpPr/>
            <p:nvPr/>
          </p:nvSpPr>
          <p:spPr>
            <a:xfrm>
              <a:off x="9499657" y="1988840"/>
              <a:ext cx="698821" cy="394516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0000"/>
                  </a:schemeClr>
                </a:gs>
                <a:gs pos="75000">
                  <a:srgbClr val="FFFFFF">
                    <a:alpha val="80000"/>
                  </a:srgbClr>
                </a:gs>
                <a:gs pos="25000">
                  <a:schemeClr val="bg1">
                    <a:alpha val="8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Kreis 10"/>
            <p:cNvSpPr/>
            <p:nvPr/>
          </p:nvSpPr>
          <p:spPr>
            <a:xfrm rot="10626983" flipH="1">
              <a:off x="9417668" y="2201867"/>
              <a:ext cx="650754" cy="998822"/>
            </a:xfrm>
            <a:custGeom>
              <a:avLst/>
              <a:gdLst>
                <a:gd name="connsiteX0" fmla="*/ 1224136 w 1224136"/>
                <a:gd name="connsiteY0" fmla="*/ 144016 h 288032"/>
                <a:gd name="connsiteX1" fmla="*/ 683102 w 1224136"/>
                <a:gd name="connsiteY1" fmla="*/ 287059 h 288032"/>
                <a:gd name="connsiteX2" fmla="*/ 504523 w 1224136"/>
                <a:gd name="connsiteY2" fmla="*/ 285792 h 288032"/>
                <a:gd name="connsiteX3" fmla="*/ 136152 w 1224136"/>
                <a:gd name="connsiteY3" fmla="*/ 53457 h 288032"/>
                <a:gd name="connsiteX4" fmla="*/ 612068 w 1224136"/>
                <a:gd name="connsiteY4" fmla="*/ 144016 h 288032"/>
                <a:gd name="connsiteX5" fmla="*/ 1224136 w 1224136"/>
                <a:gd name="connsiteY5" fmla="*/ 144016 h 288032"/>
                <a:gd name="connsiteX0" fmla="*/ 612652 w 1224720"/>
                <a:gd name="connsiteY0" fmla="*/ 90559 h 234575"/>
                <a:gd name="connsiteX1" fmla="*/ 1224720 w 1224720"/>
                <a:gd name="connsiteY1" fmla="*/ 90559 h 234575"/>
                <a:gd name="connsiteX2" fmla="*/ 683686 w 1224720"/>
                <a:gd name="connsiteY2" fmla="*/ 233602 h 234575"/>
                <a:gd name="connsiteX3" fmla="*/ 505107 w 1224720"/>
                <a:gd name="connsiteY3" fmla="*/ 232335 h 234575"/>
                <a:gd name="connsiteX4" fmla="*/ 136736 w 1224720"/>
                <a:gd name="connsiteY4" fmla="*/ 0 h 234575"/>
                <a:gd name="connsiteX5" fmla="*/ 704092 w 1224720"/>
                <a:gd name="connsiteY5" fmla="*/ 181999 h 234575"/>
                <a:gd name="connsiteX0" fmla="*/ 1224720 w 1224720"/>
                <a:gd name="connsiteY0" fmla="*/ 90559 h 234575"/>
                <a:gd name="connsiteX1" fmla="*/ 683686 w 1224720"/>
                <a:gd name="connsiteY1" fmla="*/ 233602 h 234575"/>
                <a:gd name="connsiteX2" fmla="*/ 505107 w 1224720"/>
                <a:gd name="connsiteY2" fmla="*/ 232335 h 234575"/>
                <a:gd name="connsiteX3" fmla="*/ 136736 w 1224720"/>
                <a:gd name="connsiteY3" fmla="*/ 0 h 234575"/>
                <a:gd name="connsiteX4" fmla="*/ 704092 w 1224720"/>
                <a:gd name="connsiteY4" fmla="*/ 181999 h 234575"/>
                <a:gd name="connsiteX0" fmla="*/ 1224720 w 1224720"/>
                <a:gd name="connsiteY0" fmla="*/ 90559 h 234575"/>
                <a:gd name="connsiteX1" fmla="*/ 683686 w 1224720"/>
                <a:gd name="connsiteY1" fmla="*/ 233602 h 234575"/>
                <a:gd name="connsiteX2" fmla="*/ 505107 w 1224720"/>
                <a:gd name="connsiteY2" fmla="*/ 232335 h 234575"/>
                <a:gd name="connsiteX3" fmla="*/ 136736 w 1224720"/>
                <a:gd name="connsiteY3" fmla="*/ 0 h 234575"/>
                <a:gd name="connsiteX0" fmla="*/ 1224720 w 1224953"/>
                <a:gd name="connsiteY0" fmla="*/ 90559 h 234575"/>
                <a:gd name="connsiteX1" fmla="*/ 1163959 w 1224953"/>
                <a:gd name="connsiteY1" fmla="*/ 152841 h 234575"/>
                <a:gd name="connsiteX2" fmla="*/ 683686 w 1224953"/>
                <a:gd name="connsiteY2" fmla="*/ 233602 h 234575"/>
                <a:gd name="connsiteX3" fmla="*/ 505107 w 1224953"/>
                <a:gd name="connsiteY3" fmla="*/ 232335 h 234575"/>
                <a:gd name="connsiteX4" fmla="*/ 136736 w 1224953"/>
                <a:gd name="connsiteY4" fmla="*/ 0 h 234575"/>
                <a:gd name="connsiteX0" fmla="*/ 1238313 w 1238546"/>
                <a:gd name="connsiteY0" fmla="*/ 90559 h 234575"/>
                <a:gd name="connsiteX1" fmla="*/ 1177552 w 1238546"/>
                <a:gd name="connsiteY1" fmla="*/ 152841 h 234575"/>
                <a:gd name="connsiteX2" fmla="*/ 697279 w 1238546"/>
                <a:gd name="connsiteY2" fmla="*/ 233602 h 234575"/>
                <a:gd name="connsiteX3" fmla="*/ 518700 w 1238546"/>
                <a:gd name="connsiteY3" fmla="*/ 232335 h 234575"/>
                <a:gd name="connsiteX4" fmla="*/ 12932 w 1238546"/>
                <a:gd name="connsiteY4" fmla="*/ 100649 h 234575"/>
                <a:gd name="connsiteX5" fmla="*/ 150329 w 1238546"/>
                <a:gd name="connsiteY5" fmla="*/ 0 h 234575"/>
                <a:gd name="connsiteX0" fmla="*/ 1238313 w 1238546"/>
                <a:gd name="connsiteY0" fmla="*/ 90559 h 234575"/>
                <a:gd name="connsiteX1" fmla="*/ 1177552 w 1238546"/>
                <a:gd name="connsiteY1" fmla="*/ 152841 h 234575"/>
                <a:gd name="connsiteX2" fmla="*/ 697279 w 1238546"/>
                <a:gd name="connsiteY2" fmla="*/ 233602 h 234575"/>
                <a:gd name="connsiteX3" fmla="*/ 518700 w 1238546"/>
                <a:gd name="connsiteY3" fmla="*/ 232335 h 234575"/>
                <a:gd name="connsiteX4" fmla="*/ 12932 w 1238546"/>
                <a:gd name="connsiteY4" fmla="*/ 100649 h 234575"/>
                <a:gd name="connsiteX5" fmla="*/ 150329 w 1238546"/>
                <a:gd name="connsiteY5" fmla="*/ 0 h 234575"/>
                <a:gd name="connsiteX0" fmla="*/ 1238313 w 1238546"/>
                <a:gd name="connsiteY0" fmla="*/ 90559 h 234390"/>
                <a:gd name="connsiteX1" fmla="*/ 1177552 w 1238546"/>
                <a:gd name="connsiteY1" fmla="*/ 152841 h 234390"/>
                <a:gd name="connsiteX2" fmla="*/ 697279 w 1238546"/>
                <a:gd name="connsiteY2" fmla="*/ 233602 h 234390"/>
                <a:gd name="connsiteX3" fmla="*/ 12932 w 1238546"/>
                <a:gd name="connsiteY3" fmla="*/ 100649 h 234390"/>
                <a:gd name="connsiteX4" fmla="*/ 150329 w 1238546"/>
                <a:gd name="connsiteY4" fmla="*/ 0 h 234390"/>
                <a:gd name="connsiteX0" fmla="*/ 1238313 w 1284260"/>
                <a:gd name="connsiteY0" fmla="*/ 90559 h 152912"/>
                <a:gd name="connsiteX1" fmla="*/ 1177552 w 1284260"/>
                <a:gd name="connsiteY1" fmla="*/ 152841 h 152912"/>
                <a:gd name="connsiteX2" fmla="*/ 12932 w 1284260"/>
                <a:gd name="connsiteY2" fmla="*/ 100649 h 152912"/>
                <a:gd name="connsiteX3" fmla="*/ 150329 w 1284260"/>
                <a:gd name="connsiteY3" fmla="*/ 0 h 152912"/>
                <a:gd name="connsiteX0" fmla="*/ 1238313 w 1284260"/>
                <a:gd name="connsiteY0" fmla="*/ 90559 h 180075"/>
                <a:gd name="connsiteX1" fmla="*/ 1177552 w 1284260"/>
                <a:gd name="connsiteY1" fmla="*/ 152841 h 180075"/>
                <a:gd name="connsiteX2" fmla="*/ 12932 w 1284260"/>
                <a:gd name="connsiteY2" fmla="*/ 100649 h 180075"/>
                <a:gd name="connsiteX3" fmla="*/ 150329 w 1284260"/>
                <a:gd name="connsiteY3" fmla="*/ 0 h 180075"/>
                <a:gd name="connsiteX0" fmla="*/ 1177552 w 1177552"/>
                <a:gd name="connsiteY0" fmla="*/ 152841 h 180075"/>
                <a:gd name="connsiteX1" fmla="*/ 12932 w 1177552"/>
                <a:gd name="connsiteY1" fmla="*/ 100649 h 180075"/>
                <a:gd name="connsiteX2" fmla="*/ 150329 w 1177552"/>
                <a:gd name="connsiteY2" fmla="*/ 0 h 180075"/>
                <a:gd name="connsiteX0" fmla="*/ 1164620 w 1164620"/>
                <a:gd name="connsiteY0" fmla="*/ 52192 h 79426"/>
                <a:gd name="connsiteX1" fmla="*/ 0 w 1164620"/>
                <a:gd name="connsiteY1" fmla="*/ 0 h 79426"/>
                <a:gd name="connsiteX0" fmla="*/ 1164620 w 1164620"/>
                <a:gd name="connsiteY0" fmla="*/ 52192 h 113337"/>
                <a:gd name="connsiteX1" fmla="*/ 0 w 1164620"/>
                <a:gd name="connsiteY1" fmla="*/ 0 h 113337"/>
                <a:gd name="connsiteX0" fmla="*/ 1162417 w 1162417"/>
                <a:gd name="connsiteY0" fmla="*/ 41458 h 107168"/>
                <a:gd name="connsiteX1" fmla="*/ 0 w 1162417"/>
                <a:gd name="connsiteY1" fmla="*/ 0 h 107168"/>
                <a:gd name="connsiteX0" fmla="*/ 1162417 w 1162417"/>
                <a:gd name="connsiteY0" fmla="*/ 41458 h 120206"/>
                <a:gd name="connsiteX1" fmla="*/ 0 w 1162417"/>
                <a:gd name="connsiteY1" fmla="*/ 0 h 120206"/>
                <a:gd name="connsiteX0" fmla="*/ 1163364 w 1163364"/>
                <a:gd name="connsiteY0" fmla="*/ 41458 h 120956"/>
                <a:gd name="connsiteX1" fmla="*/ 947 w 1163364"/>
                <a:gd name="connsiteY1" fmla="*/ 0 h 120956"/>
                <a:gd name="connsiteX0" fmla="*/ 1163413 w 1163413"/>
                <a:gd name="connsiteY0" fmla="*/ 41458 h 136105"/>
                <a:gd name="connsiteX1" fmla="*/ 996 w 1163413"/>
                <a:gd name="connsiteY1" fmla="*/ 0 h 136105"/>
                <a:gd name="connsiteX0" fmla="*/ 1216641 w 1216641"/>
                <a:gd name="connsiteY0" fmla="*/ 11657 h 120981"/>
                <a:gd name="connsiteX1" fmla="*/ 946 w 1216641"/>
                <a:gd name="connsiteY1" fmla="*/ 0 h 120981"/>
                <a:gd name="connsiteX0" fmla="*/ 1216474 w 1216519"/>
                <a:gd name="connsiteY0" fmla="*/ 11657 h 139102"/>
                <a:gd name="connsiteX1" fmla="*/ 779 w 1216519"/>
                <a:gd name="connsiteY1" fmla="*/ 0 h 139102"/>
                <a:gd name="connsiteX0" fmla="*/ 1216474 w 1216474"/>
                <a:gd name="connsiteY0" fmla="*/ 11657 h 164782"/>
                <a:gd name="connsiteX1" fmla="*/ 638291 w 1216474"/>
                <a:gd name="connsiteY1" fmla="*/ 138638 h 164782"/>
                <a:gd name="connsiteX2" fmla="*/ 779 w 1216474"/>
                <a:gd name="connsiteY2" fmla="*/ 0 h 164782"/>
                <a:gd name="connsiteX0" fmla="*/ 596100 w 794299"/>
                <a:gd name="connsiteY0" fmla="*/ 11484 h 164782"/>
                <a:gd name="connsiteX1" fmla="*/ 638291 w 794299"/>
                <a:gd name="connsiteY1" fmla="*/ 138638 h 164782"/>
                <a:gd name="connsiteX2" fmla="*/ 779 w 794299"/>
                <a:gd name="connsiteY2" fmla="*/ 0 h 164782"/>
                <a:gd name="connsiteX0" fmla="*/ 597294 w 639485"/>
                <a:gd name="connsiteY0" fmla="*/ 11484 h 143134"/>
                <a:gd name="connsiteX1" fmla="*/ 639485 w 639485"/>
                <a:gd name="connsiteY1" fmla="*/ 138638 h 143134"/>
                <a:gd name="connsiteX2" fmla="*/ 1973 w 639485"/>
                <a:gd name="connsiteY2" fmla="*/ 0 h 143134"/>
                <a:gd name="connsiteX0" fmla="*/ 595364 w 637555"/>
                <a:gd name="connsiteY0" fmla="*/ 11484 h 138725"/>
                <a:gd name="connsiteX1" fmla="*/ 637555 w 637555"/>
                <a:gd name="connsiteY1" fmla="*/ 138638 h 138725"/>
                <a:gd name="connsiteX2" fmla="*/ 43 w 637555"/>
                <a:gd name="connsiteY2" fmla="*/ 0 h 138725"/>
                <a:gd name="connsiteX0" fmla="*/ 594800 w 636991"/>
                <a:gd name="connsiteY0" fmla="*/ 2621 h 129883"/>
                <a:gd name="connsiteX1" fmla="*/ 636991 w 636991"/>
                <a:gd name="connsiteY1" fmla="*/ 129775 h 129883"/>
                <a:gd name="connsiteX2" fmla="*/ 43 w 636991"/>
                <a:gd name="connsiteY2" fmla="*/ 0 h 129883"/>
                <a:gd name="connsiteX0" fmla="*/ 594800 w 633756"/>
                <a:gd name="connsiteY0" fmla="*/ 2621 h 101404"/>
                <a:gd name="connsiteX1" fmla="*/ 633756 w 633756"/>
                <a:gd name="connsiteY1" fmla="*/ 101030 h 101404"/>
                <a:gd name="connsiteX2" fmla="*/ 43 w 633756"/>
                <a:gd name="connsiteY2" fmla="*/ 0 h 101404"/>
                <a:gd name="connsiteX0" fmla="*/ 594789 w 633745"/>
                <a:gd name="connsiteY0" fmla="*/ 2621 h 134667"/>
                <a:gd name="connsiteX1" fmla="*/ 633745 w 633745"/>
                <a:gd name="connsiteY1" fmla="*/ 101030 h 134667"/>
                <a:gd name="connsiteX2" fmla="*/ 32 w 633745"/>
                <a:gd name="connsiteY2" fmla="*/ 0 h 134667"/>
                <a:gd name="connsiteX0" fmla="*/ 617708 w 633745"/>
                <a:gd name="connsiteY0" fmla="*/ 53903 h 134667"/>
                <a:gd name="connsiteX1" fmla="*/ 633745 w 633745"/>
                <a:gd name="connsiteY1" fmla="*/ 101030 h 134667"/>
                <a:gd name="connsiteX2" fmla="*/ 32 w 633745"/>
                <a:gd name="connsiteY2" fmla="*/ 0 h 134667"/>
                <a:gd name="connsiteX0" fmla="*/ 556324 w 633745"/>
                <a:gd name="connsiteY0" fmla="*/ 0 h 184929"/>
                <a:gd name="connsiteX1" fmla="*/ 633745 w 633745"/>
                <a:gd name="connsiteY1" fmla="*/ 151292 h 184929"/>
                <a:gd name="connsiteX2" fmla="*/ 32 w 633745"/>
                <a:gd name="connsiteY2" fmla="*/ 50262 h 184929"/>
                <a:gd name="connsiteX0" fmla="*/ 556324 w 633745"/>
                <a:gd name="connsiteY0" fmla="*/ 0 h 184929"/>
                <a:gd name="connsiteX1" fmla="*/ 598211 w 633745"/>
                <a:gd name="connsiteY1" fmla="*/ 82857 h 184929"/>
                <a:gd name="connsiteX2" fmla="*/ 633745 w 633745"/>
                <a:gd name="connsiteY2" fmla="*/ 151292 h 184929"/>
                <a:gd name="connsiteX3" fmla="*/ 32 w 633745"/>
                <a:gd name="connsiteY3" fmla="*/ 50262 h 184929"/>
                <a:gd name="connsiteX0" fmla="*/ 780453 w 780453"/>
                <a:gd name="connsiteY0" fmla="*/ 405009 h 405009"/>
                <a:gd name="connsiteX1" fmla="*/ 598211 w 780453"/>
                <a:gd name="connsiteY1" fmla="*/ 32595 h 405009"/>
                <a:gd name="connsiteX2" fmla="*/ 633745 w 780453"/>
                <a:gd name="connsiteY2" fmla="*/ 101030 h 405009"/>
                <a:gd name="connsiteX3" fmla="*/ 32 w 780453"/>
                <a:gd name="connsiteY3" fmla="*/ 0 h 405009"/>
                <a:gd name="connsiteX0" fmla="*/ 780453 w 780453"/>
                <a:gd name="connsiteY0" fmla="*/ 405009 h 405009"/>
                <a:gd name="connsiteX1" fmla="*/ 598211 w 780453"/>
                <a:gd name="connsiteY1" fmla="*/ 32595 h 405009"/>
                <a:gd name="connsiteX2" fmla="*/ 633745 w 780453"/>
                <a:gd name="connsiteY2" fmla="*/ 101030 h 405009"/>
                <a:gd name="connsiteX3" fmla="*/ 32 w 780453"/>
                <a:gd name="connsiteY3" fmla="*/ 0 h 405009"/>
                <a:gd name="connsiteX0" fmla="*/ 780453 w 780453"/>
                <a:gd name="connsiteY0" fmla="*/ 405009 h 405009"/>
                <a:gd name="connsiteX1" fmla="*/ 598211 w 780453"/>
                <a:gd name="connsiteY1" fmla="*/ 32595 h 405009"/>
                <a:gd name="connsiteX2" fmla="*/ 633745 w 780453"/>
                <a:gd name="connsiteY2" fmla="*/ 101030 h 405009"/>
                <a:gd name="connsiteX3" fmla="*/ 32 w 780453"/>
                <a:gd name="connsiteY3" fmla="*/ 0 h 405009"/>
                <a:gd name="connsiteX0" fmla="*/ 780453 w 780453"/>
                <a:gd name="connsiteY0" fmla="*/ 405009 h 405009"/>
                <a:gd name="connsiteX1" fmla="*/ 598211 w 780453"/>
                <a:gd name="connsiteY1" fmla="*/ 32595 h 405009"/>
                <a:gd name="connsiteX2" fmla="*/ 633745 w 780453"/>
                <a:gd name="connsiteY2" fmla="*/ 101030 h 405009"/>
                <a:gd name="connsiteX3" fmla="*/ 32 w 780453"/>
                <a:gd name="connsiteY3" fmla="*/ 0 h 405009"/>
                <a:gd name="connsiteX0" fmla="*/ 780453 w 780453"/>
                <a:gd name="connsiteY0" fmla="*/ 437387 h 437387"/>
                <a:gd name="connsiteX1" fmla="*/ 612324 w 780453"/>
                <a:gd name="connsiteY1" fmla="*/ 0 h 437387"/>
                <a:gd name="connsiteX2" fmla="*/ 633745 w 780453"/>
                <a:gd name="connsiteY2" fmla="*/ 133408 h 437387"/>
                <a:gd name="connsiteX3" fmla="*/ 32 w 780453"/>
                <a:gd name="connsiteY3" fmla="*/ 32378 h 437387"/>
                <a:gd name="connsiteX0" fmla="*/ 780453 w 780453"/>
                <a:gd name="connsiteY0" fmla="*/ 437387 h 437387"/>
                <a:gd name="connsiteX1" fmla="*/ 612324 w 780453"/>
                <a:gd name="connsiteY1" fmla="*/ 0 h 437387"/>
                <a:gd name="connsiteX2" fmla="*/ 608095 w 780453"/>
                <a:gd name="connsiteY2" fmla="*/ 83346 h 437387"/>
                <a:gd name="connsiteX3" fmla="*/ 32 w 780453"/>
                <a:gd name="connsiteY3" fmla="*/ 32378 h 437387"/>
                <a:gd name="connsiteX0" fmla="*/ 780450 w 780450"/>
                <a:gd name="connsiteY0" fmla="*/ 437387 h 437387"/>
                <a:gd name="connsiteX1" fmla="*/ 612321 w 780450"/>
                <a:gd name="connsiteY1" fmla="*/ 0 h 437387"/>
                <a:gd name="connsiteX2" fmla="*/ 608092 w 780450"/>
                <a:gd name="connsiteY2" fmla="*/ 83346 h 437387"/>
                <a:gd name="connsiteX3" fmla="*/ 29 w 780450"/>
                <a:gd name="connsiteY3" fmla="*/ 32378 h 437387"/>
                <a:gd name="connsiteX0" fmla="*/ 780450 w 780450"/>
                <a:gd name="connsiteY0" fmla="*/ 438307 h 438307"/>
                <a:gd name="connsiteX1" fmla="*/ 612321 w 780450"/>
                <a:gd name="connsiteY1" fmla="*/ 920 h 438307"/>
                <a:gd name="connsiteX2" fmla="*/ 608092 w 780450"/>
                <a:gd name="connsiteY2" fmla="*/ 84266 h 438307"/>
                <a:gd name="connsiteX3" fmla="*/ 29 w 780450"/>
                <a:gd name="connsiteY3" fmla="*/ 33298 h 438307"/>
                <a:gd name="connsiteX0" fmla="*/ 780450 w 780450"/>
                <a:gd name="connsiteY0" fmla="*/ 411732 h 411732"/>
                <a:gd name="connsiteX1" fmla="*/ 685642 w 780450"/>
                <a:gd name="connsiteY1" fmla="*/ 1408 h 411732"/>
                <a:gd name="connsiteX2" fmla="*/ 608092 w 780450"/>
                <a:gd name="connsiteY2" fmla="*/ 57691 h 411732"/>
                <a:gd name="connsiteX3" fmla="*/ 29 w 780450"/>
                <a:gd name="connsiteY3" fmla="*/ 6723 h 411732"/>
                <a:gd name="connsiteX0" fmla="*/ 780450 w 780450"/>
                <a:gd name="connsiteY0" fmla="*/ 432411 h 432411"/>
                <a:gd name="connsiteX1" fmla="*/ 685642 w 780450"/>
                <a:gd name="connsiteY1" fmla="*/ 22087 h 432411"/>
                <a:gd name="connsiteX2" fmla="*/ 608092 w 780450"/>
                <a:gd name="connsiteY2" fmla="*/ 78370 h 432411"/>
                <a:gd name="connsiteX3" fmla="*/ 29 w 780450"/>
                <a:gd name="connsiteY3" fmla="*/ 27402 h 432411"/>
                <a:gd name="connsiteX0" fmla="*/ 780450 w 780450"/>
                <a:gd name="connsiteY0" fmla="*/ 432411 h 432411"/>
                <a:gd name="connsiteX1" fmla="*/ 685642 w 780450"/>
                <a:gd name="connsiteY1" fmla="*/ 22087 h 432411"/>
                <a:gd name="connsiteX2" fmla="*/ 608092 w 780450"/>
                <a:gd name="connsiteY2" fmla="*/ 78370 h 432411"/>
                <a:gd name="connsiteX3" fmla="*/ 29 w 780450"/>
                <a:gd name="connsiteY3" fmla="*/ 27402 h 432411"/>
                <a:gd name="connsiteX0" fmla="*/ 780450 w 782713"/>
                <a:gd name="connsiteY0" fmla="*/ 405009 h 405009"/>
                <a:gd name="connsiteX1" fmla="*/ 734706 w 782713"/>
                <a:gd name="connsiteY1" fmla="*/ 103783 h 405009"/>
                <a:gd name="connsiteX2" fmla="*/ 608092 w 782713"/>
                <a:gd name="connsiteY2" fmla="*/ 50968 h 405009"/>
                <a:gd name="connsiteX3" fmla="*/ 29 w 782713"/>
                <a:gd name="connsiteY3" fmla="*/ 0 h 405009"/>
                <a:gd name="connsiteX0" fmla="*/ 780450 w 780450"/>
                <a:gd name="connsiteY0" fmla="*/ 413177 h 413177"/>
                <a:gd name="connsiteX1" fmla="*/ 734706 w 780450"/>
                <a:gd name="connsiteY1" fmla="*/ 111951 h 413177"/>
                <a:gd name="connsiteX2" fmla="*/ 608092 w 780450"/>
                <a:gd name="connsiteY2" fmla="*/ 59136 h 413177"/>
                <a:gd name="connsiteX3" fmla="*/ 29 w 780450"/>
                <a:gd name="connsiteY3" fmla="*/ 8168 h 413177"/>
                <a:gd name="connsiteX0" fmla="*/ 780449 w 780449"/>
                <a:gd name="connsiteY0" fmla="*/ 413177 h 413177"/>
                <a:gd name="connsiteX1" fmla="*/ 734705 w 780449"/>
                <a:gd name="connsiteY1" fmla="*/ 111951 h 413177"/>
                <a:gd name="connsiteX2" fmla="*/ 608091 w 780449"/>
                <a:gd name="connsiteY2" fmla="*/ 59136 h 413177"/>
                <a:gd name="connsiteX3" fmla="*/ 28 w 780449"/>
                <a:gd name="connsiteY3" fmla="*/ 8168 h 413177"/>
                <a:gd name="connsiteX0" fmla="*/ 780449 w 780449"/>
                <a:gd name="connsiteY0" fmla="*/ 427111 h 427111"/>
                <a:gd name="connsiteX1" fmla="*/ 734705 w 780449"/>
                <a:gd name="connsiteY1" fmla="*/ 125885 h 427111"/>
                <a:gd name="connsiteX2" fmla="*/ 608091 w 780449"/>
                <a:gd name="connsiteY2" fmla="*/ 73070 h 427111"/>
                <a:gd name="connsiteX3" fmla="*/ 28 w 780449"/>
                <a:gd name="connsiteY3" fmla="*/ 22102 h 427111"/>
                <a:gd name="connsiteX0" fmla="*/ 780449 w 784850"/>
                <a:gd name="connsiteY0" fmla="*/ 427111 h 427111"/>
                <a:gd name="connsiteX1" fmla="*/ 734705 w 784850"/>
                <a:gd name="connsiteY1" fmla="*/ 125885 h 427111"/>
                <a:gd name="connsiteX2" fmla="*/ 608091 w 784850"/>
                <a:gd name="connsiteY2" fmla="*/ 73070 h 427111"/>
                <a:gd name="connsiteX3" fmla="*/ 28 w 784850"/>
                <a:gd name="connsiteY3" fmla="*/ 22102 h 427111"/>
                <a:gd name="connsiteX0" fmla="*/ 780449 w 780449"/>
                <a:gd name="connsiteY0" fmla="*/ 430410 h 430410"/>
                <a:gd name="connsiteX1" fmla="*/ 734705 w 780449"/>
                <a:gd name="connsiteY1" fmla="*/ 129184 h 430410"/>
                <a:gd name="connsiteX2" fmla="*/ 608091 w 780449"/>
                <a:gd name="connsiteY2" fmla="*/ 76369 h 430410"/>
                <a:gd name="connsiteX3" fmla="*/ 28 w 780449"/>
                <a:gd name="connsiteY3" fmla="*/ 25401 h 430410"/>
                <a:gd name="connsiteX0" fmla="*/ 780449 w 780449"/>
                <a:gd name="connsiteY0" fmla="*/ 430410 h 430410"/>
                <a:gd name="connsiteX1" fmla="*/ 734705 w 780449"/>
                <a:gd name="connsiteY1" fmla="*/ 129184 h 430410"/>
                <a:gd name="connsiteX2" fmla="*/ 608091 w 780449"/>
                <a:gd name="connsiteY2" fmla="*/ 76369 h 430410"/>
                <a:gd name="connsiteX3" fmla="*/ 28 w 780449"/>
                <a:gd name="connsiteY3" fmla="*/ 25401 h 430410"/>
                <a:gd name="connsiteX0" fmla="*/ 742359 w 742742"/>
                <a:gd name="connsiteY0" fmla="*/ 402084 h 402084"/>
                <a:gd name="connsiteX1" fmla="*/ 734705 w 742742"/>
                <a:gd name="connsiteY1" fmla="*/ 103783 h 402084"/>
                <a:gd name="connsiteX2" fmla="*/ 608091 w 742742"/>
                <a:gd name="connsiteY2" fmla="*/ 50968 h 402084"/>
                <a:gd name="connsiteX3" fmla="*/ 28 w 742742"/>
                <a:gd name="connsiteY3" fmla="*/ 0 h 402084"/>
                <a:gd name="connsiteX0" fmla="*/ 742359 w 742359"/>
                <a:gd name="connsiteY0" fmla="*/ 402084 h 402084"/>
                <a:gd name="connsiteX1" fmla="*/ 734705 w 742359"/>
                <a:gd name="connsiteY1" fmla="*/ 103783 h 402084"/>
                <a:gd name="connsiteX2" fmla="*/ 608091 w 742359"/>
                <a:gd name="connsiteY2" fmla="*/ 50968 h 402084"/>
                <a:gd name="connsiteX3" fmla="*/ 28 w 742359"/>
                <a:gd name="connsiteY3" fmla="*/ 0 h 402084"/>
                <a:gd name="connsiteX0" fmla="*/ 754891 w 754891"/>
                <a:gd name="connsiteY0" fmla="*/ 400474 h 400474"/>
                <a:gd name="connsiteX1" fmla="*/ 734705 w 754891"/>
                <a:gd name="connsiteY1" fmla="*/ 103783 h 400474"/>
                <a:gd name="connsiteX2" fmla="*/ 608091 w 754891"/>
                <a:gd name="connsiteY2" fmla="*/ 50968 h 400474"/>
                <a:gd name="connsiteX3" fmla="*/ 28 w 754891"/>
                <a:gd name="connsiteY3" fmla="*/ 0 h 400474"/>
                <a:gd name="connsiteX0" fmla="*/ 754891 w 754891"/>
                <a:gd name="connsiteY0" fmla="*/ 400474 h 400474"/>
                <a:gd name="connsiteX1" fmla="*/ 734705 w 754891"/>
                <a:gd name="connsiteY1" fmla="*/ 103783 h 400474"/>
                <a:gd name="connsiteX2" fmla="*/ 608091 w 754891"/>
                <a:gd name="connsiteY2" fmla="*/ 50968 h 400474"/>
                <a:gd name="connsiteX3" fmla="*/ 28 w 754891"/>
                <a:gd name="connsiteY3" fmla="*/ 0 h 400474"/>
                <a:gd name="connsiteX0" fmla="*/ 754863 w 754863"/>
                <a:gd name="connsiteY0" fmla="*/ 400474 h 400474"/>
                <a:gd name="connsiteX1" fmla="*/ 734677 w 754863"/>
                <a:gd name="connsiteY1" fmla="*/ 103783 h 400474"/>
                <a:gd name="connsiteX2" fmla="*/ 608063 w 754863"/>
                <a:gd name="connsiteY2" fmla="*/ 50968 h 400474"/>
                <a:gd name="connsiteX3" fmla="*/ 0 w 754863"/>
                <a:gd name="connsiteY3" fmla="*/ 0 h 400474"/>
                <a:gd name="connsiteX0" fmla="*/ 755082 w 755082"/>
                <a:gd name="connsiteY0" fmla="*/ 400474 h 400474"/>
                <a:gd name="connsiteX1" fmla="*/ 734896 w 755082"/>
                <a:gd name="connsiteY1" fmla="*/ 103783 h 400474"/>
                <a:gd name="connsiteX2" fmla="*/ 608282 w 755082"/>
                <a:gd name="connsiteY2" fmla="*/ 50968 h 400474"/>
                <a:gd name="connsiteX3" fmla="*/ 219 w 755082"/>
                <a:gd name="connsiteY3" fmla="*/ 0 h 400474"/>
                <a:gd name="connsiteX0" fmla="*/ 755364 w 755364"/>
                <a:gd name="connsiteY0" fmla="*/ 400474 h 400474"/>
                <a:gd name="connsiteX1" fmla="*/ 735178 w 755364"/>
                <a:gd name="connsiteY1" fmla="*/ 103783 h 400474"/>
                <a:gd name="connsiteX2" fmla="*/ 608564 w 755364"/>
                <a:gd name="connsiteY2" fmla="*/ 50968 h 400474"/>
                <a:gd name="connsiteX3" fmla="*/ 501 w 755364"/>
                <a:gd name="connsiteY3" fmla="*/ 0 h 400474"/>
                <a:gd name="connsiteX0" fmla="*/ 773713 w 773713"/>
                <a:gd name="connsiteY0" fmla="*/ 577667 h 577667"/>
                <a:gd name="connsiteX1" fmla="*/ 735178 w 773713"/>
                <a:gd name="connsiteY1" fmla="*/ 103783 h 577667"/>
                <a:gd name="connsiteX2" fmla="*/ 608564 w 773713"/>
                <a:gd name="connsiteY2" fmla="*/ 50968 h 577667"/>
                <a:gd name="connsiteX3" fmla="*/ 501 w 773713"/>
                <a:gd name="connsiteY3" fmla="*/ 0 h 577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3713" h="577667">
                  <a:moveTo>
                    <a:pt x="773713" y="577667"/>
                  </a:moveTo>
                  <a:cubicBezTo>
                    <a:pt x="754955" y="407434"/>
                    <a:pt x="762703" y="191566"/>
                    <a:pt x="735178" y="103783"/>
                  </a:cubicBezTo>
                  <a:cubicBezTo>
                    <a:pt x="707653" y="16000"/>
                    <a:pt x="581436" y="-13435"/>
                    <a:pt x="608564" y="50968"/>
                  </a:cubicBezTo>
                  <a:cubicBezTo>
                    <a:pt x="693532" y="177651"/>
                    <a:pt x="-21594" y="192627"/>
                    <a:pt x="501" y="0"/>
                  </a:cubicBezTo>
                </a:path>
              </a:pathLst>
            </a:custGeom>
            <a:noFill/>
            <a:ln w="57150">
              <a:solidFill>
                <a:srgbClr val="002896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pic>
          <p:nvPicPr>
            <p:cNvPr id="36" name="Grafik 3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7903466" y="3709766"/>
              <a:ext cx="3846695" cy="980907"/>
            </a:xfrm>
            <a:prstGeom prst="rect">
              <a:avLst/>
            </a:prstGeom>
          </p:spPr>
        </p:pic>
        <p:grpSp>
          <p:nvGrpSpPr>
            <p:cNvPr id="26" name="Gruppieren 25"/>
            <p:cNvGrpSpPr/>
            <p:nvPr/>
          </p:nvGrpSpPr>
          <p:grpSpPr>
            <a:xfrm>
              <a:off x="9422496" y="4869160"/>
              <a:ext cx="869109" cy="864395"/>
              <a:chOff x="7985462" y="3224510"/>
              <a:chExt cx="2238871" cy="2365029"/>
            </a:xfrm>
          </p:grpSpPr>
          <p:sp>
            <p:nvSpPr>
              <p:cNvPr id="27" name="Kreis 10"/>
              <p:cNvSpPr/>
              <p:nvPr/>
            </p:nvSpPr>
            <p:spPr>
              <a:xfrm rot="768266" flipH="1">
                <a:off x="7985462" y="3989784"/>
                <a:ext cx="2238871" cy="815351"/>
              </a:xfrm>
              <a:custGeom>
                <a:avLst/>
                <a:gdLst>
                  <a:gd name="connsiteX0" fmla="*/ 1224136 w 1224136"/>
                  <a:gd name="connsiteY0" fmla="*/ 144016 h 288032"/>
                  <a:gd name="connsiteX1" fmla="*/ 683102 w 1224136"/>
                  <a:gd name="connsiteY1" fmla="*/ 287059 h 288032"/>
                  <a:gd name="connsiteX2" fmla="*/ 504523 w 1224136"/>
                  <a:gd name="connsiteY2" fmla="*/ 285792 h 288032"/>
                  <a:gd name="connsiteX3" fmla="*/ 136152 w 1224136"/>
                  <a:gd name="connsiteY3" fmla="*/ 53457 h 288032"/>
                  <a:gd name="connsiteX4" fmla="*/ 612068 w 1224136"/>
                  <a:gd name="connsiteY4" fmla="*/ 144016 h 288032"/>
                  <a:gd name="connsiteX5" fmla="*/ 1224136 w 1224136"/>
                  <a:gd name="connsiteY5" fmla="*/ 144016 h 288032"/>
                  <a:gd name="connsiteX0" fmla="*/ 612652 w 1224720"/>
                  <a:gd name="connsiteY0" fmla="*/ 90559 h 234575"/>
                  <a:gd name="connsiteX1" fmla="*/ 1224720 w 1224720"/>
                  <a:gd name="connsiteY1" fmla="*/ 90559 h 234575"/>
                  <a:gd name="connsiteX2" fmla="*/ 683686 w 1224720"/>
                  <a:gd name="connsiteY2" fmla="*/ 233602 h 234575"/>
                  <a:gd name="connsiteX3" fmla="*/ 505107 w 1224720"/>
                  <a:gd name="connsiteY3" fmla="*/ 232335 h 234575"/>
                  <a:gd name="connsiteX4" fmla="*/ 136736 w 1224720"/>
                  <a:gd name="connsiteY4" fmla="*/ 0 h 234575"/>
                  <a:gd name="connsiteX5" fmla="*/ 704092 w 1224720"/>
                  <a:gd name="connsiteY5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4" fmla="*/ 704092 w 1224720"/>
                  <a:gd name="connsiteY4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0" fmla="*/ 1174605 w 1174605"/>
                  <a:gd name="connsiteY0" fmla="*/ 90996 h 235012"/>
                  <a:gd name="connsiteX1" fmla="*/ 633571 w 1174605"/>
                  <a:gd name="connsiteY1" fmla="*/ 234039 h 235012"/>
                  <a:gd name="connsiteX2" fmla="*/ 454992 w 1174605"/>
                  <a:gd name="connsiteY2" fmla="*/ 232772 h 235012"/>
                  <a:gd name="connsiteX3" fmla="*/ 17497 w 1174605"/>
                  <a:gd name="connsiteY3" fmla="*/ 25797 h 235012"/>
                  <a:gd name="connsiteX4" fmla="*/ 86621 w 1174605"/>
                  <a:gd name="connsiteY4" fmla="*/ 437 h 235012"/>
                  <a:gd name="connsiteX0" fmla="*/ 1204213 w 1204213"/>
                  <a:gd name="connsiteY0" fmla="*/ 90996 h 235012"/>
                  <a:gd name="connsiteX1" fmla="*/ 663179 w 1204213"/>
                  <a:gd name="connsiteY1" fmla="*/ 234039 h 235012"/>
                  <a:gd name="connsiteX2" fmla="*/ 484600 w 1204213"/>
                  <a:gd name="connsiteY2" fmla="*/ 232772 h 235012"/>
                  <a:gd name="connsiteX3" fmla="*/ 47105 w 1204213"/>
                  <a:gd name="connsiteY3" fmla="*/ 25797 h 235012"/>
                  <a:gd name="connsiteX4" fmla="*/ 116229 w 1204213"/>
                  <a:gd name="connsiteY4" fmla="*/ 437 h 235012"/>
                  <a:gd name="connsiteX0" fmla="*/ 1204213 w 1204213"/>
                  <a:gd name="connsiteY0" fmla="*/ 90996 h 248916"/>
                  <a:gd name="connsiteX1" fmla="*/ 663179 w 1204213"/>
                  <a:gd name="connsiteY1" fmla="*/ 234039 h 248916"/>
                  <a:gd name="connsiteX2" fmla="*/ 484600 w 1204213"/>
                  <a:gd name="connsiteY2" fmla="*/ 232772 h 248916"/>
                  <a:gd name="connsiteX3" fmla="*/ 47105 w 1204213"/>
                  <a:gd name="connsiteY3" fmla="*/ 25797 h 248916"/>
                  <a:gd name="connsiteX4" fmla="*/ 116229 w 1204213"/>
                  <a:gd name="connsiteY4" fmla="*/ 437 h 248916"/>
                  <a:gd name="connsiteX0" fmla="*/ 1205896 w 1205896"/>
                  <a:gd name="connsiteY0" fmla="*/ 90996 h 236683"/>
                  <a:gd name="connsiteX1" fmla="*/ 664862 w 1205896"/>
                  <a:gd name="connsiteY1" fmla="*/ 234039 h 236683"/>
                  <a:gd name="connsiteX2" fmla="*/ 486283 w 1205896"/>
                  <a:gd name="connsiteY2" fmla="*/ 232772 h 236683"/>
                  <a:gd name="connsiteX3" fmla="*/ 48788 w 1205896"/>
                  <a:gd name="connsiteY3" fmla="*/ 25797 h 236683"/>
                  <a:gd name="connsiteX4" fmla="*/ 117912 w 1205896"/>
                  <a:gd name="connsiteY4" fmla="*/ 437 h 236683"/>
                  <a:gd name="connsiteX0" fmla="*/ 1205896 w 1205896"/>
                  <a:gd name="connsiteY0" fmla="*/ 90996 h 233449"/>
                  <a:gd name="connsiteX1" fmla="*/ 486283 w 1205896"/>
                  <a:gd name="connsiteY1" fmla="*/ 232772 h 233449"/>
                  <a:gd name="connsiteX2" fmla="*/ 48788 w 1205896"/>
                  <a:gd name="connsiteY2" fmla="*/ 25797 h 233449"/>
                  <a:gd name="connsiteX3" fmla="*/ 117912 w 1205896"/>
                  <a:gd name="connsiteY3" fmla="*/ 437 h 233449"/>
                  <a:gd name="connsiteX0" fmla="*/ 1205896 w 1205896"/>
                  <a:gd name="connsiteY0" fmla="*/ 90996 h 234905"/>
                  <a:gd name="connsiteX1" fmla="*/ 486283 w 1205896"/>
                  <a:gd name="connsiteY1" fmla="*/ 232772 h 234905"/>
                  <a:gd name="connsiteX2" fmla="*/ 48788 w 1205896"/>
                  <a:gd name="connsiteY2" fmla="*/ 25797 h 234905"/>
                  <a:gd name="connsiteX3" fmla="*/ 117912 w 1205896"/>
                  <a:gd name="connsiteY3" fmla="*/ 437 h 234905"/>
                  <a:gd name="connsiteX0" fmla="*/ 1205546 w 1205546"/>
                  <a:gd name="connsiteY0" fmla="*/ 90996 h 241875"/>
                  <a:gd name="connsiteX1" fmla="*/ 485933 w 1205546"/>
                  <a:gd name="connsiteY1" fmla="*/ 232772 h 241875"/>
                  <a:gd name="connsiteX2" fmla="*/ 48438 w 1205546"/>
                  <a:gd name="connsiteY2" fmla="*/ 25797 h 241875"/>
                  <a:gd name="connsiteX3" fmla="*/ 117562 w 1205546"/>
                  <a:gd name="connsiteY3" fmla="*/ 437 h 241875"/>
                  <a:gd name="connsiteX0" fmla="*/ 1174605 w 1174605"/>
                  <a:gd name="connsiteY0" fmla="*/ 90996 h 241875"/>
                  <a:gd name="connsiteX1" fmla="*/ 454992 w 1174605"/>
                  <a:gd name="connsiteY1" fmla="*/ 232772 h 241875"/>
                  <a:gd name="connsiteX2" fmla="*/ 17497 w 1174605"/>
                  <a:gd name="connsiteY2" fmla="*/ 25797 h 241875"/>
                  <a:gd name="connsiteX3" fmla="*/ 86621 w 1174605"/>
                  <a:gd name="connsiteY3" fmla="*/ 437 h 241875"/>
                  <a:gd name="connsiteX0" fmla="*/ 1174605 w 1174605"/>
                  <a:gd name="connsiteY0" fmla="*/ 90996 h 238857"/>
                  <a:gd name="connsiteX1" fmla="*/ 454992 w 1174605"/>
                  <a:gd name="connsiteY1" fmla="*/ 232772 h 238857"/>
                  <a:gd name="connsiteX2" fmla="*/ 17497 w 1174605"/>
                  <a:gd name="connsiteY2" fmla="*/ 25797 h 238857"/>
                  <a:gd name="connsiteX3" fmla="*/ 86621 w 1174605"/>
                  <a:gd name="connsiteY3" fmla="*/ 437 h 238857"/>
                  <a:gd name="connsiteX0" fmla="*/ 1174605 w 1174605"/>
                  <a:gd name="connsiteY0" fmla="*/ 90996 h 90996"/>
                  <a:gd name="connsiteX1" fmla="*/ 17497 w 1174605"/>
                  <a:gd name="connsiteY1" fmla="*/ 25797 h 90996"/>
                  <a:gd name="connsiteX2" fmla="*/ 86621 w 1174605"/>
                  <a:gd name="connsiteY2" fmla="*/ 437 h 90996"/>
                  <a:gd name="connsiteX0" fmla="*/ 1174605 w 1174605"/>
                  <a:gd name="connsiteY0" fmla="*/ 90996 h 207623"/>
                  <a:gd name="connsiteX1" fmla="*/ 17497 w 1174605"/>
                  <a:gd name="connsiteY1" fmla="*/ 25797 h 207623"/>
                  <a:gd name="connsiteX2" fmla="*/ 86621 w 1174605"/>
                  <a:gd name="connsiteY2" fmla="*/ 437 h 207623"/>
                  <a:gd name="connsiteX0" fmla="*/ 1174605 w 1174605"/>
                  <a:gd name="connsiteY0" fmla="*/ 90996 h 275939"/>
                  <a:gd name="connsiteX1" fmla="*/ 17497 w 1174605"/>
                  <a:gd name="connsiteY1" fmla="*/ 25797 h 275939"/>
                  <a:gd name="connsiteX2" fmla="*/ 86621 w 1174605"/>
                  <a:gd name="connsiteY2" fmla="*/ 437 h 275939"/>
                  <a:gd name="connsiteX0" fmla="*/ 1174605 w 1174605"/>
                  <a:gd name="connsiteY0" fmla="*/ 90996 h 246250"/>
                  <a:gd name="connsiteX1" fmla="*/ 17497 w 1174605"/>
                  <a:gd name="connsiteY1" fmla="*/ 25797 h 246250"/>
                  <a:gd name="connsiteX2" fmla="*/ 86621 w 1174605"/>
                  <a:gd name="connsiteY2" fmla="*/ 437 h 246250"/>
                  <a:gd name="connsiteX0" fmla="*/ 1161694 w 1161694"/>
                  <a:gd name="connsiteY0" fmla="*/ 65199 h 220453"/>
                  <a:gd name="connsiteX1" fmla="*/ 4586 w 1161694"/>
                  <a:gd name="connsiteY1" fmla="*/ 0 h 220453"/>
                  <a:gd name="connsiteX0" fmla="*/ 1120428 w 1120428"/>
                  <a:gd name="connsiteY0" fmla="*/ 98847 h 243387"/>
                  <a:gd name="connsiteX1" fmla="*/ 4746 w 1120428"/>
                  <a:gd name="connsiteY1" fmla="*/ 0 h 243387"/>
                  <a:gd name="connsiteX0" fmla="*/ 1159470 w 1159470"/>
                  <a:gd name="connsiteY0" fmla="*/ 98847 h 240112"/>
                  <a:gd name="connsiteX1" fmla="*/ 43788 w 1159470"/>
                  <a:gd name="connsiteY1" fmla="*/ 0 h 240112"/>
                  <a:gd name="connsiteX0" fmla="*/ 1178275 w 1178275"/>
                  <a:gd name="connsiteY0" fmla="*/ 98847 h 239117"/>
                  <a:gd name="connsiteX1" fmla="*/ 62593 w 1178275"/>
                  <a:gd name="connsiteY1" fmla="*/ 0 h 239117"/>
                  <a:gd name="connsiteX0" fmla="*/ 1172710 w 1172710"/>
                  <a:gd name="connsiteY0" fmla="*/ 98847 h 241052"/>
                  <a:gd name="connsiteX1" fmla="*/ 57028 w 1172710"/>
                  <a:gd name="connsiteY1" fmla="*/ 0 h 2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72710" h="241052">
                    <a:moveTo>
                      <a:pt x="1172710" y="98847"/>
                    </a:moveTo>
                    <a:cubicBezTo>
                      <a:pt x="1096957" y="385929"/>
                      <a:pt x="-295290" y="178491"/>
                      <a:pt x="57028" y="0"/>
                    </a:cubicBezTo>
                  </a:path>
                </a:pathLst>
              </a:custGeom>
              <a:noFill/>
              <a:ln w="57150">
                <a:solidFill>
                  <a:srgbClr val="00289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Kreis 10"/>
              <p:cNvSpPr/>
              <p:nvPr/>
            </p:nvSpPr>
            <p:spPr>
              <a:xfrm rot="768266" flipH="1">
                <a:off x="7985462" y="3224510"/>
                <a:ext cx="2238871" cy="815351"/>
              </a:xfrm>
              <a:custGeom>
                <a:avLst/>
                <a:gdLst>
                  <a:gd name="connsiteX0" fmla="*/ 1224136 w 1224136"/>
                  <a:gd name="connsiteY0" fmla="*/ 144016 h 288032"/>
                  <a:gd name="connsiteX1" fmla="*/ 683102 w 1224136"/>
                  <a:gd name="connsiteY1" fmla="*/ 287059 h 288032"/>
                  <a:gd name="connsiteX2" fmla="*/ 504523 w 1224136"/>
                  <a:gd name="connsiteY2" fmla="*/ 285792 h 288032"/>
                  <a:gd name="connsiteX3" fmla="*/ 136152 w 1224136"/>
                  <a:gd name="connsiteY3" fmla="*/ 53457 h 288032"/>
                  <a:gd name="connsiteX4" fmla="*/ 612068 w 1224136"/>
                  <a:gd name="connsiteY4" fmla="*/ 144016 h 288032"/>
                  <a:gd name="connsiteX5" fmla="*/ 1224136 w 1224136"/>
                  <a:gd name="connsiteY5" fmla="*/ 144016 h 288032"/>
                  <a:gd name="connsiteX0" fmla="*/ 612652 w 1224720"/>
                  <a:gd name="connsiteY0" fmla="*/ 90559 h 234575"/>
                  <a:gd name="connsiteX1" fmla="*/ 1224720 w 1224720"/>
                  <a:gd name="connsiteY1" fmla="*/ 90559 h 234575"/>
                  <a:gd name="connsiteX2" fmla="*/ 683686 w 1224720"/>
                  <a:gd name="connsiteY2" fmla="*/ 233602 h 234575"/>
                  <a:gd name="connsiteX3" fmla="*/ 505107 w 1224720"/>
                  <a:gd name="connsiteY3" fmla="*/ 232335 h 234575"/>
                  <a:gd name="connsiteX4" fmla="*/ 136736 w 1224720"/>
                  <a:gd name="connsiteY4" fmla="*/ 0 h 234575"/>
                  <a:gd name="connsiteX5" fmla="*/ 704092 w 1224720"/>
                  <a:gd name="connsiteY5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4" fmla="*/ 704092 w 1224720"/>
                  <a:gd name="connsiteY4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0" fmla="*/ 1174605 w 1174605"/>
                  <a:gd name="connsiteY0" fmla="*/ 90996 h 235012"/>
                  <a:gd name="connsiteX1" fmla="*/ 633571 w 1174605"/>
                  <a:gd name="connsiteY1" fmla="*/ 234039 h 235012"/>
                  <a:gd name="connsiteX2" fmla="*/ 454992 w 1174605"/>
                  <a:gd name="connsiteY2" fmla="*/ 232772 h 235012"/>
                  <a:gd name="connsiteX3" fmla="*/ 17497 w 1174605"/>
                  <a:gd name="connsiteY3" fmla="*/ 25797 h 235012"/>
                  <a:gd name="connsiteX4" fmla="*/ 86621 w 1174605"/>
                  <a:gd name="connsiteY4" fmla="*/ 437 h 235012"/>
                  <a:gd name="connsiteX0" fmla="*/ 1204213 w 1204213"/>
                  <a:gd name="connsiteY0" fmla="*/ 90996 h 235012"/>
                  <a:gd name="connsiteX1" fmla="*/ 663179 w 1204213"/>
                  <a:gd name="connsiteY1" fmla="*/ 234039 h 235012"/>
                  <a:gd name="connsiteX2" fmla="*/ 484600 w 1204213"/>
                  <a:gd name="connsiteY2" fmla="*/ 232772 h 235012"/>
                  <a:gd name="connsiteX3" fmla="*/ 47105 w 1204213"/>
                  <a:gd name="connsiteY3" fmla="*/ 25797 h 235012"/>
                  <a:gd name="connsiteX4" fmla="*/ 116229 w 1204213"/>
                  <a:gd name="connsiteY4" fmla="*/ 437 h 235012"/>
                  <a:gd name="connsiteX0" fmla="*/ 1204213 w 1204213"/>
                  <a:gd name="connsiteY0" fmla="*/ 90996 h 248916"/>
                  <a:gd name="connsiteX1" fmla="*/ 663179 w 1204213"/>
                  <a:gd name="connsiteY1" fmla="*/ 234039 h 248916"/>
                  <a:gd name="connsiteX2" fmla="*/ 484600 w 1204213"/>
                  <a:gd name="connsiteY2" fmla="*/ 232772 h 248916"/>
                  <a:gd name="connsiteX3" fmla="*/ 47105 w 1204213"/>
                  <a:gd name="connsiteY3" fmla="*/ 25797 h 248916"/>
                  <a:gd name="connsiteX4" fmla="*/ 116229 w 1204213"/>
                  <a:gd name="connsiteY4" fmla="*/ 437 h 248916"/>
                  <a:gd name="connsiteX0" fmla="*/ 1205896 w 1205896"/>
                  <a:gd name="connsiteY0" fmla="*/ 90996 h 236683"/>
                  <a:gd name="connsiteX1" fmla="*/ 664862 w 1205896"/>
                  <a:gd name="connsiteY1" fmla="*/ 234039 h 236683"/>
                  <a:gd name="connsiteX2" fmla="*/ 486283 w 1205896"/>
                  <a:gd name="connsiteY2" fmla="*/ 232772 h 236683"/>
                  <a:gd name="connsiteX3" fmla="*/ 48788 w 1205896"/>
                  <a:gd name="connsiteY3" fmla="*/ 25797 h 236683"/>
                  <a:gd name="connsiteX4" fmla="*/ 117912 w 1205896"/>
                  <a:gd name="connsiteY4" fmla="*/ 437 h 236683"/>
                  <a:gd name="connsiteX0" fmla="*/ 1205896 w 1205896"/>
                  <a:gd name="connsiteY0" fmla="*/ 90996 h 233449"/>
                  <a:gd name="connsiteX1" fmla="*/ 486283 w 1205896"/>
                  <a:gd name="connsiteY1" fmla="*/ 232772 h 233449"/>
                  <a:gd name="connsiteX2" fmla="*/ 48788 w 1205896"/>
                  <a:gd name="connsiteY2" fmla="*/ 25797 h 233449"/>
                  <a:gd name="connsiteX3" fmla="*/ 117912 w 1205896"/>
                  <a:gd name="connsiteY3" fmla="*/ 437 h 233449"/>
                  <a:gd name="connsiteX0" fmla="*/ 1205896 w 1205896"/>
                  <a:gd name="connsiteY0" fmla="*/ 90996 h 234905"/>
                  <a:gd name="connsiteX1" fmla="*/ 486283 w 1205896"/>
                  <a:gd name="connsiteY1" fmla="*/ 232772 h 234905"/>
                  <a:gd name="connsiteX2" fmla="*/ 48788 w 1205896"/>
                  <a:gd name="connsiteY2" fmla="*/ 25797 h 234905"/>
                  <a:gd name="connsiteX3" fmla="*/ 117912 w 1205896"/>
                  <a:gd name="connsiteY3" fmla="*/ 437 h 234905"/>
                  <a:gd name="connsiteX0" fmla="*/ 1205546 w 1205546"/>
                  <a:gd name="connsiteY0" fmla="*/ 90996 h 241875"/>
                  <a:gd name="connsiteX1" fmla="*/ 485933 w 1205546"/>
                  <a:gd name="connsiteY1" fmla="*/ 232772 h 241875"/>
                  <a:gd name="connsiteX2" fmla="*/ 48438 w 1205546"/>
                  <a:gd name="connsiteY2" fmla="*/ 25797 h 241875"/>
                  <a:gd name="connsiteX3" fmla="*/ 117562 w 1205546"/>
                  <a:gd name="connsiteY3" fmla="*/ 437 h 241875"/>
                  <a:gd name="connsiteX0" fmla="*/ 1174605 w 1174605"/>
                  <a:gd name="connsiteY0" fmla="*/ 90996 h 241875"/>
                  <a:gd name="connsiteX1" fmla="*/ 454992 w 1174605"/>
                  <a:gd name="connsiteY1" fmla="*/ 232772 h 241875"/>
                  <a:gd name="connsiteX2" fmla="*/ 17497 w 1174605"/>
                  <a:gd name="connsiteY2" fmla="*/ 25797 h 241875"/>
                  <a:gd name="connsiteX3" fmla="*/ 86621 w 1174605"/>
                  <a:gd name="connsiteY3" fmla="*/ 437 h 241875"/>
                  <a:gd name="connsiteX0" fmla="*/ 1174605 w 1174605"/>
                  <a:gd name="connsiteY0" fmla="*/ 90996 h 238857"/>
                  <a:gd name="connsiteX1" fmla="*/ 454992 w 1174605"/>
                  <a:gd name="connsiteY1" fmla="*/ 232772 h 238857"/>
                  <a:gd name="connsiteX2" fmla="*/ 17497 w 1174605"/>
                  <a:gd name="connsiteY2" fmla="*/ 25797 h 238857"/>
                  <a:gd name="connsiteX3" fmla="*/ 86621 w 1174605"/>
                  <a:gd name="connsiteY3" fmla="*/ 437 h 238857"/>
                  <a:gd name="connsiteX0" fmla="*/ 1174605 w 1174605"/>
                  <a:gd name="connsiteY0" fmla="*/ 90996 h 90996"/>
                  <a:gd name="connsiteX1" fmla="*/ 17497 w 1174605"/>
                  <a:gd name="connsiteY1" fmla="*/ 25797 h 90996"/>
                  <a:gd name="connsiteX2" fmla="*/ 86621 w 1174605"/>
                  <a:gd name="connsiteY2" fmla="*/ 437 h 90996"/>
                  <a:gd name="connsiteX0" fmla="*/ 1174605 w 1174605"/>
                  <a:gd name="connsiteY0" fmla="*/ 90996 h 207623"/>
                  <a:gd name="connsiteX1" fmla="*/ 17497 w 1174605"/>
                  <a:gd name="connsiteY1" fmla="*/ 25797 h 207623"/>
                  <a:gd name="connsiteX2" fmla="*/ 86621 w 1174605"/>
                  <a:gd name="connsiteY2" fmla="*/ 437 h 207623"/>
                  <a:gd name="connsiteX0" fmla="*/ 1174605 w 1174605"/>
                  <a:gd name="connsiteY0" fmla="*/ 90996 h 275939"/>
                  <a:gd name="connsiteX1" fmla="*/ 17497 w 1174605"/>
                  <a:gd name="connsiteY1" fmla="*/ 25797 h 275939"/>
                  <a:gd name="connsiteX2" fmla="*/ 86621 w 1174605"/>
                  <a:gd name="connsiteY2" fmla="*/ 437 h 275939"/>
                  <a:gd name="connsiteX0" fmla="*/ 1174605 w 1174605"/>
                  <a:gd name="connsiteY0" fmla="*/ 90996 h 246250"/>
                  <a:gd name="connsiteX1" fmla="*/ 17497 w 1174605"/>
                  <a:gd name="connsiteY1" fmla="*/ 25797 h 246250"/>
                  <a:gd name="connsiteX2" fmla="*/ 86621 w 1174605"/>
                  <a:gd name="connsiteY2" fmla="*/ 437 h 246250"/>
                  <a:gd name="connsiteX0" fmla="*/ 1161694 w 1161694"/>
                  <a:gd name="connsiteY0" fmla="*/ 65199 h 220453"/>
                  <a:gd name="connsiteX1" fmla="*/ 4586 w 1161694"/>
                  <a:gd name="connsiteY1" fmla="*/ 0 h 220453"/>
                  <a:gd name="connsiteX0" fmla="*/ 1120428 w 1120428"/>
                  <a:gd name="connsiteY0" fmla="*/ 98847 h 243387"/>
                  <a:gd name="connsiteX1" fmla="*/ 4746 w 1120428"/>
                  <a:gd name="connsiteY1" fmla="*/ 0 h 243387"/>
                  <a:gd name="connsiteX0" fmla="*/ 1159470 w 1159470"/>
                  <a:gd name="connsiteY0" fmla="*/ 98847 h 240112"/>
                  <a:gd name="connsiteX1" fmla="*/ 43788 w 1159470"/>
                  <a:gd name="connsiteY1" fmla="*/ 0 h 240112"/>
                  <a:gd name="connsiteX0" fmla="*/ 1178275 w 1178275"/>
                  <a:gd name="connsiteY0" fmla="*/ 98847 h 239117"/>
                  <a:gd name="connsiteX1" fmla="*/ 62593 w 1178275"/>
                  <a:gd name="connsiteY1" fmla="*/ 0 h 239117"/>
                  <a:gd name="connsiteX0" fmla="*/ 1172710 w 1172710"/>
                  <a:gd name="connsiteY0" fmla="*/ 98847 h 241052"/>
                  <a:gd name="connsiteX1" fmla="*/ 57028 w 1172710"/>
                  <a:gd name="connsiteY1" fmla="*/ 0 h 2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72710" h="241052">
                    <a:moveTo>
                      <a:pt x="1172710" y="98847"/>
                    </a:moveTo>
                    <a:cubicBezTo>
                      <a:pt x="1096957" y="385929"/>
                      <a:pt x="-295290" y="178491"/>
                      <a:pt x="57028" y="0"/>
                    </a:cubicBezTo>
                  </a:path>
                </a:pathLst>
              </a:custGeom>
              <a:noFill/>
              <a:ln w="57150">
                <a:solidFill>
                  <a:srgbClr val="00289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Kreis 10"/>
              <p:cNvSpPr/>
              <p:nvPr/>
            </p:nvSpPr>
            <p:spPr>
              <a:xfrm rot="768266" flipH="1">
                <a:off x="7985462" y="4774188"/>
                <a:ext cx="2238871" cy="815351"/>
              </a:xfrm>
              <a:custGeom>
                <a:avLst/>
                <a:gdLst>
                  <a:gd name="connsiteX0" fmla="*/ 1224136 w 1224136"/>
                  <a:gd name="connsiteY0" fmla="*/ 144016 h 288032"/>
                  <a:gd name="connsiteX1" fmla="*/ 683102 w 1224136"/>
                  <a:gd name="connsiteY1" fmla="*/ 287059 h 288032"/>
                  <a:gd name="connsiteX2" fmla="*/ 504523 w 1224136"/>
                  <a:gd name="connsiteY2" fmla="*/ 285792 h 288032"/>
                  <a:gd name="connsiteX3" fmla="*/ 136152 w 1224136"/>
                  <a:gd name="connsiteY3" fmla="*/ 53457 h 288032"/>
                  <a:gd name="connsiteX4" fmla="*/ 612068 w 1224136"/>
                  <a:gd name="connsiteY4" fmla="*/ 144016 h 288032"/>
                  <a:gd name="connsiteX5" fmla="*/ 1224136 w 1224136"/>
                  <a:gd name="connsiteY5" fmla="*/ 144016 h 288032"/>
                  <a:gd name="connsiteX0" fmla="*/ 612652 w 1224720"/>
                  <a:gd name="connsiteY0" fmla="*/ 90559 h 234575"/>
                  <a:gd name="connsiteX1" fmla="*/ 1224720 w 1224720"/>
                  <a:gd name="connsiteY1" fmla="*/ 90559 h 234575"/>
                  <a:gd name="connsiteX2" fmla="*/ 683686 w 1224720"/>
                  <a:gd name="connsiteY2" fmla="*/ 233602 h 234575"/>
                  <a:gd name="connsiteX3" fmla="*/ 505107 w 1224720"/>
                  <a:gd name="connsiteY3" fmla="*/ 232335 h 234575"/>
                  <a:gd name="connsiteX4" fmla="*/ 136736 w 1224720"/>
                  <a:gd name="connsiteY4" fmla="*/ 0 h 234575"/>
                  <a:gd name="connsiteX5" fmla="*/ 704092 w 1224720"/>
                  <a:gd name="connsiteY5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4" fmla="*/ 704092 w 1224720"/>
                  <a:gd name="connsiteY4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0" fmla="*/ 1174605 w 1174605"/>
                  <a:gd name="connsiteY0" fmla="*/ 90996 h 235012"/>
                  <a:gd name="connsiteX1" fmla="*/ 633571 w 1174605"/>
                  <a:gd name="connsiteY1" fmla="*/ 234039 h 235012"/>
                  <a:gd name="connsiteX2" fmla="*/ 454992 w 1174605"/>
                  <a:gd name="connsiteY2" fmla="*/ 232772 h 235012"/>
                  <a:gd name="connsiteX3" fmla="*/ 17497 w 1174605"/>
                  <a:gd name="connsiteY3" fmla="*/ 25797 h 235012"/>
                  <a:gd name="connsiteX4" fmla="*/ 86621 w 1174605"/>
                  <a:gd name="connsiteY4" fmla="*/ 437 h 235012"/>
                  <a:gd name="connsiteX0" fmla="*/ 1204213 w 1204213"/>
                  <a:gd name="connsiteY0" fmla="*/ 90996 h 235012"/>
                  <a:gd name="connsiteX1" fmla="*/ 663179 w 1204213"/>
                  <a:gd name="connsiteY1" fmla="*/ 234039 h 235012"/>
                  <a:gd name="connsiteX2" fmla="*/ 484600 w 1204213"/>
                  <a:gd name="connsiteY2" fmla="*/ 232772 h 235012"/>
                  <a:gd name="connsiteX3" fmla="*/ 47105 w 1204213"/>
                  <a:gd name="connsiteY3" fmla="*/ 25797 h 235012"/>
                  <a:gd name="connsiteX4" fmla="*/ 116229 w 1204213"/>
                  <a:gd name="connsiteY4" fmla="*/ 437 h 235012"/>
                  <a:gd name="connsiteX0" fmla="*/ 1204213 w 1204213"/>
                  <a:gd name="connsiteY0" fmla="*/ 90996 h 248916"/>
                  <a:gd name="connsiteX1" fmla="*/ 663179 w 1204213"/>
                  <a:gd name="connsiteY1" fmla="*/ 234039 h 248916"/>
                  <a:gd name="connsiteX2" fmla="*/ 484600 w 1204213"/>
                  <a:gd name="connsiteY2" fmla="*/ 232772 h 248916"/>
                  <a:gd name="connsiteX3" fmla="*/ 47105 w 1204213"/>
                  <a:gd name="connsiteY3" fmla="*/ 25797 h 248916"/>
                  <a:gd name="connsiteX4" fmla="*/ 116229 w 1204213"/>
                  <a:gd name="connsiteY4" fmla="*/ 437 h 248916"/>
                  <a:gd name="connsiteX0" fmla="*/ 1205896 w 1205896"/>
                  <a:gd name="connsiteY0" fmla="*/ 90996 h 236683"/>
                  <a:gd name="connsiteX1" fmla="*/ 664862 w 1205896"/>
                  <a:gd name="connsiteY1" fmla="*/ 234039 h 236683"/>
                  <a:gd name="connsiteX2" fmla="*/ 486283 w 1205896"/>
                  <a:gd name="connsiteY2" fmla="*/ 232772 h 236683"/>
                  <a:gd name="connsiteX3" fmla="*/ 48788 w 1205896"/>
                  <a:gd name="connsiteY3" fmla="*/ 25797 h 236683"/>
                  <a:gd name="connsiteX4" fmla="*/ 117912 w 1205896"/>
                  <a:gd name="connsiteY4" fmla="*/ 437 h 236683"/>
                  <a:gd name="connsiteX0" fmla="*/ 1205896 w 1205896"/>
                  <a:gd name="connsiteY0" fmla="*/ 90996 h 233449"/>
                  <a:gd name="connsiteX1" fmla="*/ 486283 w 1205896"/>
                  <a:gd name="connsiteY1" fmla="*/ 232772 h 233449"/>
                  <a:gd name="connsiteX2" fmla="*/ 48788 w 1205896"/>
                  <a:gd name="connsiteY2" fmla="*/ 25797 h 233449"/>
                  <a:gd name="connsiteX3" fmla="*/ 117912 w 1205896"/>
                  <a:gd name="connsiteY3" fmla="*/ 437 h 233449"/>
                  <a:gd name="connsiteX0" fmla="*/ 1205896 w 1205896"/>
                  <a:gd name="connsiteY0" fmla="*/ 90996 h 234905"/>
                  <a:gd name="connsiteX1" fmla="*/ 486283 w 1205896"/>
                  <a:gd name="connsiteY1" fmla="*/ 232772 h 234905"/>
                  <a:gd name="connsiteX2" fmla="*/ 48788 w 1205896"/>
                  <a:gd name="connsiteY2" fmla="*/ 25797 h 234905"/>
                  <a:gd name="connsiteX3" fmla="*/ 117912 w 1205896"/>
                  <a:gd name="connsiteY3" fmla="*/ 437 h 234905"/>
                  <a:gd name="connsiteX0" fmla="*/ 1205546 w 1205546"/>
                  <a:gd name="connsiteY0" fmla="*/ 90996 h 241875"/>
                  <a:gd name="connsiteX1" fmla="*/ 485933 w 1205546"/>
                  <a:gd name="connsiteY1" fmla="*/ 232772 h 241875"/>
                  <a:gd name="connsiteX2" fmla="*/ 48438 w 1205546"/>
                  <a:gd name="connsiteY2" fmla="*/ 25797 h 241875"/>
                  <a:gd name="connsiteX3" fmla="*/ 117562 w 1205546"/>
                  <a:gd name="connsiteY3" fmla="*/ 437 h 241875"/>
                  <a:gd name="connsiteX0" fmla="*/ 1174605 w 1174605"/>
                  <a:gd name="connsiteY0" fmla="*/ 90996 h 241875"/>
                  <a:gd name="connsiteX1" fmla="*/ 454992 w 1174605"/>
                  <a:gd name="connsiteY1" fmla="*/ 232772 h 241875"/>
                  <a:gd name="connsiteX2" fmla="*/ 17497 w 1174605"/>
                  <a:gd name="connsiteY2" fmla="*/ 25797 h 241875"/>
                  <a:gd name="connsiteX3" fmla="*/ 86621 w 1174605"/>
                  <a:gd name="connsiteY3" fmla="*/ 437 h 241875"/>
                  <a:gd name="connsiteX0" fmla="*/ 1174605 w 1174605"/>
                  <a:gd name="connsiteY0" fmla="*/ 90996 h 238857"/>
                  <a:gd name="connsiteX1" fmla="*/ 454992 w 1174605"/>
                  <a:gd name="connsiteY1" fmla="*/ 232772 h 238857"/>
                  <a:gd name="connsiteX2" fmla="*/ 17497 w 1174605"/>
                  <a:gd name="connsiteY2" fmla="*/ 25797 h 238857"/>
                  <a:gd name="connsiteX3" fmla="*/ 86621 w 1174605"/>
                  <a:gd name="connsiteY3" fmla="*/ 437 h 238857"/>
                  <a:gd name="connsiteX0" fmla="*/ 1174605 w 1174605"/>
                  <a:gd name="connsiteY0" fmla="*/ 90996 h 90996"/>
                  <a:gd name="connsiteX1" fmla="*/ 17497 w 1174605"/>
                  <a:gd name="connsiteY1" fmla="*/ 25797 h 90996"/>
                  <a:gd name="connsiteX2" fmla="*/ 86621 w 1174605"/>
                  <a:gd name="connsiteY2" fmla="*/ 437 h 90996"/>
                  <a:gd name="connsiteX0" fmla="*/ 1174605 w 1174605"/>
                  <a:gd name="connsiteY0" fmla="*/ 90996 h 207623"/>
                  <a:gd name="connsiteX1" fmla="*/ 17497 w 1174605"/>
                  <a:gd name="connsiteY1" fmla="*/ 25797 h 207623"/>
                  <a:gd name="connsiteX2" fmla="*/ 86621 w 1174605"/>
                  <a:gd name="connsiteY2" fmla="*/ 437 h 207623"/>
                  <a:gd name="connsiteX0" fmla="*/ 1174605 w 1174605"/>
                  <a:gd name="connsiteY0" fmla="*/ 90996 h 275939"/>
                  <a:gd name="connsiteX1" fmla="*/ 17497 w 1174605"/>
                  <a:gd name="connsiteY1" fmla="*/ 25797 h 275939"/>
                  <a:gd name="connsiteX2" fmla="*/ 86621 w 1174605"/>
                  <a:gd name="connsiteY2" fmla="*/ 437 h 275939"/>
                  <a:gd name="connsiteX0" fmla="*/ 1174605 w 1174605"/>
                  <a:gd name="connsiteY0" fmla="*/ 90996 h 246250"/>
                  <a:gd name="connsiteX1" fmla="*/ 17497 w 1174605"/>
                  <a:gd name="connsiteY1" fmla="*/ 25797 h 246250"/>
                  <a:gd name="connsiteX2" fmla="*/ 86621 w 1174605"/>
                  <a:gd name="connsiteY2" fmla="*/ 437 h 246250"/>
                  <a:gd name="connsiteX0" fmla="*/ 1161694 w 1161694"/>
                  <a:gd name="connsiteY0" fmla="*/ 65199 h 220453"/>
                  <a:gd name="connsiteX1" fmla="*/ 4586 w 1161694"/>
                  <a:gd name="connsiteY1" fmla="*/ 0 h 220453"/>
                  <a:gd name="connsiteX0" fmla="*/ 1120428 w 1120428"/>
                  <a:gd name="connsiteY0" fmla="*/ 98847 h 243387"/>
                  <a:gd name="connsiteX1" fmla="*/ 4746 w 1120428"/>
                  <a:gd name="connsiteY1" fmla="*/ 0 h 243387"/>
                  <a:gd name="connsiteX0" fmla="*/ 1159470 w 1159470"/>
                  <a:gd name="connsiteY0" fmla="*/ 98847 h 240112"/>
                  <a:gd name="connsiteX1" fmla="*/ 43788 w 1159470"/>
                  <a:gd name="connsiteY1" fmla="*/ 0 h 240112"/>
                  <a:gd name="connsiteX0" fmla="*/ 1178275 w 1178275"/>
                  <a:gd name="connsiteY0" fmla="*/ 98847 h 239117"/>
                  <a:gd name="connsiteX1" fmla="*/ 62593 w 1178275"/>
                  <a:gd name="connsiteY1" fmla="*/ 0 h 239117"/>
                  <a:gd name="connsiteX0" fmla="*/ 1172710 w 1172710"/>
                  <a:gd name="connsiteY0" fmla="*/ 98847 h 241052"/>
                  <a:gd name="connsiteX1" fmla="*/ 57028 w 1172710"/>
                  <a:gd name="connsiteY1" fmla="*/ 0 h 2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72710" h="241052">
                    <a:moveTo>
                      <a:pt x="1172710" y="98847"/>
                    </a:moveTo>
                    <a:cubicBezTo>
                      <a:pt x="1096957" y="385929"/>
                      <a:pt x="-295290" y="178491"/>
                      <a:pt x="57028" y="0"/>
                    </a:cubicBezTo>
                  </a:path>
                </a:pathLst>
              </a:custGeom>
              <a:noFill/>
              <a:ln w="57150">
                <a:solidFill>
                  <a:srgbClr val="00289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8" name="Gruppieren 37"/>
            <p:cNvGrpSpPr/>
            <p:nvPr/>
          </p:nvGrpSpPr>
          <p:grpSpPr>
            <a:xfrm>
              <a:off x="9422496" y="4005064"/>
              <a:ext cx="869109" cy="864395"/>
              <a:chOff x="7985462" y="3224510"/>
              <a:chExt cx="2238871" cy="2365029"/>
            </a:xfrm>
          </p:grpSpPr>
          <p:sp>
            <p:nvSpPr>
              <p:cNvPr id="39" name="Kreis 10"/>
              <p:cNvSpPr/>
              <p:nvPr/>
            </p:nvSpPr>
            <p:spPr>
              <a:xfrm rot="768266" flipH="1">
                <a:off x="7985462" y="3989784"/>
                <a:ext cx="2238871" cy="815351"/>
              </a:xfrm>
              <a:custGeom>
                <a:avLst/>
                <a:gdLst>
                  <a:gd name="connsiteX0" fmla="*/ 1224136 w 1224136"/>
                  <a:gd name="connsiteY0" fmla="*/ 144016 h 288032"/>
                  <a:gd name="connsiteX1" fmla="*/ 683102 w 1224136"/>
                  <a:gd name="connsiteY1" fmla="*/ 287059 h 288032"/>
                  <a:gd name="connsiteX2" fmla="*/ 504523 w 1224136"/>
                  <a:gd name="connsiteY2" fmla="*/ 285792 h 288032"/>
                  <a:gd name="connsiteX3" fmla="*/ 136152 w 1224136"/>
                  <a:gd name="connsiteY3" fmla="*/ 53457 h 288032"/>
                  <a:gd name="connsiteX4" fmla="*/ 612068 w 1224136"/>
                  <a:gd name="connsiteY4" fmla="*/ 144016 h 288032"/>
                  <a:gd name="connsiteX5" fmla="*/ 1224136 w 1224136"/>
                  <a:gd name="connsiteY5" fmla="*/ 144016 h 288032"/>
                  <a:gd name="connsiteX0" fmla="*/ 612652 w 1224720"/>
                  <a:gd name="connsiteY0" fmla="*/ 90559 h 234575"/>
                  <a:gd name="connsiteX1" fmla="*/ 1224720 w 1224720"/>
                  <a:gd name="connsiteY1" fmla="*/ 90559 h 234575"/>
                  <a:gd name="connsiteX2" fmla="*/ 683686 w 1224720"/>
                  <a:gd name="connsiteY2" fmla="*/ 233602 h 234575"/>
                  <a:gd name="connsiteX3" fmla="*/ 505107 w 1224720"/>
                  <a:gd name="connsiteY3" fmla="*/ 232335 h 234575"/>
                  <a:gd name="connsiteX4" fmla="*/ 136736 w 1224720"/>
                  <a:gd name="connsiteY4" fmla="*/ 0 h 234575"/>
                  <a:gd name="connsiteX5" fmla="*/ 704092 w 1224720"/>
                  <a:gd name="connsiteY5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4" fmla="*/ 704092 w 1224720"/>
                  <a:gd name="connsiteY4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0" fmla="*/ 1174605 w 1174605"/>
                  <a:gd name="connsiteY0" fmla="*/ 90996 h 235012"/>
                  <a:gd name="connsiteX1" fmla="*/ 633571 w 1174605"/>
                  <a:gd name="connsiteY1" fmla="*/ 234039 h 235012"/>
                  <a:gd name="connsiteX2" fmla="*/ 454992 w 1174605"/>
                  <a:gd name="connsiteY2" fmla="*/ 232772 h 235012"/>
                  <a:gd name="connsiteX3" fmla="*/ 17497 w 1174605"/>
                  <a:gd name="connsiteY3" fmla="*/ 25797 h 235012"/>
                  <a:gd name="connsiteX4" fmla="*/ 86621 w 1174605"/>
                  <a:gd name="connsiteY4" fmla="*/ 437 h 235012"/>
                  <a:gd name="connsiteX0" fmla="*/ 1204213 w 1204213"/>
                  <a:gd name="connsiteY0" fmla="*/ 90996 h 235012"/>
                  <a:gd name="connsiteX1" fmla="*/ 663179 w 1204213"/>
                  <a:gd name="connsiteY1" fmla="*/ 234039 h 235012"/>
                  <a:gd name="connsiteX2" fmla="*/ 484600 w 1204213"/>
                  <a:gd name="connsiteY2" fmla="*/ 232772 h 235012"/>
                  <a:gd name="connsiteX3" fmla="*/ 47105 w 1204213"/>
                  <a:gd name="connsiteY3" fmla="*/ 25797 h 235012"/>
                  <a:gd name="connsiteX4" fmla="*/ 116229 w 1204213"/>
                  <a:gd name="connsiteY4" fmla="*/ 437 h 235012"/>
                  <a:gd name="connsiteX0" fmla="*/ 1204213 w 1204213"/>
                  <a:gd name="connsiteY0" fmla="*/ 90996 h 248916"/>
                  <a:gd name="connsiteX1" fmla="*/ 663179 w 1204213"/>
                  <a:gd name="connsiteY1" fmla="*/ 234039 h 248916"/>
                  <a:gd name="connsiteX2" fmla="*/ 484600 w 1204213"/>
                  <a:gd name="connsiteY2" fmla="*/ 232772 h 248916"/>
                  <a:gd name="connsiteX3" fmla="*/ 47105 w 1204213"/>
                  <a:gd name="connsiteY3" fmla="*/ 25797 h 248916"/>
                  <a:gd name="connsiteX4" fmla="*/ 116229 w 1204213"/>
                  <a:gd name="connsiteY4" fmla="*/ 437 h 248916"/>
                  <a:gd name="connsiteX0" fmla="*/ 1205896 w 1205896"/>
                  <a:gd name="connsiteY0" fmla="*/ 90996 h 236683"/>
                  <a:gd name="connsiteX1" fmla="*/ 664862 w 1205896"/>
                  <a:gd name="connsiteY1" fmla="*/ 234039 h 236683"/>
                  <a:gd name="connsiteX2" fmla="*/ 486283 w 1205896"/>
                  <a:gd name="connsiteY2" fmla="*/ 232772 h 236683"/>
                  <a:gd name="connsiteX3" fmla="*/ 48788 w 1205896"/>
                  <a:gd name="connsiteY3" fmla="*/ 25797 h 236683"/>
                  <a:gd name="connsiteX4" fmla="*/ 117912 w 1205896"/>
                  <a:gd name="connsiteY4" fmla="*/ 437 h 236683"/>
                  <a:gd name="connsiteX0" fmla="*/ 1205896 w 1205896"/>
                  <a:gd name="connsiteY0" fmla="*/ 90996 h 233449"/>
                  <a:gd name="connsiteX1" fmla="*/ 486283 w 1205896"/>
                  <a:gd name="connsiteY1" fmla="*/ 232772 h 233449"/>
                  <a:gd name="connsiteX2" fmla="*/ 48788 w 1205896"/>
                  <a:gd name="connsiteY2" fmla="*/ 25797 h 233449"/>
                  <a:gd name="connsiteX3" fmla="*/ 117912 w 1205896"/>
                  <a:gd name="connsiteY3" fmla="*/ 437 h 233449"/>
                  <a:gd name="connsiteX0" fmla="*/ 1205896 w 1205896"/>
                  <a:gd name="connsiteY0" fmla="*/ 90996 h 234905"/>
                  <a:gd name="connsiteX1" fmla="*/ 486283 w 1205896"/>
                  <a:gd name="connsiteY1" fmla="*/ 232772 h 234905"/>
                  <a:gd name="connsiteX2" fmla="*/ 48788 w 1205896"/>
                  <a:gd name="connsiteY2" fmla="*/ 25797 h 234905"/>
                  <a:gd name="connsiteX3" fmla="*/ 117912 w 1205896"/>
                  <a:gd name="connsiteY3" fmla="*/ 437 h 234905"/>
                  <a:gd name="connsiteX0" fmla="*/ 1205546 w 1205546"/>
                  <a:gd name="connsiteY0" fmla="*/ 90996 h 241875"/>
                  <a:gd name="connsiteX1" fmla="*/ 485933 w 1205546"/>
                  <a:gd name="connsiteY1" fmla="*/ 232772 h 241875"/>
                  <a:gd name="connsiteX2" fmla="*/ 48438 w 1205546"/>
                  <a:gd name="connsiteY2" fmla="*/ 25797 h 241875"/>
                  <a:gd name="connsiteX3" fmla="*/ 117562 w 1205546"/>
                  <a:gd name="connsiteY3" fmla="*/ 437 h 241875"/>
                  <a:gd name="connsiteX0" fmla="*/ 1174605 w 1174605"/>
                  <a:gd name="connsiteY0" fmla="*/ 90996 h 241875"/>
                  <a:gd name="connsiteX1" fmla="*/ 454992 w 1174605"/>
                  <a:gd name="connsiteY1" fmla="*/ 232772 h 241875"/>
                  <a:gd name="connsiteX2" fmla="*/ 17497 w 1174605"/>
                  <a:gd name="connsiteY2" fmla="*/ 25797 h 241875"/>
                  <a:gd name="connsiteX3" fmla="*/ 86621 w 1174605"/>
                  <a:gd name="connsiteY3" fmla="*/ 437 h 241875"/>
                  <a:gd name="connsiteX0" fmla="*/ 1174605 w 1174605"/>
                  <a:gd name="connsiteY0" fmla="*/ 90996 h 238857"/>
                  <a:gd name="connsiteX1" fmla="*/ 454992 w 1174605"/>
                  <a:gd name="connsiteY1" fmla="*/ 232772 h 238857"/>
                  <a:gd name="connsiteX2" fmla="*/ 17497 w 1174605"/>
                  <a:gd name="connsiteY2" fmla="*/ 25797 h 238857"/>
                  <a:gd name="connsiteX3" fmla="*/ 86621 w 1174605"/>
                  <a:gd name="connsiteY3" fmla="*/ 437 h 238857"/>
                  <a:gd name="connsiteX0" fmla="*/ 1174605 w 1174605"/>
                  <a:gd name="connsiteY0" fmla="*/ 90996 h 90996"/>
                  <a:gd name="connsiteX1" fmla="*/ 17497 w 1174605"/>
                  <a:gd name="connsiteY1" fmla="*/ 25797 h 90996"/>
                  <a:gd name="connsiteX2" fmla="*/ 86621 w 1174605"/>
                  <a:gd name="connsiteY2" fmla="*/ 437 h 90996"/>
                  <a:gd name="connsiteX0" fmla="*/ 1174605 w 1174605"/>
                  <a:gd name="connsiteY0" fmla="*/ 90996 h 207623"/>
                  <a:gd name="connsiteX1" fmla="*/ 17497 w 1174605"/>
                  <a:gd name="connsiteY1" fmla="*/ 25797 h 207623"/>
                  <a:gd name="connsiteX2" fmla="*/ 86621 w 1174605"/>
                  <a:gd name="connsiteY2" fmla="*/ 437 h 207623"/>
                  <a:gd name="connsiteX0" fmla="*/ 1174605 w 1174605"/>
                  <a:gd name="connsiteY0" fmla="*/ 90996 h 275939"/>
                  <a:gd name="connsiteX1" fmla="*/ 17497 w 1174605"/>
                  <a:gd name="connsiteY1" fmla="*/ 25797 h 275939"/>
                  <a:gd name="connsiteX2" fmla="*/ 86621 w 1174605"/>
                  <a:gd name="connsiteY2" fmla="*/ 437 h 275939"/>
                  <a:gd name="connsiteX0" fmla="*/ 1174605 w 1174605"/>
                  <a:gd name="connsiteY0" fmla="*/ 90996 h 246250"/>
                  <a:gd name="connsiteX1" fmla="*/ 17497 w 1174605"/>
                  <a:gd name="connsiteY1" fmla="*/ 25797 h 246250"/>
                  <a:gd name="connsiteX2" fmla="*/ 86621 w 1174605"/>
                  <a:gd name="connsiteY2" fmla="*/ 437 h 246250"/>
                  <a:gd name="connsiteX0" fmla="*/ 1161694 w 1161694"/>
                  <a:gd name="connsiteY0" fmla="*/ 65199 h 220453"/>
                  <a:gd name="connsiteX1" fmla="*/ 4586 w 1161694"/>
                  <a:gd name="connsiteY1" fmla="*/ 0 h 220453"/>
                  <a:gd name="connsiteX0" fmla="*/ 1120428 w 1120428"/>
                  <a:gd name="connsiteY0" fmla="*/ 98847 h 243387"/>
                  <a:gd name="connsiteX1" fmla="*/ 4746 w 1120428"/>
                  <a:gd name="connsiteY1" fmla="*/ 0 h 243387"/>
                  <a:gd name="connsiteX0" fmla="*/ 1159470 w 1159470"/>
                  <a:gd name="connsiteY0" fmla="*/ 98847 h 240112"/>
                  <a:gd name="connsiteX1" fmla="*/ 43788 w 1159470"/>
                  <a:gd name="connsiteY1" fmla="*/ 0 h 240112"/>
                  <a:gd name="connsiteX0" fmla="*/ 1178275 w 1178275"/>
                  <a:gd name="connsiteY0" fmla="*/ 98847 h 239117"/>
                  <a:gd name="connsiteX1" fmla="*/ 62593 w 1178275"/>
                  <a:gd name="connsiteY1" fmla="*/ 0 h 239117"/>
                  <a:gd name="connsiteX0" fmla="*/ 1172710 w 1172710"/>
                  <a:gd name="connsiteY0" fmla="*/ 98847 h 241052"/>
                  <a:gd name="connsiteX1" fmla="*/ 57028 w 1172710"/>
                  <a:gd name="connsiteY1" fmla="*/ 0 h 2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72710" h="241052">
                    <a:moveTo>
                      <a:pt x="1172710" y="98847"/>
                    </a:moveTo>
                    <a:cubicBezTo>
                      <a:pt x="1096957" y="385929"/>
                      <a:pt x="-295290" y="178491"/>
                      <a:pt x="57028" y="0"/>
                    </a:cubicBezTo>
                  </a:path>
                </a:pathLst>
              </a:custGeom>
              <a:noFill/>
              <a:ln w="57150">
                <a:solidFill>
                  <a:srgbClr val="00289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Kreis 10"/>
              <p:cNvSpPr/>
              <p:nvPr/>
            </p:nvSpPr>
            <p:spPr>
              <a:xfrm rot="768266" flipH="1">
                <a:off x="7985462" y="3224510"/>
                <a:ext cx="2238871" cy="815351"/>
              </a:xfrm>
              <a:custGeom>
                <a:avLst/>
                <a:gdLst>
                  <a:gd name="connsiteX0" fmla="*/ 1224136 w 1224136"/>
                  <a:gd name="connsiteY0" fmla="*/ 144016 h 288032"/>
                  <a:gd name="connsiteX1" fmla="*/ 683102 w 1224136"/>
                  <a:gd name="connsiteY1" fmla="*/ 287059 h 288032"/>
                  <a:gd name="connsiteX2" fmla="*/ 504523 w 1224136"/>
                  <a:gd name="connsiteY2" fmla="*/ 285792 h 288032"/>
                  <a:gd name="connsiteX3" fmla="*/ 136152 w 1224136"/>
                  <a:gd name="connsiteY3" fmla="*/ 53457 h 288032"/>
                  <a:gd name="connsiteX4" fmla="*/ 612068 w 1224136"/>
                  <a:gd name="connsiteY4" fmla="*/ 144016 h 288032"/>
                  <a:gd name="connsiteX5" fmla="*/ 1224136 w 1224136"/>
                  <a:gd name="connsiteY5" fmla="*/ 144016 h 288032"/>
                  <a:gd name="connsiteX0" fmla="*/ 612652 w 1224720"/>
                  <a:gd name="connsiteY0" fmla="*/ 90559 h 234575"/>
                  <a:gd name="connsiteX1" fmla="*/ 1224720 w 1224720"/>
                  <a:gd name="connsiteY1" fmla="*/ 90559 h 234575"/>
                  <a:gd name="connsiteX2" fmla="*/ 683686 w 1224720"/>
                  <a:gd name="connsiteY2" fmla="*/ 233602 h 234575"/>
                  <a:gd name="connsiteX3" fmla="*/ 505107 w 1224720"/>
                  <a:gd name="connsiteY3" fmla="*/ 232335 h 234575"/>
                  <a:gd name="connsiteX4" fmla="*/ 136736 w 1224720"/>
                  <a:gd name="connsiteY4" fmla="*/ 0 h 234575"/>
                  <a:gd name="connsiteX5" fmla="*/ 704092 w 1224720"/>
                  <a:gd name="connsiteY5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4" fmla="*/ 704092 w 1224720"/>
                  <a:gd name="connsiteY4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0" fmla="*/ 1174605 w 1174605"/>
                  <a:gd name="connsiteY0" fmla="*/ 90996 h 235012"/>
                  <a:gd name="connsiteX1" fmla="*/ 633571 w 1174605"/>
                  <a:gd name="connsiteY1" fmla="*/ 234039 h 235012"/>
                  <a:gd name="connsiteX2" fmla="*/ 454992 w 1174605"/>
                  <a:gd name="connsiteY2" fmla="*/ 232772 h 235012"/>
                  <a:gd name="connsiteX3" fmla="*/ 17497 w 1174605"/>
                  <a:gd name="connsiteY3" fmla="*/ 25797 h 235012"/>
                  <a:gd name="connsiteX4" fmla="*/ 86621 w 1174605"/>
                  <a:gd name="connsiteY4" fmla="*/ 437 h 235012"/>
                  <a:gd name="connsiteX0" fmla="*/ 1204213 w 1204213"/>
                  <a:gd name="connsiteY0" fmla="*/ 90996 h 235012"/>
                  <a:gd name="connsiteX1" fmla="*/ 663179 w 1204213"/>
                  <a:gd name="connsiteY1" fmla="*/ 234039 h 235012"/>
                  <a:gd name="connsiteX2" fmla="*/ 484600 w 1204213"/>
                  <a:gd name="connsiteY2" fmla="*/ 232772 h 235012"/>
                  <a:gd name="connsiteX3" fmla="*/ 47105 w 1204213"/>
                  <a:gd name="connsiteY3" fmla="*/ 25797 h 235012"/>
                  <a:gd name="connsiteX4" fmla="*/ 116229 w 1204213"/>
                  <a:gd name="connsiteY4" fmla="*/ 437 h 235012"/>
                  <a:gd name="connsiteX0" fmla="*/ 1204213 w 1204213"/>
                  <a:gd name="connsiteY0" fmla="*/ 90996 h 248916"/>
                  <a:gd name="connsiteX1" fmla="*/ 663179 w 1204213"/>
                  <a:gd name="connsiteY1" fmla="*/ 234039 h 248916"/>
                  <a:gd name="connsiteX2" fmla="*/ 484600 w 1204213"/>
                  <a:gd name="connsiteY2" fmla="*/ 232772 h 248916"/>
                  <a:gd name="connsiteX3" fmla="*/ 47105 w 1204213"/>
                  <a:gd name="connsiteY3" fmla="*/ 25797 h 248916"/>
                  <a:gd name="connsiteX4" fmla="*/ 116229 w 1204213"/>
                  <a:gd name="connsiteY4" fmla="*/ 437 h 248916"/>
                  <a:gd name="connsiteX0" fmla="*/ 1205896 w 1205896"/>
                  <a:gd name="connsiteY0" fmla="*/ 90996 h 236683"/>
                  <a:gd name="connsiteX1" fmla="*/ 664862 w 1205896"/>
                  <a:gd name="connsiteY1" fmla="*/ 234039 h 236683"/>
                  <a:gd name="connsiteX2" fmla="*/ 486283 w 1205896"/>
                  <a:gd name="connsiteY2" fmla="*/ 232772 h 236683"/>
                  <a:gd name="connsiteX3" fmla="*/ 48788 w 1205896"/>
                  <a:gd name="connsiteY3" fmla="*/ 25797 h 236683"/>
                  <a:gd name="connsiteX4" fmla="*/ 117912 w 1205896"/>
                  <a:gd name="connsiteY4" fmla="*/ 437 h 236683"/>
                  <a:gd name="connsiteX0" fmla="*/ 1205896 w 1205896"/>
                  <a:gd name="connsiteY0" fmla="*/ 90996 h 233449"/>
                  <a:gd name="connsiteX1" fmla="*/ 486283 w 1205896"/>
                  <a:gd name="connsiteY1" fmla="*/ 232772 h 233449"/>
                  <a:gd name="connsiteX2" fmla="*/ 48788 w 1205896"/>
                  <a:gd name="connsiteY2" fmla="*/ 25797 h 233449"/>
                  <a:gd name="connsiteX3" fmla="*/ 117912 w 1205896"/>
                  <a:gd name="connsiteY3" fmla="*/ 437 h 233449"/>
                  <a:gd name="connsiteX0" fmla="*/ 1205896 w 1205896"/>
                  <a:gd name="connsiteY0" fmla="*/ 90996 h 234905"/>
                  <a:gd name="connsiteX1" fmla="*/ 486283 w 1205896"/>
                  <a:gd name="connsiteY1" fmla="*/ 232772 h 234905"/>
                  <a:gd name="connsiteX2" fmla="*/ 48788 w 1205896"/>
                  <a:gd name="connsiteY2" fmla="*/ 25797 h 234905"/>
                  <a:gd name="connsiteX3" fmla="*/ 117912 w 1205896"/>
                  <a:gd name="connsiteY3" fmla="*/ 437 h 234905"/>
                  <a:gd name="connsiteX0" fmla="*/ 1205546 w 1205546"/>
                  <a:gd name="connsiteY0" fmla="*/ 90996 h 241875"/>
                  <a:gd name="connsiteX1" fmla="*/ 485933 w 1205546"/>
                  <a:gd name="connsiteY1" fmla="*/ 232772 h 241875"/>
                  <a:gd name="connsiteX2" fmla="*/ 48438 w 1205546"/>
                  <a:gd name="connsiteY2" fmla="*/ 25797 h 241875"/>
                  <a:gd name="connsiteX3" fmla="*/ 117562 w 1205546"/>
                  <a:gd name="connsiteY3" fmla="*/ 437 h 241875"/>
                  <a:gd name="connsiteX0" fmla="*/ 1174605 w 1174605"/>
                  <a:gd name="connsiteY0" fmla="*/ 90996 h 241875"/>
                  <a:gd name="connsiteX1" fmla="*/ 454992 w 1174605"/>
                  <a:gd name="connsiteY1" fmla="*/ 232772 h 241875"/>
                  <a:gd name="connsiteX2" fmla="*/ 17497 w 1174605"/>
                  <a:gd name="connsiteY2" fmla="*/ 25797 h 241875"/>
                  <a:gd name="connsiteX3" fmla="*/ 86621 w 1174605"/>
                  <a:gd name="connsiteY3" fmla="*/ 437 h 241875"/>
                  <a:gd name="connsiteX0" fmla="*/ 1174605 w 1174605"/>
                  <a:gd name="connsiteY0" fmla="*/ 90996 h 238857"/>
                  <a:gd name="connsiteX1" fmla="*/ 454992 w 1174605"/>
                  <a:gd name="connsiteY1" fmla="*/ 232772 h 238857"/>
                  <a:gd name="connsiteX2" fmla="*/ 17497 w 1174605"/>
                  <a:gd name="connsiteY2" fmla="*/ 25797 h 238857"/>
                  <a:gd name="connsiteX3" fmla="*/ 86621 w 1174605"/>
                  <a:gd name="connsiteY3" fmla="*/ 437 h 238857"/>
                  <a:gd name="connsiteX0" fmla="*/ 1174605 w 1174605"/>
                  <a:gd name="connsiteY0" fmla="*/ 90996 h 90996"/>
                  <a:gd name="connsiteX1" fmla="*/ 17497 w 1174605"/>
                  <a:gd name="connsiteY1" fmla="*/ 25797 h 90996"/>
                  <a:gd name="connsiteX2" fmla="*/ 86621 w 1174605"/>
                  <a:gd name="connsiteY2" fmla="*/ 437 h 90996"/>
                  <a:gd name="connsiteX0" fmla="*/ 1174605 w 1174605"/>
                  <a:gd name="connsiteY0" fmla="*/ 90996 h 207623"/>
                  <a:gd name="connsiteX1" fmla="*/ 17497 w 1174605"/>
                  <a:gd name="connsiteY1" fmla="*/ 25797 h 207623"/>
                  <a:gd name="connsiteX2" fmla="*/ 86621 w 1174605"/>
                  <a:gd name="connsiteY2" fmla="*/ 437 h 207623"/>
                  <a:gd name="connsiteX0" fmla="*/ 1174605 w 1174605"/>
                  <a:gd name="connsiteY0" fmla="*/ 90996 h 275939"/>
                  <a:gd name="connsiteX1" fmla="*/ 17497 w 1174605"/>
                  <a:gd name="connsiteY1" fmla="*/ 25797 h 275939"/>
                  <a:gd name="connsiteX2" fmla="*/ 86621 w 1174605"/>
                  <a:gd name="connsiteY2" fmla="*/ 437 h 275939"/>
                  <a:gd name="connsiteX0" fmla="*/ 1174605 w 1174605"/>
                  <a:gd name="connsiteY0" fmla="*/ 90996 h 246250"/>
                  <a:gd name="connsiteX1" fmla="*/ 17497 w 1174605"/>
                  <a:gd name="connsiteY1" fmla="*/ 25797 h 246250"/>
                  <a:gd name="connsiteX2" fmla="*/ 86621 w 1174605"/>
                  <a:gd name="connsiteY2" fmla="*/ 437 h 246250"/>
                  <a:gd name="connsiteX0" fmla="*/ 1161694 w 1161694"/>
                  <a:gd name="connsiteY0" fmla="*/ 65199 h 220453"/>
                  <a:gd name="connsiteX1" fmla="*/ 4586 w 1161694"/>
                  <a:gd name="connsiteY1" fmla="*/ 0 h 220453"/>
                  <a:gd name="connsiteX0" fmla="*/ 1120428 w 1120428"/>
                  <a:gd name="connsiteY0" fmla="*/ 98847 h 243387"/>
                  <a:gd name="connsiteX1" fmla="*/ 4746 w 1120428"/>
                  <a:gd name="connsiteY1" fmla="*/ 0 h 243387"/>
                  <a:gd name="connsiteX0" fmla="*/ 1159470 w 1159470"/>
                  <a:gd name="connsiteY0" fmla="*/ 98847 h 240112"/>
                  <a:gd name="connsiteX1" fmla="*/ 43788 w 1159470"/>
                  <a:gd name="connsiteY1" fmla="*/ 0 h 240112"/>
                  <a:gd name="connsiteX0" fmla="*/ 1178275 w 1178275"/>
                  <a:gd name="connsiteY0" fmla="*/ 98847 h 239117"/>
                  <a:gd name="connsiteX1" fmla="*/ 62593 w 1178275"/>
                  <a:gd name="connsiteY1" fmla="*/ 0 h 239117"/>
                  <a:gd name="connsiteX0" fmla="*/ 1172710 w 1172710"/>
                  <a:gd name="connsiteY0" fmla="*/ 98847 h 241052"/>
                  <a:gd name="connsiteX1" fmla="*/ 57028 w 1172710"/>
                  <a:gd name="connsiteY1" fmla="*/ 0 h 2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72710" h="241052">
                    <a:moveTo>
                      <a:pt x="1172710" y="98847"/>
                    </a:moveTo>
                    <a:cubicBezTo>
                      <a:pt x="1096957" y="385929"/>
                      <a:pt x="-295290" y="178491"/>
                      <a:pt x="57028" y="0"/>
                    </a:cubicBezTo>
                  </a:path>
                </a:pathLst>
              </a:custGeom>
              <a:noFill/>
              <a:ln w="57150">
                <a:solidFill>
                  <a:srgbClr val="00289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Kreis 10"/>
              <p:cNvSpPr/>
              <p:nvPr/>
            </p:nvSpPr>
            <p:spPr>
              <a:xfrm rot="768266" flipH="1">
                <a:off x="7985462" y="4774188"/>
                <a:ext cx="2238871" cy="815351"/>
              </a:xfrm>
              <a:custGeom>
                <a:avLst/>
                <a:gdLst>
                  <a:gd name="connsiteX0" fmla="*/ 1224136 w 1224136"/>
                  <a:gd name="connsiteY0" fmla="*/ 144016 h 288032"/>
                  <a:gd name="connsiteX1" fmla="*/ 683102 w 1224136"/>
                  <a:gd name="connsiteY1" fmla="*/ 287059 h 288032"/>
                  <a:gd name="connsiteX2" fmla="*/ 504523 w 1224136"/>
                  <a:gd name="connsiteY2" fmla="*/ 285792 h 288032"/>
                  <a:gd name="connsiteX3" fmla="*/ 136152 w 1224136"/>
                  <a:gd name="connsiteY3" fmla="*/ 53457 h 288032"/>
                  <a:gd name="connsiteX4" fmla="*/ 612068 w 1224136"/>
                  <a:gd name="connsiteY4" fmla="*/ 144016 h 288032"/>
                  <a:gd name="connsiteX5" fmla="*/ 1224136 w 1224136"/>
                  <a:gd name="connsiteY5" fmla="*/ 144016 h 288032"/>
                  <a:gd name="connsiteX0" fmla="*/ 612652 w 1224720"/>
                  <a:gd name="connsiteY0" fmla="*/ 90559 h 234575"/>
                  <a:gd name="connsiteX1" fmla="*/ 1224720 w 1224720"/>
                  <a:gd name="connsiteY1" fmla="*/ 90559 h 234575"/>
                  <a:gd name="connsiteX2" fmla="*/ 683686 w 1224720"/>
                  <a:gd name="connsiteY2" fmla="*/ 233602 h 234575"/>
                  <a:gd name="connsiteX3" fmla="*/ 505107 w 1224720"/>
                  <a:gd name="connsiteY3" fmla="*/ 232335 h 234575"/>
                  <a:gd name="connsiteX4" fmla="*/ 136736 w 1224720"/>
                  <a:gd name="connsiteY4" fmla="*/ 0 h 234575"/>
                  <a:gd name="connsiteX5" fmla="*/ 704092 w 1224720"/>
                  <a:gd name="connsiteY5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4" fmla="*/ 704092 w 1224720"/>
                  <a:gd name="connsiteY4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0" fmla="*/ 1174605 w 1174605"/>
                  <a:gd name="connsiteY0" fmla="*/ 90996 h 235012"/>
                  <a:gd name="connsiteX1" fmla="*/ 633571 w 1174605"/>
                  <a:gd name="connsiteY1" fmla="*/ 234039 h 235012"/>
                  <a:gd name="connsiteX2" fmla="*/ 454992 w 1174605"/>
                  <a:gd name="connsiteY2" fmla="*/ 232772 h 235012"/>
                  <a:gd name="connsiteX3" fmla="*/ 17497 w 1174605"/>
                  <a:gd name="connsiteY3" fmla="*/ 25797 h 235012"/>
                  <a:gd name="connsiteX4" fmla="*/ 86621 w 1174605"/>
                  <a:gd name="connsiteY4" fmla="*/ 437 h 235012"/>
                  <a:gd name="connsiteX0" fmla="*/ 1204213 w 1204213"/>
                  <a:gd name="connsiteY0" fmla="*/ 90996 h 235012"/>
                  <a:gd name="connsiteX1" fmla="*/ 663179 w 1204213"/>
                  <a:gd name="connsiteY1" fmla="*/ 234039 h 235012"/>
                  <a:gd name="connsiteX2" fmla="*/ 484600 w 1204213"/>
                  <a:gd name="connsiteY2" fmla="*/ 232772 h 235012"/>
                  <a:gd name="connsiteX3" fmla="*/ 47105 w 1204213"/>
                  <a:gd name="connsiteY3" fmla="*/ 25797 h 235012"/>
                  <a:gd name="connsiteX4" fmla="*/ 116229 w 1204213"/>
                  <a:gd name="connsiteY4" fmla="*/ 437 h 235012"/>
                  <a:gd name="connsiteX0" fmla="*/ 1204213 w 1204213"/>
                  <a:gd name="connsiteY0" fmla="*/ 90996 h 248916"/>
                  <a:gd name="connsiteX1" fmla="*/ 663179 w 1204213"/>
                  <a:gd name="connsiteY1" fmla="*/ 234039 h 248916"/>
                  <a:gd name="connsiteX2" fmla="*/ 484600 w 1204213"/>
                  <a:gd name="connsiteY2" fmla="*/ 232772 h 248916"/>
                  <a:gd name="connsiteX3" fmla="*/ 47105 w 1204213"/>
                  <a:gd name="connsiteY3" fmla="*/ 25797 h 248916"/>
                  <a:gd name="connsiteX4" fmla="*/ 116229 w 1204213"/>
                  <a:gd name="connsiteY4" fmla="*/ 437 h 248916"/>
                  <a:gd name="connsiteX0" fmla="*/ 1205896 w 1205896"/>
                  <a:gd name="connsiteY0" fmla="*/ 90996 h 236683"/>
                  <a:gd name="connsiteX1" fmla="*/ 664862 w 1205896"/>
                  <a:gd name="connsiteY1" fmla="*/ 234039 h 236683"/>
                  <a:gd name="connsiteX2" fmla="*/ 486283 w 1205896"/>
                  <a:gd name="connsiteY2" fmla="*/ 232772 h 236683"/>
                  <a:gd name="connsiteX3" fmla="*/ 48788 w 1205896"/>
                  <a:gd name="connsiteY3" fmla="*/ 25797 h 236683"/>
                  <a:gd name="connsiteX4" fmla="*/ 117912 w 1205896"/>
                  <a:gd name="connsiteY4" fmla="*/ 437 h 236683"/>
                  <a:gd name="connsiteX0" fmla="*/ 1205896 w 1205896"/>
                  <a:gd name="connsiteY0" fmla="*/ 90996 h 233449"/>
                  <a:gd name="connsiteX1" fmla="*/ 486283 w 1205896"/>
                  <a:gd name="connsiteY1" fmla="*/ 232772 h 233449"/>
                  <a:gd name="connsiteX2" fmla="*/ 48788 w 1205896"/>
                  <a:gd name="connsiteY2" fmla="*/ 25797 h 233449"/>
                  <a:gd name="connsiteX3" fmla="*/ 117912 w 1205896"/>
                  <a:gd name="connsiteY3" fmla="*/ 437 h 233449"/>
                  <a:gd name="connsiteX0" fmla="*/ 1205896 w 1205896"/>
                  <a:gd name="connsiteY0" fmla="*/ 90996 h 234905"/>
                  <a:gd name="connsiteX1" fmla="*/ 486283 w 1205896"/>
                  <a:gd name="connsiteY1" fmla="*/ 232772 h 234905"/>
                  <a:gd name="connsiteX2" fmla="*/ 48788 w 1205896"/>
                  <a:gd name="connsiteY2" fmla="*/ 25797 h 234905"/>
                  <a:gd name="connsiteX3" fmla="*/ 117912 w 1205896"/>
                  <a:gd name="connsiteY3" fmla="*/ 437 h 234905"/>
                  <a:gd name="connsiteX0" fmla="*/ 1205546 w 1205546"/>
                  <a:gd name="connsiteY0" fmla="*/ 90996 h 241875"/>
                  <a:gd name="connsiteX1" fmla="*/ 485933 w 1205546"/>
                  <a:gd name="connsiteY1" fmla="*/ 232772 h 241875"/>
                  <a:gd name="connsiteX2" fmla="*/ 48438 w 1205546"/>
                  <a:gd name="connsiteY2" fmla="*/ 25797 h 241875"/>
                  <a:gd name="connsiteX3" fmla="*/ 117562 w 1205546"/>
                  <a:gd name="connsiteY3" fmla="*/ 437 h 241875"/>
                  <a:gd name="connsiteX0" fmla="*/ 1174605 w 1174605"/>
                  <a:gd name="connsiteY0" fmla="*/ 90996 h 241875"/>
                  <a:gd name="connsiteX1" fmla="*/ 454992 w 1174605"/>
                  <a:gd name="connsiteY1" fmla="*/ 232772 h 241875"/>
                  <a:gd name="connsiteX2" fmla="*/ 17497 w 1174605"/>
                  <a:gd name="connsiteY2" fmla="*/ 25797 h 241875"/>
                  <a:gd name="connsiteX3" fmla="*/ 86621 w 1174605"/>
                  <a:gd name="connsiteY3" fmla="*/ 437 h 241875"/>
                  <a:gd name="connsiteX0" fmla="*/ 1174605 w 1174605"/>
                  <a:gd name="connsiteY0" fmla="*/ 90996 h 238857"/>
                  <a:gd name="connsiteX1" fmla="*/ 454992 w 1174605"/>
                  <a:gd name="connsiteY1" fmla="*/ 232772 h 238857"/>
                  <a:gd name="connsiteX2" fmla="*/ 17497 w 1174605"/>
                  <a:gd name="connsiteY2" fmla="*/ 25797 h 238857"/>
                  <a:gd name="connsiteX3" fmla="*/ 86621 w 1174605"/>
                  <a:gd name="connsiteY3" fmla="*/ 437 h 238857"/>
                  <a:gd name="connsiteX0" fmla="*/ 1174605 w 1174605"/>
                  <a:gd name="connsiteY0" fmla="*/ 90996 h 90996"/>
                  <a:gd name="connsiteX1" fmla="*/ 17497 w 1174605"/>
                  <a:gd name="connsiteY1" fmla="*/ 25797 h 90996"/>
                  <a:gd name="connsiteX2" fmla="*/ 86621 w 1174605"/>
                  <a:gd name="connsiteY2" fmla="*/ 437 h 90996"/>
                  <a:gd name="connsiteX0" fmla="*/ 1174605 w 1174605"/>
                  <a:gd name="connsiteY0" fmla="*/ 90996 h 207623"/>
                  <a:gd name="connsiteX1" fmla="*/ 17497 w 1174605"/>
                  <a:gd name="connsiteY1" fmla="*/ 25797 h 207623"/>
                  <a:gd name="connsiteX2" fmla="*/ 86621 w 1174605"/>
                  <a:gd name="connsiteY2" fmla="*/ 437 h 207623"/>
                  <a:gd name="connsiteX0" fmla="*/ 1174605 w 1174605"/>
                  <a:gd name="connsiteY0" fmla="*/ 90996 h 275939"/>
                  <a:gd name="connsiteX1" fmla="*/ 17497 w 1174605"/>
                  <a:gd name="connsiteY1" fmla="*/ 25797 h 275939"/>
                  <a:gd name="connsiteX2" fmla="*/ 86621 w 1174605"/>
                  <a:gd name="connsiteY2" fmla="*/ 437 h 275939"/>
                  <a:gd name="connsiteX0" fmla="*/ 1174605 w 1174605"/>
                  <a:gd name="connsiteY0" fmla="*/ 90996 h 246250"/>
                  <a:gd name="connsiteX1" fmla="*/ 17497 w 1174605"/>
                  <a:gd name="connsiteY1" fmla="*/ 25797 h 246250"/>
                  <a:gd name="connsiteX2" fmla="*/ 86621 w 1174605"/>
                  <a:gd name="connsiteY2" fmla="*/ 437 h 246250"/>
                  <a:gd name="connsiteX0" fmla="*/ 1161694 w 1161694"/>
                  <a:gd name="connsiteY0" fmla="*/ 65199 h 220453"/>
                  <a:gd name="connsiteX1" fmla="*/ 4586 w 1161694"/>
                  <a:gd name="connsiteY1" fmla="*/ 0 h 220453"/>
                  <a:gd name="connsiteX0" fmla="*/ 1120428 w 1120428"/>
                  <a:gd name="connsiteY0" fmla="*/ 98847 h 243387"/>
                  <a:gd name="connsiteX1" fmla="*/ 4746 w 1120428"/>
                  <a:gd name="connsiteY1" fmla="*/ 0 h 243387"/>
                  <a:gd name="connsiteX0" fmla="*/ 1159470 w 1159470"/>
                  <a:gd name="connsiteY0" fmla="*/ 98847 h 240112"/>
                  <a:gd name="connsiteX1" fmla="*/ 43788 w 1159470"/>
                  <a:gd name="connsiteY1" fmla="*/ 0 h 240112"/>
                  <a:gd name="connsiteX0" fmla="*/ 1178275 w 1178275"/>
                  <a:gd name="connsiteY0" fmla="*/ 98847 h 239117"/>
                  <a:gd name="connsiteX1" fmla="*/ 62593 w 1178275"/>
                  <a:gd name="connsiteY1" fmla="*/ 0 h 239117"/>
                  <a:gd name="connsiteX0" fmla="*/ 1172710 w 1172710"/>
                  <a:gd name="connsiteY0" fmla="*/ 98847 h 241052"/>
                  <a:gd name="connsiteX1" fmla="*/ 57028 w 1172710"/>
                  <a:gd name="connsiteY1" fmla="*/ 0 h 2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72710" h="241052">
                    <a:moveTo>
                      <a:pt x="1172710" y="98847"/>
                    </a:moveTo>
                    <a:cubicBezTo>
                      <a:pt x="1096957" y="385929"/>
                      <a:pt x="-295290" y="178491"/>
                      <a:pt x="57028" y="0"/>
                    </a:cubicBezTo>
                  </a:path>
                </a:pathLst>
              </a:custGeom>
              <a:noFill/>
              <a:ln w="57150">
                <a:solidFill>
                  <a:srgbClr val="00289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8" name="Gruppieren 47"/>
            <p:cNvGrpSpPr/>
            <p:nvPr/>
          </p:nvGrpSpPr>
          <p:grpSpPr>
            <a:xfrm>
              <a:off x="9422496" y="3170463"/>
              <a:ext cx="869109" cy="864395"/>
              <a:chOff x="7985462" y="3224510"/>
              <a:chExt cx="2238871" cy="2365029"/>
            </a:xfrm>
          </p:grpSpPr>
          <p:sp>
            <p:nvSpPr>
              <p:cNvPr id="49" name="Kreis 10"/>
              <p:cNvSpPr/>
              <p:nvPr/>
            </p:nvSpPr>
            <p:spPr>
              <a:xfrm rot="768266" flipH="1">
                <a:off x="7985462" y="3989784"/>
                <a:ext cx="2238871" cy="815351"/>
              </a:xfrm>
              <a:custGeom>
                <a:avLst/>
                <a:gdLst>
                  <a:gd name="connsiteX0" fmla="*/ 1224136 w 1224136"/>
                  <a:gd name="connsiteY0" fmla="*/ 144016 h 288032"/>
                  <a:gd name="connsiteX1" fmla="*/ 683102 w 1224136"/>
                  <a:gd name="connsiteY1" fmla="*/ 287059 h 288032"/>
                  <a:gd name="connsiteX2" fmla="*/ 504523 w 1224136"/>
                  <a:gd name="connsiteY2" fmla="*/ 285792 h 288032"/>
                  <a:gd name="connsiteX3" fmla="*/ 136152 w 1224136"/>
                  <a:gd name="connsiteY3" fmla="*/ 53457 h 288032"/>
                  <a:gd name="connsiteX4" fmla="*/ 612068 w 1224136"/>
                  <a:gd name="connsiteY4" fmla="*/ 144016 h 288032"/>
                  <a:gd name="connsiteX5" fmla="*/ 1224136 w 1224136"/>
                  <a:gd name="connsiteY5" fmla="*/ 144016 h 288032"/>
                  <a:gd name="connsiteX0" fmla="*/ 612652 w 1224720"/>
                  <a:gd name="connsiteY0" fmla="*/ 90559 h 234575"/>
                  <a:gd name="connsiteX1" fmla="*/ 1224720 w 1224720"/>
                  <a:gd name="connsiteY1" fmla="*/ 90559 h 234575"/>
                  <a:gd name="connsiteX2" fmla="*/ 683686 w 1224720"/>
                  <a:gd name="connsiteY2" fmla="*/ 233602 h 234575"/>
                  <a:gd name="connsiteX3" fmla="*/ 505107 w 1224720"/>
                  <a:gd name="connsiteY3" fmla="*/ 232335 h 234575"/>
                  <a:gd name="connsiteX4" fmla="*/ 136736 w 1224720"/>
                  <a:gd name="connsiteY4" fmla="*/ 0 h 234575"/>
                  <a:gd name="connsiteX5" fmla="*/ 704092 w 1224720"/>
                  <a:gd name="connsiteY5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4" fmla="*/ 704092 w 1224720"/>
                  <a:gd name="connsiteY4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0" fmla="*/ 1174605 w 1174605"/>
                  <a:gd name="connsiteY0" fmla="*/ 90996 h 235012"/>
                  <a:gd name="connsiteX1" fmla="*/ 633571 w 1174605"/>
                  <a:gd name="connsiteY1" fmla="*/ 234039 h 235012"/>
                  <a:gd name="connsiteX2" fmla="*/ 454992 w 1174605"/>
                  <a:gd name="connsiteY2" fmla="*/ 232772 h 235012"/>
                  <a:gd name="connsiteX3" fmla="*/ 17497 w 1174605"/>
                  <a:gd name="connsiteY3" fmla="*/ 25797 h 235012"/>
                  <a:gd name="connsiteX4" fmla="*/ 86621 w 1174605"/>
                  <a:gd name="connsiteY4" fmla="*/ 437 h 235012"/>
                  <a:gd name="connsiteX0" fmla="*/ 1204213 w 1204213"/>
                  <a:gd name="connsiteY0" fmla="*/ 90996 h 235012"/>
                  <a:gd name="connsiteX1" fmla="*/ 663179 w 1204213"/>
                  <a:gd name="connsiteY1" fmla="*/ 234039 h 235012"/>
                  <a:gd name="connsiteX2" fmla="*/ 484600 w 1204213"/>
                  <a:gd name="connsiteY2" fmla="*/ 232772 h 235012"/>
                  <a:gd name="connsiteX3" fmla="*/ 47105 w 1204213"/>
                  <a:gd name="connsiteY3" fmla="*/ 25797 h 235012"/>
                  <a:gd name="connsiteX4" fmla="*/ 116229 w 1204213"/>
                  <a:gd name="connsiteY4" fmla="*/ 437 h 235012"/>
                  <a:gd name="connsiteX0" fmla="*/ 1204213 w 1204213"/>
                  <a:gd name="connsiteY0" fmla="*/ 90996 h 248916"/>
                  <a:gd name="connsiteX1" fmla="*/ 663179 w 1204213"/>
                  <a:gd name="connsiteY1" fmla="*/ 234039 h 248916"/>
                  <a:gd name="connsiteX2" fmla="*/ 484600 w 1204213"/>
                  <a:gd name="connsiteY2" fmla="*/ 232772 h 248916"/>
                  <a:gd name="connsiteX3" fmla="*/ 47105 w 1204213"/>
                  <a:gd name="connsiteY3" fmla="*/ 25797 h 248916"/>
                  <a:gd name="connsiteX4" fmla="*/ 116229 w 1204213"/>
                  <a:gd name="connsiteY4" fmla="*/ 437 h 248916"/>
                  <a:gd name="connsiteX0" fmla="*/ 1205896 w 1205896"/>
                  <a:gd name="connsiteY0" fmla="*/ 90996 h 236683"/>
                  <a:gd name="connsiteX1" fmla="*/ 664862 w 1205896"/>
                  <a:gd name="connsiteY1" fmla="*/ 234039 h 236683"/>
                  <a:gd name="connsiteX2" fmla="*/ 486283 w 1205896"/>
                  <a:gd name="connsiteY2" fmla="*/ 232772 h 236683"/>
                  <a:gd name="connsiteX3" fmla="*/ 48788 w 1205896"/>
                  <a:gd name="connsiteY3" fmla="*/ 25797 h 236683"/>
                  <a:gd name="connsiteX4" fmla="*/ 117912 w 1205896"/>
                  <a:gd name="connsiteY4" fmla="*/ 437 h 236683"/>
                  <a:gd name="connsiteX0" fmla="*/ 1205896 w 1205896"/>
                  <a:gd name="connsiteY0" fmla="*/ 90996 h 233449"/>
                  <a:gd name="connsiteX1" fmla="*/ 486283 w 1205896"/>
                  <a:gd name="connsiteY1" fmla="*/ 232772 h 233449"/>
                  <a:gd name="connsiteX2" fmla="*/ 48788 w 1205896"/>
                  <a:gd name="connsiteY2" fmla="*/ 25797 h 233449"/>
                  <a:gd name="connsiteX3" fmla="*/ 117912 w 1205896"/>
                  <a:gd name="connsiteY3" fmla="*/ 437 h 233449"/>
                  <a:gd name="connsiteX0" fmla="*/ 1205896 w 1205896"/>
                  <a:gd name="connsiteY0" fmla="*/ 90996 h 234905"/>
                  <a:gd name="connsiteX1" fmla="*/ 486283 w 1205896"/>
                  <a:gd name="connsiteY1" fmla="*/ 232772 h 234905"/>
                  <a:gd name="connsiteX2" fmla="*/ 48788 w 1205896"/>
                  <a:gd name="connsiteY2" fmla="*/ 25797 h 234905"/>
                  <a:gd name="connsiteX3" fmla="*/ 117912 w 1205896"/>
                  <a:gd name="connsiteY3" fmla="*/ 437 h 234905"/>
                  <a:gd name="connsiteX0" fmla="*/ 1205546 w 1205546"/>
                  <a:gd name="connsiteY0" fmla="*/ 90996 h 241875"/>
                  <a:gd name="connsiteX1" fmla="*/ 485933 w 1205546"/>
                  <a:gd name="connsiteY1" fmla="*/ 232772 h 241875"/>
                  <a:gd name="connsiteX2" fmla="*/ 48438 w 1205546"/>
                  <a:gd name="connsiteY2" fmla="*/ 25797 h 241875"/>
                  <a:gd name="connsiteX3" fmla="*/ 117562 w 1205546"/>
                  <a:gd name="connsiteY3" fmla="*/ 437 h 241875"/>
                  <a:gd name="connsiteX0" fmla="*/ 1174605 w 1174605"/>
                  <a:gd name="connsiteY0" fmla="*/ 90996 h 241875"/>
                  <a:gd name="connsiteX1" fmla="*/ 454992 w 1174605"/>
                  <a:gd name="connsiteY1" fmla="*/ 232772 h 241875"/>
                  <a:gd name="connsiteX2" fmla="*/ 17497 w 1174605"/>
                  <a:gd name="connsiteY2" fmla="*/ 25797 h 241875"/>
                  <a:gd name="connsiteX3" fmla="*/ 86621 w 1174605"/>
                  <a:gd name="connsiteY3" fmla="*/ 437 h 241875"/>
                  <a:gd name="connsiteX0" fmla="*/ 1174605 w 1174605"/>
                  <a:gd name="connsiteY0" fmla="*/ 90996 h 238857"/>
                  <a:gd name="connsiteX1" fmla="*/ 454992 w 1174605"/>
                  <a:gd name="connsiteY1" fmla="*/ 232772 h 238857"/>
                  <a:gd name="connsiteX2" fmla="*/ 17497 w 1174605"/>
                  <a:gd name="connsiteY2" fmla="*/ 25797 h 238857"/>
                  <a:gd name="connsiteX3" fmla="*/ 86621 w 1174605"/>
                  <a:gd name="connsiteY3" fmla="*/ 437 h 238857"/>
                  <a:gd name="connsiteX0" fmla="*/ 1174605 w 1174605"/>
                  <a:gd name="connsiteY0" fmla="*/ 90996 h 90996"/>
                  <a:gd name="connsiteX1" fmla="*/ 17497 w 1174605"/>
                  <a:gd name="connsiteY1" fmla="*/ 25797 h 90996"/>
                  <a:gd name="connsiteX2" fmla="*/ 86621 w 1174605"/>
                  <a:gd name="connsiteY2" fmla="*/ 437 h 90996"/>
                  <a:gd name="connsiteX0" fmla="*/ 1174605 w 1174605"/>
                  <a:gd name="connsiteY0" fmla="*/ 90996 h 207623"/>
                  <a:gd name="connsiteX1" fmla="*/ 17497 w 1174605"/>
                  <a:gd name="connsiteY1" fmla="*/ 25797 h 207623"/>
                  <a:gd name="connsiteX2" fmla="*/ 86621 w 1174605"/>
                  <a:gd name="connsiteY2" fmla="*/ 437 h 207623"/>
                  <a:gd name="connsiteX0" fmla="*/ 1174605 w 1174605"/>
                  <a:gd name="connsiteY0" fmla="*/ 90996 h 275939"/>
                  <a:gd name="connsiteX1" fmla="*/ 17497 w 1174605"/>
                  <a:gd name="connsiteY1" fmla="*/ 25797 h 275939"/>
                  <a:gd name="connsiteX2" fmla="*/ 86621 w 1174605"/>
                  <a:gd name="connsiteY2" fmla="*/ 437 h 275939"/>
                  <a:gd name="connsiteX0" fmla="*/ 1174605 w 1174605"/>
                  <a:gd name="connsiteY0" fmla="*/ 90996 h 246250"/>
                  <a:gd name="connsiteX1" fmla="*/ 17497 w 1174605"/>
                  <a:gd name="connsiteY1" fmla="*/ 25797 h 246250"/>
                  <a:gd name="connsiteX2" fmla="*/ 86621 w 1174605"/>
                  <a:gd name="connsiteY2" fmla="*/ 437 h 246250"/>
                  <a:gd name="connsiteX0" fmla="*/ 1161694 w 1161694"/>
                  <a:gd name="connsiteY0" fmla="*/ 65199 h 220453"/>
                  <a:gd name="connsiteX1" fmla="*/ 4586 w 1161694"/>
                  <a:gd name="connsiteY1" fmla="*/ 0 h 220453"/>
                  <a:gd name="connsiteX0" fmla="*/ 1120428 w 1120428"/>
                  <a:gd name="connsiteY0" fmla="*/ 98847 h 243387"/>
                  <a:gd name="connsiteX1" fmla="*/ 4746 w 1120428"/>
                  <a:gd name="connsiteY1" fmla="*/ 0 h 243387"/>
                  <a:gd name="connsiteX0" fmla="*/ 1159470 w 1159470"/>
                  <a:gd name="connsiteY0" fmla="*/ 98847 h 240112"/>
                  <a:gd name="connsiteX1" fmla="*/ 43788 w 1159470"/>
                  <a:gd name="connsiteY1" fmla="*/ 0 h 240112"/>
                  <a:gd name="connsiteX0" fmla="*/ 1178275 w 1178275"/>
                  <a:gd name="connsiteY0" fmla="*/ 98847 h 239117"/>
                  <a:gd name="connsiteX1" fmla="*/ 62593 w 1178275"/>
                  <a:gd name="connsiteY1" fmla="*/ 0 h 239117"/>
                  <a:gd name="connsiteX0" fmla="*/ 1172710 w 1172710"/>
                  <a:gd name="connsiteY0" fmla="*/ 98847 h 241052"/>
                  <a:gd name="connsiteX1" fmla="*/ 57028 w 1172710"/>
                  <a:gd name="connsiteY1" fmla="*/ 0 h 2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72710" h="241052">
                    <a:moveTo>
                      <a:pt x="1172710" y="98847"/>
                    </a:moveTo>
                    <a:cubicBezTo>
                      <a:pt x="1096957" y="385929"/>
                      <a:pt x="-295290" y="178491"/>
                      <a:pt x="57028" y="0"/>
                    </a:cubicBezTo>
                  </a:path>
                </a:pathLst>
              </a:custGeom>
              <a:noFill/>
              <a:ln w="57150">
                <a:solidFill>
                  <a:srgbClr val="00289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Kreis 10"/>
              <p:cNvSpPr/>
              <p:nvPr/>
            </p:nvSpPr>
            <p:spPr>
              <a:xfrm rot="768266" flipH="1">
                <a:off x="7985462" y="3224510"/>
                <a:ext cx="2238871" cy="815351"/>
              </a:xfrm>
              <a:custGeom>
                <a:avLst/>
                <a:gdLst>
                  <a:gd name="connsiteX0" fmla="*/ 1224136 w 1224136"/>
                  <a:gd name="connsiteY0" fmla="*/ 144016 h 288032"/>
                  <a:gd name="connsiteX1" fmla="*/ 683102 w 1224136"/>
                  <a:gd name="connsiteY1" fmla="*/ 287059 h 288032"/>
                  <a:gd name="connsiteX2" fmla="*/ 504523 w 1224136"/>
                  <a:gd name="connsiteY2" fmla="*/ 285792 h 288032"/>
                  <a:gd name="connsiteX3" fmla="*/ 136152 w 1224136"/>
                  <a:gd name="connsiteY3" fmla="*/ 53457 h 288032"/>
                  <a:gd name="connsiteX4" fmla="*/ 612068 w 1224136"/>
                  <a:gd name="connsiteY4" fmla="*/ 144016 h 288032"/>
                  <a:gd name="connsiteX5" fmla="*/ 1224136 w 1224136"/>
                  <a:gd name="connsiteY5" fmla="*/ 144016 h 288032"/>
                  <a:gd name="connsiteX0" fmla="*/ 612652 w 1224720"/>
                  <a:gd name="connsiteY0" fmla="*/ 90559 h 234575"/>
                  <a:gd name="connsiteX1" fmla="*/ 1224720 w 1224720"/>
                  <a:gd name="connsiteY1" fmla="*/ 90559 h 234575"/>
                  <a:gd name="connsiteX2" fmla="*/ 683686 w 1224720"/>
                  <a:gd name="connsiteY2" fmla="*/ 233602 h 234575"/>
                  <a:gd name="connsiteX3" fmla="*/ 505107 w 1224720"/>
                  <a:gd name="connsiteY3" fmla="*/ 232335 h 234575"/>
                  <a:gd name="connsiteX4" fmla="*/ 136736 w 1224720"/>
                  <a:gd name="connsiteY4" fmla="*/ 0 h 234575"/>
                  <a:gd name="connsiteX5" fmla="*/ 704092 w 1224720"/>
                  <a:gd name="connsiteY5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4" fmla="*/ 704092 w 1224720"/>
                  <a:gd name="connsiteY4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0" fmla="*/ 1174605 w 1174605"/>
                  <a:gd name="connsiteY0" fmla="*/ 90996 h 235012"/>
                  <a:gd name="connsiteX1" fmla="*/ 633571 w 1174605"/>
                  <a:gd name="connsiteY1" fmla="*/ 234039 h 235012"/>
                  <a:gd name="connsiteX2" fmla="*/ 454992 w 1174605"/>
                  <a:gd name="connsiteY2" fmla="*/ 232772 h 235012"/>
                  <a:gd name="connsiteX3" fmla="*/ 17497 w 1174605"/>
                  <a:gd name="connsiteY3" fmla="*/ 25797 h 235012"/>
                  <a:gd name="connsiteX4" fmla="*/ 86621 w 1174605"/>
                  <a:gd name="connsiteY4" fmla="*/ 437 h 235012"/>
                  <a:gd name="connsiteX0" fmla="*/ 1204213 w 1204213"/>
                  <a:gd name="connsiteY0" fmla="*/ 90996 h 235012"/>
                  <a:gd name="connsiteX1" fmla="*/ 663179 w 1204213"/>
                  <a:gd name="connsiteY1" fmla="*/ 234039 h 235012"/>
                  <a:gd name="connsiteX2" fmla="*/ 484600 w 1204213"/>
                  <a:gd name="connsiteY2" fmla="*/ 232772 h 235012"/>
                  <a:gd name="connsiteX3" fmla="*/ 47105 w 1204213"/>
                  <a:gd name="connsiteY3" fmla="*/ 25797 h 235012"/>
                  <a:gd name="connsiteX4" fmla="*/ 116229 w 1204213"/>
                  <a:gd name="connsiteY4" fmla="*/ 437 h 235012"/>
                  <a:gd name="connsiteX0" fmla="*/ 1204213 w 1204213"/>
                  <a:gd name="connsiteY0" fmla="*/ 90996 h 248916"/>
                  <a:gd name="connsiteX1" fmla="*/ 663179 w 1204213"/>
                  <a:gd name="connsiteY1" fmla="*/ 234039 h 248916"/>
                  <a:gd name="connsiteX2" fmla="*/ 484600 w 1204213"/>
                  <a:gd name="connsiteY2" fmla="*/ 232772 h 248916"/>
                  <a:gd name="connsiteX3" fmla="*/ 47105 w 1204213"/>
                  <a:gd name="connsiteY3" fmla="*/ 25797 h 248916"/>
                  <a:gd name="connsiteX4" fmla="*/ 116229 w 1204213"/>
                  <a:gd name="connsiteY4" fmla="*/ 437 h 248916"/>
                  <a:gd name="connsiteX0" fmla="*/ 1205896 w 1205896"/>
                  <a:gd name="connsiteY0" fmla="*/ 90996 h 236683"/>
                  <a:gd name="connsiteX1" fmla="*/ 664862 w 1205896"/>
                  <a:gd name="connsiteY1" fmla="*/ 234039 h 236683"/>
                  <a:gd name="connsiteX2" fmla="*/ 486283 w 1205896"/>
                  <a:gd name="connsiteY2" fmla="*/ 232772 h 236683"/>
                  <a:gd name="connsiteX3" fmla="*/ 48788 w 1205896"/>
                  <a:gd name="connsiteY3" fmla="*/ 25797 h 236683"/>
                  <a:gd name="connsiteX4" fmla="*/ 117912 w 1205896"/>
                  <a:gd name="connsiteY4" fmla="*/ 437 h 236683"/>
                  <a:gd name="connsiteX0" fmla="*/ 1205896 w 1205896"/>
                  <a:gd name="connsiteY0" fmla="*/ 90996 h 233449"/>
                  <a:gd name="connsiteX1" fmla="*/ 486283 w 1205896"/>
                  <a:gd name="connsiteY1" fmla="*/ 232772 h 233449"/>
                  <a:gd name="connsiteX2" fmla="*/ 48788 w 1205896"/>
                  <a:gd name="connsiteY2" fmla="*/ 25797 h 233449"/>
                  <a:gd name="connsiteX3" fmla="*/ 117912 w 1205896"/>
                  <a:gd name="connsiteY3" fmla="*/ 437 h 233449"/>
                  <a:gd name="connsiteX0" fmla="*/ 1205896 w 1205896"/>
                  <a:gd name="connsiteY0" fmla="*/ 90996 h 234905"/>
                  <a:gd name="connsiteX1" fmla="*/ 486283 w 1205896"/>
                  <a:gd name="connsiteY1" fmla="*/ 232772 h 234905"/>
                  <a:gd name="connsiteX2" fmla="*/ 48788 w 1205896"/>
                  <a:gd name="connsiteY2" fmla="*/ 25797 h 234905"/>
                  <a:gd name="connsiteX3" fmla="*/ 117912 w 1205896"/>
                  <a:gd name="connsiteY3" fmla="*/ 437 h 234905"/>
                  <a:gd name="connsiteX0" fmla="*/ 1205546 w 1205546"/>
                  <a:gd name="connsiteY0" fmla="*/ 90996 h 241875"/>
                  <a:gd name="connsiteX1" fmla="*/ 485933 w 1205546"/>
                  <a:gd name="connsiteY1" fmla="*/ 232772 h 241875"/>
                  <a:gd name="connsiteX2" fmla="*/ 48438 w 1205546"/>
                  <a:gd name="connsiteY2" fmla="*/ 25797 h 241875"/>
                  <a:gd name="connsiteX3" fmla="*/ 117562 w 1205546"/>
                  <a:gd name="connsiteY3" fmla="*/ 437 h 241875"/>
                  <a:gd name="connsiteX0" fmla="*/ 1174605 w 1174605"/>
                  <a:gd name="connsiteY0" fmla="*/ 90996 h 241875"/>
                  <a:gd name="connsiteX1" fmla="*/ 454992 w 1174605"/>
                  <a:gd name="connsiteY1" fmla="*/ 232772 h 241875"/>
                  <a:gd name="connsiteX2" fmla="*/ 17497 w 1174605"/>
                  <a:gd name="connsiteY2" fmla="*/ 25797 h 241875"/>
                  <a:gd name="connsiteX3" fmla="*/ 86621 w 1174605"/>
                  <a:gd name="connsiteY3" fmla="*/ 437 h 241875"/>
                  <a:gd name="connsiteX0" fmla="*/ 1174605 w 1174605"/>
                  <a:gd name="connsiteY0" fmla="*/ 90996 h 238857"/>
                  <a:gd name="connsiteX1" fmla="*/ 454992 w 1174605"/>
                  <a:gd name="connsiteY1" fmla="*/ 232772 h 238857"/>
                  <a:gd name="connsiteX2" fmla="*/ 17497 w 1174605"/>
                  <a:gd name="connsiteY2" fmla="*/ 25797 h 238857"/>
                  <a:gd name="connsiteX3" fmla="*/ 86621 w 1174605"/>
                  <a:gd name="connsiteY3" fmla="*/ 437 h 238857"/>
                  <a:gd name="connsiteX0" fmla="*/ 1174605 w 1174605"/>
                  <a:gd name="connsiteY0" fmla="*/ 90996 h 90996"/>
                  <a:gd name="connsiteX1" fmla="*/ 17497 w 1174605"/>
                  <a:gd name="connsiteY1" fmla="*/ 25797 h 90996"/>
                  <a:gd name="connsiteX2" fmla="*/ 86621 w 1174605"/>
                  <a:gd name="connsiteY2" fmla="*/ 437 h 90996"/>
                  <a:gd name="connsiteX0" fmla="*/ 1174605 w 1174605"/>
                  <a:gd name="connsiteY0" fmla="*/ 90996 h 207623"/>
                  <a:gd name="connsiteX1" fmla="*/ 17497 w 1174605"/>
                  <a:gd name="connsiteY1" fmla="*/ 25797 h 207623"/>
                  <a:gd name="connsiteX2" fmla="*/ 86621 w 1174605"/>
                  <a:gd name="connsiteY2" fmla="*/ 437 h 207623"/>
                  <a:gd name="connsiteX0" fmla="*/ 1174605 w 1174605"/>
                  <a:gd name="connsiteY0" fmla="*/ 90996 h 275939"/>
                  <a:gd name="connsiteX1" fmla="*/ 17497 w 1174605"/>
                  <a:gd name="connsiteY1" fmla="*/ 25797 h 275939"/>
                  <a:gd name="connsiteX2" fmla="*/ 86621 w 1174605"/>
                  <a:gd name="connsiteY2" fmla="*/ 437 h 275939"/>
                  <a:gd name="connsiteX0" fmla="*/ 1174605 w 1174605"/>
                  <a:gd name="connsiteY0" fmla="*/ 90996 h 246250"/>
                  <a:gd name="connsiteX1" fmla="*/ 17497 w 1174605"/>
                  <a:gd name="connsiteY1" fmla="*/ 25797 h 246250"/>
                  <a:gd name="connsiteX2" fmla="*/ 86621 w 1174605"/>
                  <a:gd name="connsiteY2" fmla="*/ 437 h 246250"/>
                  <a:gd name="connsiteX0" fmla="*/ 1161694 w 1161694"/>
                  <a:gd name="connsiteY0" fmla="*/ 65199 h 220453"/>
                  <a:gd name="connsiteX1" fmla="*/ 4586 w 1161694"/>
                  <a:gd name="connsiteY1" fmla="*/ 0 h 220453"/>
                  <a:gd name="connsiteX0" fmla="*/ 1120428 w 1120428"/>
                  <a:gd name="connsiteY0" fmla="*/ 98847 h 243387"/>
                  <a:gd name="connsiteX1" fmla="*/ 4746 w 1120428"/>
                  <a:gd name="connsiteY1" fmla="*/ 0 h 243387"/>
                  <a:gd name="connsiteX0" fmla="*/ 1159470 w 1159470"/>
                  <a:gd name="connsiteY0" fmla="*/ 98847 h 240112"/>
                  <a:gd name="connsiteX1" fmla="*/ 43788 w 1159470"/>
                  <a:gd name="connsiteY1" fmla="*/ 0 h 240112"/>
                  <a:gd name="connsiteX0" fmla="*/ 1178275 w 1178275"/>
                  <a:gd name="connsiteY0" fmla="*/ 98847 h 239117"/>
                  <a:gd name="connsiteX1" fmla="*/ 62593 w 1178275"/>
                  <a:gd name="connsiteY1" fmla="*/ 0 h 239117"/>
                  <a:gd name="connsiteX0" fmla="*/ 1172710 w 1172710"/>
                  <a:gd name="connsiteY0" fmla="*/ 98847 h 241052"/>
                  <a:gd name="connsiteX1" fmla="*/ 57028 w 1172710"/>
                  <a:gd name="connsiteY1" fmla="*/ 0 h 2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72710" h="241052">
                    <a:moveTo>
                      <a:pt x="1172710" y="98847"/>
                    </a:moveTo>
                    <a:cubicBezTo>
                      <a:pt x="1096957" y="385929"/>
                      <a:pt x="-295290" y="178491"/>
                      <a:pt x="57028" y="0"/>
                    </a:cubicBezTo>
                  </a:path>
                </a:pathLst>
              </a:custGeom>
              <a:noFill/>
              <a:ln w="57150">
                <a:solidFill>
                  <a:srgbClr val="00289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Kreis 10"/>
              <p:cNvSpPr/>
              <p:nvPr/>
            </p:nvSpPr>
            <p:spPr>
              <a:xfrm rot="768266" flipH="1">
                <a:off x="7985462" y="4774188"/>
                <a:ext cx="2238871" cy="815351"/>
              </a:xfrm>
              <a:custGeom>
                <a:avLst/>
                <a:gdLst>
                  <a:gd name="connsiteX0" fmla="*/ 1224136 w 1224136"/>
                  <a:gd name="connsiteY0" fmla="*/ 144016 h 288032"/>
                  <a:gd name="connsiteX1" fmla="*/ 683102 w 1224136"/>
                  <a:gd name="connsiteY1" fmla="*/ 287059 h 288032"/>
                  <a:gd name="connsiteX2" fmla="*/ 504523 w 1224136"/>
                  <a:gd name="connsiteY2" fmla="*/ 285792 h 288032"/>
                  <a:gd name="connsiteX3" fmla="*/ 136152 w 1224136"/>
                  <a:gd name="connsiteY3" fmla="*/ 53457 h 288032"/>
                  <a:gd name="connsiteX4" fmla="*/ 612068 w 1224136"/>
                  <a:gd name="connsiteY4" fmla="*/ 144016 h 288032"/>
                  <a:gd name="connsiteX5" fmla="*/ 1224136 w 1224136"/>
                  <a:gd name="connsiteY5" fmla="*/ 144016 h 288032"/>
                  <a:gd name="connsiteX0" fmla="*/ 612652 w 1224720"/>
                  <a:gd name="connsiteY0" fmla="*/ 90559 h 234575"/>
                  <a:gd name="connsiteX1" fmla="*/ 1224720 w 1224720"/>
                  <a:gd name="connsiteY1" fmla="*/ 90559 h 234575"/>
                  <a:gd name="connsiteX2" fmla="*/ 683686 w 1224720"/>
                  <a:gd name="connsiteY2" fmla="*/ 233602 h 234575"/>
                  <a:gd name="connsiteX3" fmla="*/ 505107 w 1224720"/>
                  <a:gd name="connsiteY3" fmla="*/ 232335 h 234575"/>
                  <a:gd name="connsiteX4" fmla="*/ 136736 w 1224720"/>
                  <a:gd name="connsiteY4" fmla="*/ 0 h 234575"/>
                  <a:gd name="connsiteX5" fmla="*/ 704092 w 1224720"/>
                  <a:gd name="connsiteY5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4" fmla="*/ 704092 w 1224720"/>
                  <a:gd name="connsiteY4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0" fmla="*/ 1174605 w 1174605"/>
                  <a:gd name="connsiteY0" fmla="*/ 90996 h 235012"/>
                  <a:gd name="connsiteX1" fmla="*/ 633571 w 1174605"/>
                  <a:gd name="connsiteY1" fmla="*/ 234039 h 235012"/>
                  <a:gd name="connsiteX2" fmla="*/ 454992 w 1174605"/>
                  <a:gd name="connsiteY2" fmla="*/ 232772 h 235012"/>
                  <a:gd name="connsiteX3" fmla="*/ 17497 w 1174605"/>
                  <a:gd name="connsiteY3" fmla="*/ 25797 h 235012"/>
                  <a:gd name="connsiteX4" fmla="*/ 86621 w 1174605"/>
                  <a:gd name="connsiteY4" fmla="*/ 437 h 235012"/>
                  <a:gd name="connsiteX0" fmla="*/ 1204213 w 1204213"/>
                  <a:gd name="connsiteY0" fmla="*/ 90996 h 235012"/>
                  <a:gd name="connsiteX1" fmla="*/ 663179 w 1204213"/>
                  <a:gd name="connsiteY1" fmla="*/ 234039 h 235012"/>
                  <a:gd name="connsiteX2" fmla="*/ 484600 w 1204213"/>
                  <a:gd name="connsiteY2" fmla="*/ 232772 h 235012"/>
                  <a:gd name="connsiteX3" fmla="*/ 47105 w 1204213"/>
                  <a:gd name="connsiteY3" fmla="*/ 25797 h 235012"/>
                  <a:gd name="connsiteX4" fmla="*/ 116229 w 1204213"/>
                  <a:gd name="connsiteY4" fmla="*/ 437 h 235012"/>
                  <a:gd name="connsiteX0" fmla="*/ 1204213 w 1204213"/>
                  <a:gd name="connsiteY0" fmla="*/ 90996 h 248916"/>
                  <a:gd name="connsiteX1" fmla="*/ 663179 w 1204213"/>
                  <a:gd name="connsiteY1" fmla="*/ 234039 h 248916"/>
                  <a:gd name="connsiteX2" fmla="*/ 484600 w 1204213"/>
                  <a:gd name="connsiteY2" fmla="*/ 232772 h 248916"/>
                  <a:gd name="connsiteX3" fmla="*/ 47105 w 1204213"/>
                  <a:gd name="connsiteY3" fmla="*/ 25797 h 248916"/>
                  <a:gd name="connsiteX4" fmla="*/ 116229 w 1204213"/>
                  <a:gd name="connsiteY4" fmla="*/ 437 h 248916"/>
                  <a:gd name="connsiteX0" fmla="*/ 1205896 w 1205896"/>
                  <a:gd name="connsiteY0" fmla="*/ 90996 h 236683"/>
                  <a:gd name="connsiteX1" fmla="*/ 664862 w 1205896"/>
                  <a:gd name="connsiteY1" fmla="*/ 234039 h 236683"/>
                  <a:gd name="connsiteX2" fmla="*/ 486283 w 1205896"/>
                  <a:gd name="connsiteY2" fmla="*/ 232772 h 236683"/>
                  <a:gd name="connsiteX3" fmla="*/ 48788 w 1205896"/>
                  <a:gd name="connsiteY3" fmla="*/ 25797 h 236683"/>
                  <a:gd name="connsiteX4" fmla="*/ 117912 w 1205896"/>
                  <a:gd name="connsiteY4" fmla="*/ 437 h 236683"/>
                  <a:gd name="connsiteX0" fmla="*/ 1205896 w 1205896"/>
                  <a:gd name="connsiteY0" fmla="*/ 90996 h 233449"/>
                  <a:gd name="connsiteX1" fmla="*/ 486283 w 1205896"/>
                  <a:gd name="connsiteY1" fmla="*/ 232772 h 233449"/>
                  <a:gd name="connsiteX2" fmla="*/ 48788 w 1205896"/>
                  <a:gd name="connsiteY2" fmla="*/ 25797 h 233449"/>
                  <a:gd name="connsiteX3" fmla="*/ 117912 w 1205896"/>
                  <a:gd name="connsiteY3" fmla="*/ 437 h 233449"/>
                  <a:gd name="connsiteX0" fmla="*/ 1205896 w 1205896"/>
                  <a:gd name="connsiteY0" fmla="*/ 90996 h 234905"/>
                  <a:gd name="connsiteX1" fmla="*/ 486283 w 1205896"/>
                  <a:gd name="connsiteY1" fmla="*/ 232772 h 234905"/>
                  <a:gd name="connsiteX2" fmla="*/ 48788 w 1205896"/>
                  <a:gd name="connsiteY2" fmla="*/ 25797 h 234905"/>
                  <a:gd name="connsiteX3" fmla="*/ 117912 w 1205896"/>
                  <a:gd name="connsiteY3" fmla="*/ 437 h 234905"/>
                  <a:gd name="connsiteX0" fmla="*/ 1205546 w 1205546"/>
                  <a:gd name="connsiteY0" fmla="*/ 90996 h 241875"/>
                  <a:gd name="connsiteX1" fmla="*/ 485933 w 1205546"/>
                  <a:gd name="connsiteY1" fmla="*/ 232772 h 241875"/>
                  <a:gd name="connsiteX2" fmla="*/ 48438 w 1205546"/>
                  <a:gd name="connsiteY2" fmla="*/ 25797 h 241875"/>
                  <a:gd name="connsiteX3" fmla="*/ 117562 w 1205546"/>
                  <a:gd name="connsiteY3" fmla="*/ 437 h 241875"/>
                  <a:gd name="connsiteX0" fmla="*/ 1174605 w 1174605"/>
                  <a:gd name="connsiteY0" fmla="*/ 90996 h 241875"/>
                  <a:gd name="connsiteX1" fmla="*/ 454992 w 1174605"/>
                  <a:gd name="connsiteY1" fmla="*/ 232772 h 241875"/>
                  <a:gd name="connsiteX2" fmla="*/ 17497 w 1174605"/>
                  <a:gd name="connsiteY2" fmla="*/ 25797 h 241875"/>
                  <a:gd name="connsiteX3" fmla="*/ 86621 w 1174605"/>
                  <a:gd name="connsiteY3" fmla="*/ 437 h 241875"/>
                  <a:gd name="connsiteX0" fmla="*/ 1174605 w 1174605"/>
                  <a:gd name="connsiteY0" fmla="*/ 90996 h 238857"/>
                  <a:gd name="connsiteX1" fmla="*/ 454992 w 1174605"/>
                  <a:gd name="connsiteY1" fmla="*/ 232772 h 238857"/>
                  <a:gd name="connsiteX2" fmla="*/ 17497 w 1174605"/>
                  <a:gd name="connsiteY2" fmla="*/ 25797 h 238857"/>
                  <a:gd name="connsiteX3" fmla="*/ 86621 w 1174605"/>
                  <a:gd name="connsiteY3" fmla="*/ 437 h 238857"/>
                  <a:gd name="connsiteX0" fmla="*/ 1174605 w 1174605"/>
                  <a:gd name="connsiteY0" fmla="*/ 90996 h 90996"/>
                  <a:gd name="connsiteX1" fmla="*/ 17497 w 1174605"/>
                  <a:gd name="connsiteY1" fmla="*/ 25797 h 90996"/>
                  <a:gd name="connsiteX2" fmla="*/ 86621 w 1174605"/>
                  <a:gd name="connsiteY2" fmla="*/ 437 h 90996"/>
                  <a:gd name="connsiteX0" fmla="*/ 1174605 w 1174605"/>
                  <a:gd name="connsiteY0" fmla="*/ 90996 h 207623"/>
                  <a:gd name="connsiteX1" fmla="*/ 17497 w 1174605"/>
                  <a:gd name="connsiteY1" fmla="*/ 25797 h 207623"/>
                  <a:gd name="connsiteX2" fmla="*/ 86621 w 1174605"/>
                  <a:gd name="connsiteY2" fmla="*/ 437 h 207623"/>
                  <a:gd name="connsiteX0" fmla="*/ 1174605 w 1174605"/>
                  <a:gd name="connsiteY0" fmla="*/ 90996 h 275939"/>
                  <a:gd name="connsiteX1" fmla="*/ 17497 w 1174605"/>
                  <a:gd name="connsiteY1" fmla="*/ 25797 h 275939"/>
                  <a:gd name="connsiteX2" fmla="*/ 86621 w 1174605"/>
                  <a:gd name="connsiteY2" fmla="*/ 437 h 275939"/>
                  <a:gd name="connsiteX0" fmla="*/ 1174605 w 1174605"/>
                  <a:gd name="connsiteY0" fmla="*/ 90996 h 246250"/>
                  <a:gd name="connsiteX1" fmla="*/ 17497 w 1174605"/>
                  <a:gd name="connsiteY1" fmla="*/ 25797 h 246250"/>
                  <a:gd name="connsiteX2" fmla="*/ 86621 w 1174605"/>
                  <a:gd name="connsiteY2" fmla="*/ 437 h 246250"/>
                  <a:gd name="connsiteX0" fmla="*/ 1161694 w 1161694"/>
                  <a:gd name="connsiteY0" fmla="*/ 65199 h 220453"/>
                  <a:gd name="connsiteX1" fmla="*/ 4586 w 1161694"/>
                  <a:gd name="connsiteY1" fmla="*/ 0 h 220453"/>
                  <a:gd name="connsiteX0" fmla="*/ 1120428 w 1120428"/>
                  <a:gd name="connsiteY0" fmla="*/ 98847 h 243387"/>
                  <a:gd name="connsiteX1" fmla="*/ 4746 w 1120428"/>
                  <a:gd name="connsiteY1" fmla="*/ 0 h 243387"/>
                  <a:gd name="connsiteX0" fmla="*/ 1159470 w 1159470"/>
                  <a:gd name="connsiteY0" fmla="*/ 98847 h 240112"/>
                  <a:gd name="connsiteX1" fmla="*/ 43788 w 1159470"/>
                  <a:gd name="connsiteY1" fmla="*/ 0 h 240112"/>
                  <a:gd name="connsiteX0" fmla="*/ 1178275 w 1178275"/>
                  <a:gd name="connsiteY0" fmla="*/ 98847 h 239117"/>
                  <a:gd name="connsiteX1" fmla="*/ 62593 w 1178275"/>
                  <a:gd name="connsiteY1" fmla="*/ 0 h 239117"/>
                  <a:gd name="connsiteX0" fmla="*/ 1172710 w 1172710"/>
                  <a:gd name="connsiteY0" fmla="*/ 98847 h 241052"/>
                  <a:gd name="connsiteX1" fmla="*/ 57028 w 1172710"/>
                  <a:gd name="connsiteY1" fmla="*/ 0 h 2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72710" h="241052">
                    <a:moveTo>
                      <a:pt x="1172710" y="98847"/>
                    </a:moveTo>
                    <a:cubicBezTo>
                      <a:pt x="1096957" y="385929"/>
                      <a:pt x="-295290" y="178491"/>
                      <a:pt x="57028" y="0"/>
                    </a:cubicBezTo>
                  </a:path>
                </a:pathLst>
              </a:custGeom>
              <a:noFill/>
              <a:ln w="57150">
                <a:solidFill>
                  <a:srgbClr val="00289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56" name="Grafik 5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282408">
            <a:off x="4995677" y="5152100"/>
            <a:ext cx="3846695" cy="98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030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b="0" dirty="0" smtClean="0"/>
              <a:t>Magnete und Bewegung </a:t>
            </a:r>
            <a:r>
              <a:rPr lang="de-DE" b="0" dirty="0"/>
              <a:t/>
            </a:r>
            <a:br>
              <a:rPr lang="de-DE" b="0" dirty="0"/>
            </a:br>
            <a:r>
              <a:rPr lang="de-DE" dirty="0" smtClean="0"/>
              <a:t>Quiz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406405" y="2033591"/>
            <a:ext cx="11377084" cy="4563761"/>
          </a:xfrm>
          <a:ln>
            <a:noFill/>
          </a:ln>
        </p:spPr>
        <p:txBody>
          <a:bodyPr>
            <a:normAutofit/>
          </a:bodyPr>
          <a:lstStyle/>
          <a:p>
            <a:pPr lvl="1"/>
            <a:r>
              <a:rPr lang="de-DE" dirty="0" smtClean="0"/>
              <a:t>Wo sind wir gerade?</a:t>
            </a:r>
          </a:p>
          <a:p>
            <a:pPr marL="288003" lvl="5" indent="0">
              <a:buNone/>
            </a:pPr>
            <a:r>
              <a:rPr lang="de-DE" dirty="0">
                <a:solidFill>
                  <a:srgbClr val="008DBA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▮</a:t>
            </a:r>
            <a:r>
              <a:rPr lang="de-DE" dirty="0" smtClean="0">
                <a:solidFill>
                  <a:srgbClr val="002896"/>
                </a:solidFill>
              </a:rPr>
              <a:t> </a:t>
            </a:r>
            <a:r>
              <a:rPr lang="de-DE" dirty="0" smtClean="0"/>
              <a:t>In Heidelberg</a:t>
            </a:r>
          </a:p>
          <a:p>
            <a:pPr marL="288003" lvl="5" indent="0">
              <a:buNone/>
            </a:pPr>
            <a:r>
              <a:rPr lang="de-DE" dirty="0">
                <a:solidFill>
                  <a:srgbClr val="FFCB0E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▮</a:t>
            </a:r>
            <a:r>
              <a:rPr lang="de-DE" dirty="0">
                <a:solidFill>
                  <a:srgbClr val="002896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 </a:t>
            </a:r>
            <a:r>
              <a:rPr lang="de-DE" dirty="0" smtClean="0"/>
              <a:t>In Heilbronn</a:t>
            </a:r>
          </a:p>
          <a:p>
            <a:pPr marL="288003" lvl="5" indent="0">
              <a:buNone/>
            </a:pPr>
            <a:r>
              <a:rPr lang="de-DE" dirty="0">
                <a:solidFill>
                  <a:srgbClr val="FF0000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▮</a:t>
            </a:r>
            <a:r>
              <a:rPr lang="de-DE" dirty="0">
                <a:solidFill>
                  <a:srgbClr val="FFCB0E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 </a:t>
            </a:r>
            <a:r>
              <a:rPr lang="de-DE" dirty="0" smtClean="0"/>
              <a:t>In Neckarsulm</a:t>
            </a:r>
          </a:p>
          <a:p>
            <a:pPr lvl="4"/>
            <a:endParaRPr lang="de-DE" sz="2200" dirty="0" smtClean="0"/>
          </a:p>
          <a:p>
            <a:pPr lvl="4"/>
            <a:endParaRPr lang="de-DE" sz="2000" dirty="0"/>
          </a:p>
          <a:p>
            <a:pPr lvl="1"/>
            <a:endParaRPr lang="de-DE" dirty="0" smtClean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0DD9277-7B03-46BA-A1AA-E0A86CA0F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Campus Sontheim</a:t>
            </a:r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5DEE2ED-DBC3-4D9A-AFA9-3BDED5578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Duplomotor</a:t>
            </a:r>
            <a:r>
              <a:rPr lang="de-DE" dirty="0"/>
              <a:t> bis Alufolienbremse | Tim Fischer, Lucas Wildermuth / T1/MR | </a:t>
            </a:r>
            <a:r>
              <a:rPr lang="de-DE" dirty="0" err="1"/>
              <a:t>WiSe</a:t>
            </a:r>
            <a:r>
              <a:rPr lang="de-DE" dirty="0"/>
              <a:t> 2019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48BBC2E6-60FE-4027-B3AE-1C7F349E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8" name="Bild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116632"/>
            <a:ext cx="810000" cy="810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 rot="20039102">
            <a:off x="6834643" y="2252996"/>
            <a:ext cx="1080120" cy="2304256"/>
          </a:xfrm>
          <a:prstGeom prst="rect">
            <a:avLst/>
          </a:prstGeom>
          <a:solidFill>
            <a:srgbClr val="008D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7752184" y="2060848"/>
            <a:ext cx="1080120" cy="2304256"/>
          </a:xfrm>
          <a:prstGeom prst="rect">
            <a:avLst/>
          </a:prstGeom>
          <a:solidFill>
            <a:srgbClr val="FFC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 rot="911444">
            <a:off x="8755290" y="2234113"/>
            <a:ext cx="1080120" cy="230425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738194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3" grpId="0" animBg="1"/>
      <p:bldP spid="11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b="0" dirty="0" smtClean="0"/>
              <a:t>Magnete und Bewegung </a:t>
            </a:r>
            <a:r>
              <a:rPr lang="de-DE" b="0" dirty="0"/>
              <a:t/>
            </a:r>
            <a:br>
              <a:rPr lang="de-DE" b="0" dirty="0"/>
            </a:br>
            <a:r>
              <a:rPr lang="de-DE" dirty="0" smtClean="0"/>
              <a:t>Quiz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406405" y="2033591"/>
            <a:ext cx="11377084" cy="4563761"/>
          </a:xfrm>
          <a:ln>
            <a:noFill/>
          </a:ln>
        </p:spPr>
        <p:txBody>
          <a:bodyPr>
            <a:normAutofit lnSpcReduction="10000"/>
          </a:bodyPr>
          <a:lstStyle/>
          <a:p>
            <a:pPr lvl="1"/>
            <a:r>
              <a:rPr lang="de-DE" dirty="0" smtClean="0"/>
              <a:t>Was erzeugt ein Magnet in seiner Umgebung?</a:t>
            </a:r>
          </a:p>
          <a:p>
            <a:pPr marL="288003" lvl="5" indent="0">
              <a:buNone/>
            </a:pPr>
            <a:r>
              <a:rPr lang="de-DE" dirty="0">
                <a:solidFill>
                  <a:srgbClr val="008DBA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▮</a:t>
            </a:r>
            <a:r>
              <a:rPr lang="de-DE" dirty="0" smtClean="0">
                <a:solidFill>
                  <a:srgbClr val="002896"/>
                </a:solidFill>
              </a:rPr>
              <a:t> </a:t>
            </a:r>
            <a:r>
              <a:rPr lang="de-DE" dirty="0" smtClean="0"/>
              <a:t>Einen Haufen Linien</a:t>
            </a:r>
          </a:p>
          <a:p>
            <a:pPr marL="288003" lvl="5" indent="0">
              <a:buNone/>
            </a:pPr>
            <a:r>
              <a:rPr lang="de-DE" dirty="0">
                <a:solidFill>
                  <a:srgbClr val="FFCB0E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▮</a:t>
            </a:r>
            <a:r>
              <a:rPr lang="de-DE" dirty="0">
                <a:solidFill>
                  <a:srgbClr val="002896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 </a:t>
            </a:r>
            <a:r>
              <a:rPr lang="de-DE" dirty="0" smtClean="0"/>
              <a:t>Eine Kraftwirkung</a:t>
            </a:r>
          </a:p>
          <a:p>
            <a:pPr marL="288003" lvl="5" indent="0">
              <a:buNone/>
            </a:pPr>
            <a:r>
              <a:rPr lang="de-DE" dirty="0">
                <a:solidFill>
                  <a:srgbClr val="FF0000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▮</a:t>
            </a:r>
            <a:r>
              <a:rPr lang="de-DE" dirty="0">
                <a:solidFill>
                  <a:srgbClr val="FFCB0E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 </a:t>
            </a:r>
            <a:r>
              <a:rPr lang="de-DE" dirty="0" smtClean="0"/>
              <a:t>Ein Spielfeld</a:t>
            </a:r>
          </a:p>
          <a:p>
            <a:pPr lvl="4"/>
            <a:endParaRPr lang="de-DE" sz="2200" dirty="0" smtClean="0"/>
          </a:p>
          <a:p>
            <a:pPr lvl="4"/>
            <a:r>
              <a:rPr lang="de-DE" sz="2200" dirty="0" smtClean="0"/>
              <a:t>Wie entsteht Magnetismus?</a:t>
            </a:r>
          </a:p>
          <a:p>
            <a:pPr marL="288003" lvl="5" indent="0">
              <a:buNone/>
            </a:pPr>
            <a:r>
              <a:rPr lang="de-DE" dirty="0">
                <a:solidFill>
                  <a:srgbClr val="008DBA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▮</a:t>
            </a:r>
            <a:r>
              <a:rPr lang="de-DE" dirty="0" smtClean="0">
                <a:solidFill>
                  <a:srgbClr val="002896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 </a:t>
            </a:r>
            <a:r>
              <a:rPr lang="de-DE" sz="2000" dirty="0" smtClean="0"/>
              <a:t>Durch Strom</a:t>
            </a:r>
          </a:p>
          <a:p>
            <a:pPr marL="288003" lvl="5" indent="0">
              <a:buNone/>
            </a:pPr>
            <a:r>
              <a:rPr lang="de-DE" dirty="0">
                <a:solidFill>
                  <a:srgbClr val="FFCB0E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▮</a:t>
            </a:r>
            <a:r>
              <a:rPr lang="de-DE" sz="2000" dirty="0" smtClean="0"/>
              <a:t> Durch Spannung</a:t>
            </a:r>
          </a:p>
          <a:p>
            <a:pPr marL="288003" lvl="5" indent="0">
              <a:buNone/>
            </a:pPr>
            <a:r>
              <a:rPr lang="de-DE" dirty="0">
                <a:solidFill>
                  <a:srgbClr val="FF0000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▮</a:t>
            </a:r>
            <a:r>
              <a:rPr lang="de-DE" sz="2000" dirty="0" smtClean="0"/>
              <a:t> Durch kleine bunte Pfeile</a:t>
            </a:r>
          </a:p>
          <a:p>
            <a:pPr marL="72002" lvl="4" indent="0">
              <a:buNone/>
            </a:pPr>
            <a:endParaRPr lang="de-DE" sz="2000" dirty="0"/>
          </a:p>
          <a:p>
            <a:pPr lvl="4"/>
            <a:r>
              <a:rPr lang="de-DE" sz="2200" dirty="0" smtClean="0"/>
              <a:t>Was kann dauerhaft magnetisch werden?</a:t>
            </a:r>
            <a:endParaRPr lang="de-DE" sz="2200" dirty="0"/>
          </a:p>
          <a:p>
            <a:pPr marL="288003" lvl="5" indent="0">
              <a:buNone/>
            </a:pPr>
            <a:r>
              <a:rPr lang="de-DE" dirty="0">
                <a:solidFill>
                  <a:srgbClr val="008DBA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▮</a:t>
            </a:r>
            <a:r>
              <a:rPr lang="de-DE" dirty="0" smtClean="0">
                <a:solidFill>
                  <a:srgbClr val="002896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 </a:t>
            </a:r>
            <a:r>
              <a:rPr lang="de-DE" sz="2000" dirty="0" smtClean="0"/>
              <a:t>Glas</a:t>
            </a:r>
            <a:endParaRPr lang="de-DE" sz="2000" dirty="0"/>
          </a:p>
          <a:p>
            <a:pPr marL="288003" lvl="5" indent="0">
              <a:buNone/>
            </a:pPr>
            <a:r>
              <a:rPr lang="de-DE" dirty="0">
                <a:solidFill>
                  <a:srgbClr val="FFCB0E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▮</a:t>
            </a:r>
            <a:r>
              <a:rPr lang="de-DE" sz="2000" dirty="0" smtClean="0"/>
              <a:t> Alle Metalle</a:t>
            </a:r>
            <a:endParaRPr lang="de-DE" sz="2000" dirty="0"/>
          </a:p>
          <a:p>
            <a:pPr marL="288003" lvl="5" indent="0">
              <a:buNone/>
            </a:pPr>
            <a:r>
              <a:rPr lang="de-DE" dirty="0">
                <a:solidFill>
                  <a:srgbClr val="FF0000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▮</a:t>
            </a:r>
            <a:r>
              <a:rPr lang="de-DE" sz="2000" dirty="0" smtClean="0"/>
              <a:t> Eisen-Metalle</a:t>
            </a:r>
            <a:endParaRPr lang="de-DE" sz="2000" dirty="0"/>
          </a:p>
          <a:p>
            <a:pPr lvl="1"/>
            <a:endParaRPr lang="de-DE" dirty="0" smtClean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0DD9277-7B03-46BA-A1AA-E0A86CA0F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Campus Sontheim</a:t>
            </a:r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5DEE2ED-DBC3-4D9A-AFA9-3BDED5578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Duplomotor</a:t>
            </a:r>
            <a:r>
              <a:rPr lang="de-DE" dirty="0"/>
              <a:t> bis Alufolienbremse | Tim Fischer, Lucas Wildermuth / T1/MR | </a:t>
            </a:r>
            <a:r>
              <a:rPr lang="de-DE" dirty="0" err="1"/>
              <a:t>WiSe</a:t>
            </a:r>
            <a:r>
              <a:rPr lang="de-DE" dirty="0"/>
              <a:t> 2019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48BBC2E6-60FE-4027-B3AE-1C7F349E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8" name="Bild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116632"/>
            <a:ext cx="810000" cy="810000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407368" y="1988840"/>
            <a:ext cx="6696744" cy="136815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407368" y="3573016"/>
            <a:ext cx="6696744" cy="136815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098945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rafik 5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6" b="100000" l="0" r="100000">
                        <a14:backgroundMark x1="85969" y1="20311" x2="85051" y2="32944"/>
                        <a14:backgroundMark x1="86837" y1="27318" x2="87296" y2="32519"/>
                        <a14:backgroundMark x1="87500" y1="19179" x2="87296" y2="22647"/>
                        <a14:backgroundMark x1="78010" y1="18507" x2="79337" y2="25442"/>
                        <a14:backgroundMark x1="67551" y1="10120" x2="76735" y2="15676"/>
                        <a14:backgroundMark x1="73878" y1="13907" x2="76480" y2="17127"/>
                        <a14:backgroundMark x1="38418" y1="55308" x2="39592" y2="61394"/>
                        <a14:backgroundMark x1="53061" y1="7749" x2="47194" y2="7891"/>
                        <a14:backgroundMark x1="1429" y1="75442" x2="0" y2="80326"/>
                        <a14:backgroundMark x1="37407" y1="61361" x2="4444" y2="68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600" r="15660" b="20795"/>
          <a:stretch/>
        </p:blipFill>
        <p:spPr>
          <a:xfrm>
            <a:off x="1847528" y="3980939"/>
            <a:ext cx="937846" cy="1680309"/>
          </a:xfrm>
          <a:prstGeom prst="flowChartAlternateProcess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b="0" dirty="0" smtClean="0"/>
              <a:t>Vorstellung</a:t>
            </a:r>
            <a:br>
              <a:rPr lang="de-DE" b="0" dirty="0" smtClean="0"/>
            </a:br>
            <a:endParaRPr lang="de-DE" dirty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0DD9277-7B03-46BA-A1AA-E0A86CA0F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Campus Sontheim</a:t>
            </a:r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5DEE2ED-DBC3-4D9A-AFA9-3BDED5578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Duplomotor</a:t>
            </a:r>
            <a:r>
              <a:rPr lang="de-DE" dirty="0"/>
              <a:t> bis Alufolienbremse | Tim Fischer, Lucas Wildermuth / T1/MR | </a:t>
            </a:r>
            <a:r>
              <a:rPr lang="de-DE" dirty="0" err="1"/>
              <a:t>WiSe</a:t>
            </a:r>
            <a:r>
              <a:rPr lang="de-DE" dirty="0"/>
              <a:t> 2019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48BBC2E6-60FE-4027-B3AE-1C7F349E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2</a:t>
            </a:fld>
            <a:endParaRPr lang="de-DE" dirty="0"/>
          </a:p>
        </p:txBody>
      </p:sp>
      <p:grpSp>
        <p:nvGrpSpPr>
          <p:cNvPr id="60" name="Gruppieren 59"/>
          <p:cNvGrpSpPr/>
          <p:nvPr/>
        </p:nvGrpSpPr>
        <p:grpSpPr>
          <a:xfrm>
            <a:off x="7135214" y="5561686"/>
            <a:ext cx="866490" cy="394064"/>
            <a:chOff x="4234661" y="3256703"/>
            <a:chExt cx="1435905" cy="653023"/>
          </a:xfrm>
        </p:grpSpPr>
        <p:grpSp>
          <p:nvGrpSpPr>
            <p:cNvPr id="61" name="Gruppieren 60"/>
            <p:cNvGrpSpPr/>
            <p:nvPr/>
          </p:nvGrpSpPr>
          <p:grpSpPr>
            <a:xfrm>
              <a:off x="4234661" y="3256703"/>
              <a:ext cx="490956" cy="360768"/>
              <a:chOff x="8169289" y="94705"/>
              <a:chExt cx="490956" cy="360768"/>
            </a:xfrm>
          </p:grpSpPr>
          <p:sp>
            <p:nvSpPr>
              <p:cNvPr id="73" name="Träne 72"/>
              <p:cNvSpPr/>
              <p:nvPr userDrawn="1"/>
            </p:nvSpPr>
            <p:spPr>
              <a:xfrm rot="8097274" flipH="1">
                <a:off x="8221039" y="110721"/>
                <a:ext cx="212876" cy="212539"/>
              </a:xfrm>
              <a:prstGeom prst="teardrop">
                <a:avLst>
                  <a:gd name="adj" fmla="val 200000"/>
                </a:avLst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74" name="Gekrümmte Verbindung 8"/>
              <p:cNvCxnSpPr/>
              <p:nvPr userDrawn="1"/>
            </p:nvCxnSpPr>
            <p:spPr>
              <a:xfrm rot="10800000" flipH="1" flipV="1">
                <a:off x="8531800" y="306555"/>
                <a:ext cx="128445" cy="148918"/>
              </a:xfrm>
              <a:prstGeom prst="curvedConnector3">
                <a:avLst>
                  <a:gd name="adj1" fmla="val -177975"/>
                </a:avLst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Gekrümmte Verbindung 9"/>
              <p:cNvCxnSpPr/>
              <p:nvPr userDrawn="1"/>
            </p:nvCxnSpPr>
            <p:spPr>
              <a:xfrm flipH="1">
                <a:off x="8531801" y="216513"/>
                <a:ext cx="113891" cy="90042"/>
              </a:xfrm>
              <a:prstGeom prst="curvedConnector5">
                <a:avLst>
                  <a:gd name="adj1" fmla="val -70251"/>
                  <a:gd name="adj2" fmla="val 100775"/>
                  <a:gd name="adj3" fmla="val 106691"/>
                </a:avLst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Rechteck 75"/>
              <p:cNvSpPr/>
              <p:nvPr userDrawn="1"/>
            </p:nvSpPr>
            <p:spPr>
              <a:xfrm>
                <a:off x="8182384" y="94706"/>
                <a:ext cx="60311" cy="2351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endParaRPr>
              </a:p>
            </p:txBody>
          </p:sp>
          <p:sp>
            <p:nvSpPr>
              <p:cNvPr id="77" name="Rechteck 76"/>
              <p:cNvSpPr/>
              <p:nvPr userDrawn="1"/>
            </p:nvSpPr>
            <p:spPr>
              <a:xfrm>
                <a:off x="8169289" y="94705"/>
                <a:ext cx="168079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endParaRPr>
              </a:p>
            </p:txBody>
          </p:sp>
          <p:sp>
            <p:nvSpPr>
              <p:cNvPr id="78" name="Rechteck 77"/>
              <p:cNvSpPr/>
              <p:nvPr userDrawn="1"/>
            </p:nvSpPr>
            <p:spPr>
              <a:xfrm>
                <a:off x="8169289" y="285930"/>
                <a:ext cx="168079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endParaRPr>
              </a:p>
            </p:txBody>
          </p:sp>
          <p:sp>
            <p:nvSpPr>
              <p:cNvPr id="79" name="Rechteck 78"/>
              <p:cNvSpPr/>
              <p:nvPr userDrawn="1"/>
            </p:nvSpPr>
            <p:spPr>
              <a:xfrm>
                <a:off x="8169289" y="190317"/>
                <a:ext cx="168079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endParaRPr>
              </a:p>
            </p:txBody>
          </p:sp>
        </p:grpSp>
        <p:sp>
          <p:nvSpPr>
            <p:cNvPr id="69" name="Rechteck 68"/>
            <p:cNvSpPr/>
            <p:nvPr userDrawn="1"/>
          </p:nvSpPr>
          <p:spPr>
            <a:xfrm>
              <a:off x="4915452" y="3715395"/>
              <a:ext cx="755114" cy="194331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sp>
        <p:nvSpPr>
          <p:cNvPr id="80" name="Pfeil nach rechts 79"/>
          <p:cNvSpPr/>
          <p:nvPr/>
        </p:nvSpPr>
        <p:spPr>
          <a:xfrm>
            <a:off x="8924938" y="4376514"/>
            <a:ext cx="2017570" cy="1047262"/>
          </a:xfrm>
          <a:prstGeom prst="rightArrow">
            <a:avLst>
              <a:gd name="adj1" fmla="val 70896"/>
              <a:gd name="adj2" fmla="val 40299"/>
            </a:avLst>
          </a:prstGeom>
          <a:solidFill>
            <a:srgbClr val="FF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de-DE" dirty="0" smtClean="0">
                <a:solidFill>
                  <a:schemeClr val="bg1"/>
                </a:solidFill>
              </a:rPr>
              <a:t>Hochschullehre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1" name="Pfeil nach rechts 80"/>
          <p:cNvSpPr/>
          <p:nvPr/>
        </p:nvSpPr>
        <p:spPr>
          <a:xfrm>
            <a:off x="7095523" y="4376514"/>
            <a:ext cx="1808789" cy="1047262"/>
          </a:xfrm>
          <a:prstGeom prst="rightArrow">
            <a:avLst>
              <a:gd name="adj1" fmla="val 70896"/>
              <a:gd name="adj2" fmla="val 40299"/>
            </a:avLst>
          </a:prstGeom>
          <a:solidFill>
            <a:srgbClr val="64B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de-DE" dirty="0">
                <a:solidFill>
                  <a:schemeClr val="bg1"/>
                </a:solidFill>
              </a:rPr>
              <a:t>Elektroauto</a:t>
            </a:r>
          </a:p>
        </p:txBody>
      </p:sp>
      <p:sp>
        <p:nvSpPr>
          <p:cNvPr id="82" name="Pfeil nach rechts 81"/>
          <p:cNvSpPr/>
          <p:nvPr/>
        </p:nvSpPr>
        <p:spPr>
          <a:xfrm>
            <a:off x="4727848" y="4365104"/>
            <a:ext cx="2364519" cy="1047262"/>
          </a:xfrm>
          <a:prstGeom prst="rightArrow">
            <a:avLst>
              <a:gd name="adj1" fmla="val 70896"/>
              <a:gd name="adj2" fmla="val 40299"/>
            </a:avLst>
          </a:prstGeom>
          <a:solidFill>
            <a:srgbClr val="002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Physik</a:t>
            </a:r>
          </a:p>
        </p:txBody>
      </p:sp>
      <p:grpSp>
        <p:nvGrpSpPr>
          <p:cNvPr id="84" name="Gruppieren 83"/>
          <p:cNvGrpSpPr/>
          <p:nvPr/>
        </p:nvGrpSpPr>
        <p:grpSpPr>
          <a:xfrm>
            <a:off x="623392" y="2932041"/>
            <a:ext cx="2282092" cy="1103606"/>
            <a:chOff x="227379" y="2701275"/>
            <a:chExt cx="2282092" cy="1103606"/>
          </a:xfrm>
        </p:grpSpPr>
        <p:sp>
          <p:nvSpPr>
            <p:cNvPr id="85" name="Wolkenförmige Legende 84"/>
            <p:cNvSpPr/>
            <p:nvPr/>
          </p:nvSpPr>
          <p:spPr>
            <a:xfrm>
              <a:off x="227379" y="2701275"/>
              <a:ext cx="2282092" cy="1103606"/>
            </a:xfrm>
            <a:prstGeom prst="cloudCallout">
              <a:avLst>
                <a:gd name="adj1" fmla="val 17181"/>
                <a:gd name="adj2" fmla="val 7464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6" name="Textfeld 85"/>
            <p:cNvSpPr txBox="1"/>
            <p:nvPr/>
          </p:nvSpPr>
          <p:spPr>
            <a:xfrm>
              <a:off x="478886" y="2891297"/>
              <a:ext cx="1779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Was studieren?</a:t>
              </a:r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501766" y="3242140"/>
              <a:ext cx="1663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Was arbeiten?</a:t>
              </a:r>
            </a:p>
          </p:txBody>
        </p:sp>
      </p:grpSp>
      <p:sp>
        <p:nvSpPr>
          <p:cNvPr id="88" name="Pfeil nach rechts 87"/>
          <p:cNvSpPr/>
          <p:nvPr/>
        </p:nvSpPr>
        <p:spPr>
          <a:xfrm>
            <a:off x="2999656" y="4365104"/>
            <a:ext cx="1718844" cy="1047262"/>
          </a:xfrm>
          <a:prstGeom prst="rightArrow">
            <a:avLst>
              <a:gd name="adj1" fmla="val 70896"/>
              <a:gd name="adj2" fmla="val 40299"/>
            </a:avLst>
          </a:prstGeom>
          <a:solidFill>
            <a:srgbClr val="99A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de-DE" dirty="0">
                <a:solidFill>
                  <a:schemeClr val="tx1"/>
                </a:solidFill>
              </a:rPr>
              <a:t>Physikalische Technik</a:t>
            </a:r>
          </a:p>
        </p:txBody>
      </p:sp>
      <p:sp>
        <p:nvSpPr>
          <p:cNvPr id="89" name="Rechteck 88"/>
          <p:cNvSpPr/>
          <p:nvPr/>
        </p:nvSpPr>
        <p:spPr>
          <a:xfrm>
            <a:off x="3512302" y="3850981"/>
            <a:ext cx="1922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Physik + Chemie</a:t>
            </a:r>
          </a:p>
        </p:txBody>
      </p:sp>
      <p:sp>
        <p:nvSpPr>
          <p:cNvPr id="90" name="Rechteck 89"/>
          <p:cNvSpPr/>
          <p:nvPr/>
        </p:nvSpPr>
        <p:spPr>
          <a:xfrm>
            <a:off x="5292730" y="3498433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Forschung an Neuem</a:t>
            </a:r>
          </a:p>
        </p:txBody>
      </p:sp>
      <p:sp>
        <p:nvSpPr>
          <p:cNvPr id="91" name="Rechteck 90"/>
          <p:cNvSpPr/>
          <p:nvPr/>
        </p:nvSpPr>
        <p:spPr>
          <a:xfrm>
            <a:off x="7709450" y="3181689"/>
            <a:ext cx="2274982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de-DE" dirty="0"/>
              <a:t>Lernen und Erklären</a:t>
            </a:r>
          </a:p>
        </p:txBody>
      </p:sp>
      <p:sp>
        <p:nvSpPr>
          <p:cNvPr id="92" name="Textfeld 91"/>
          <p:cNvSpPr txBox="1"/>
          <p:nvPr/>
        </p:nvSpPr>
        <p:spPr>
          <a:xfrm>
            <a:off x="8653005" y="5674047"/>
            <a:ext cx="101822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  <a:latin typeface="8-bit pusab" panose="00000400000000000000" pitchFamily="2" charset="0"/>
              </a:rPr>
              <a:t>0010110110</a:t>
            </a:r>
          </a:p>
        </p:txBody>
      </p:sp>
      <p:sp>
        <p:nvSpPr>
          <p:cNvPr id="93" name="Rechteck 92"/>
          <p:cNvSpPr/>
          <p:nvPr/>
        </p:nvSpPr>
        <p:spPr>
          <a:xfrm>
            <a:off x="2961820" y="4214463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Hochschule</a:t>
            </a:r>
          </a:p>
        </p:txBody>
      </p:sp>
      <p:sp>
        <p:nvSpPr>
          <p:cNvPr id="94" name="Rechteck 93"/>
          <p:cNvSpPr/>
          <p:nvPr/>
        </p:nvSpPr>
        <p:spPr>
          <a:xfrm>
            <a:off x="4644007" y="4214463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Universität</a:t>
            </a:r>
          </a:p>
        </p:txBody>
      </p:sp>
      <p:sp>
        <p:nvSpPr>
          <p:cNvPr id="95" name="Rechteck 94"/>
          <p:cNvSpPr/>
          <p:nvPr/>
        </p:nvSpPr>
        <p:spPr>
          <a:xfrm>
            <a:off x="7042700" y="4225873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Industrie</a:t>
            </a:r>
          </a:p>
        </p:txBody>
      </p:sp>
      <p:sp>
        <p:nvSpPr>
          <p:cNvPr id="96" name="Rechteck 95"/>
          <p:cNvSpPr/>
          <p:nvPr/>
        </p:nvSpPr>
        <p:spPr>
          <a:xfrm>
            <a:off x="8832304" y="4225873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Hochschule</a:t>
            </a:r>
          </a:p>
        </p:txBody>
      </p:sp>
      <p:pic>
        <p:nvPicPr>
          <p:cNvPr id="99" name="Grafik 9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4362" y="5544498"/>
            <a:ext cx="582159" cy="404782"/>
          </a:xfrm>
          <a:prstGeom prst="rect">
            <a:avLst/>
          </a:prstGeom>
        </p:spPr>
      </p:pic>
      <p:sp>
        <p:nvSpPr>
          <p:cNvPr id="53" name="Rechteck 52"/>
          <p:cNvSpPr/>
          <p:nvPr/>
        </p:nvSpPr>
        <p:spPr>
          <a:xfrm>
            <a:off x="2735937" y="2060848"/>
            <a:ext cx="1850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 smtClean="0"/>
              <a:t>Dipl</a:t>
            </a:r>
            <a:r>
              <a:rPr lang="de-DE" sz="2000" dirty="0"/>
              <a:t>. Ing. (FH) </a:t>
            </a:r>
          </a:p>
        </p:txBody>
      </p:sp>
      <p:sp>
        <p:nvSpPr>
          <p:cNvPr id="54" name="Rechteck 53"/>
          <p:cNvSpPr/>
          <p:nvPr/>
        </p:nvSpPr>
        <p:spPr>
          <a:xfrm>
            <a:off x="1413839" y="2060848"/>
            <a:ext cx="15188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 smtClean="0"/>
              <a:t>Dr</a:t>
            </a:r>
            <a:r>
              <a:rPr lang="de-DE" sz="2000" dirty="0"/>
              <a:t>. </a:t>
            </a:r>
            <a:r>
              <a:rPr lang="de-DE" sz="2000" dirty="0" err="1"/>
              <a:t>rer</a:t>
            </a:r>
            <a:r>
              <a:rPr lang="de-DE" sz="2000" dirty="0"/>
              <a:t>. nat. </a:t>
            </a:r>
          </a:p>
        </p:txBody>
      </p:sp>
      <p:sp>
        <p:nvSpPr>
          <p:cNvPr id="55" name="Rechteck 54"/>
          <p:cNvSpPr/>
          <p:nvPr/>
        </p:nvSpPr>
        <p:spPr>
          <a:xfrm>
            <a:off x="797419" y="2060848"/>
            <a:ext cx="7954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/>
              <a:t>Prof. </a:t>
            </a:r>
          </a:p>
        </p:txBody>
      </p:sp>
      <p:sp>
        <p:nvSpPr>
          <p:cNvPr id="56" name="Rechteck 55"/>
          <p:cNvSpPr/>
          <p:nvPr/>
        </p:nvSpPr>
        <p:spPr>
          <a:xfrm>
            <a:off x="4436697" y="2060848"/>
            <a:ext cx="15152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 smtClean="0"/>
              <a:t>Tim Fischer</a:t>
            </a:r>
            <a:endParaRPr lang="de-DE" sz="2000" dirty="0"/>
          </a:p>
        </p:txBody>
      </p:sp>
      <p:pic>
        <p:nvPicPr>
          <p:cNvPr id="101" name="Grafik 100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5920" y="5325054"/>
            <a:ext cx="732605" cy="696234"/>
          </a:xfrm>
          <a:prstGeom prst="ellipse">
            <a:avLst/>
          </a:prstGeom>
        </p:spPr>
      </p:pic>
      <p:pic>
        <p:nvPicPr>
          <p:cNvPr id="50" name="Bild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116632"/>
            <a:ext cx="810000" cy="810000"/>
          </a:xfrm>
          <a:prstGeom prst="rect">
            <a:avLst/>
          </a:prstGeom>
        </p:spPr>
      </p:pic>
      <p:sp>
        <p:nvSpPr>
          <p:cNvPr id="51" name="Rechteck 50"/>
          <p:cNvSpPr/>
          <p:nvPr/>
        </p:nvSpPr>
        <p:spPr>
          <a:xfrm>
            <a:off x="407368" y="6268670"/>
            <a:ext cx="61587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00" dirty="0" smtClean="0">
                <a:latin typeface="Arial" panose="020B0604020202020204" pitchFamily="34" charset="0"/>
              </a:rPr>
              <a:t>Eigenes Bild</a:t>
            </a:r>
            <a:endParaRPr lang="de-DE" sz="600" dirty="0"/>
          </a:p>
        </p:txBody>
      </p:sp>
      <p:grpSp>
        <p:nvGrpSpPr>
          <p:cNvPr id="52" name="Gruppieren 51"/>
          <p:cNvGrpSpPr/>
          <p:nvPr/>
        </p:nvGrpSpPr>
        <p:grpSpPr>
          <a:xfrm>
            <a:off x="7392144" y="5589240"/>
            <a:ext cx="648072" cy="340782"/>
            <a:chOff x="1912435" y="3571453"/>
            <a:chExt cx="4461014" cy="2345777"/>
          </a:xfrm>
        </p:grpSpPr>
        <p:sp>
          <p:nvSpPr>
            <p:cNvPr id="57" name="Freihandform 56"/>
            <p:cNvSpPr/>
            <p:nvPr/>
          </p:nvSpPr>
          <p:spPr>
            <a:xfrm rot="21074039" flipH="1">
              <a:off x="1912435" y="3571453"/>
              <a:ext cx="4461014" cy="2259892"/>
            </a:xfrm>
            <a:custGeom>
              <a:avLst/>
              <a:gdLst>
                <a:gd name="connsiteX0" fmla="*/ 2068700 w 4461014"/>
                <a:gd name="connsiteY0" fmla="*/ 35840 h 2259892"/>
                <a:gd name="connsiteX1" fmla="*/ 1142610 w 4461014"/>
                <a:gd name="connsiteY1" fmla="*/ 541509 h 2259892"/>
                <a:gd name="connsiteX2" fmla="*/ 1132200 w 4461014"/>
                <a:gd name="connsiteY2" fmla="*/ 564790 h 2259892"/>
                <a:gd name="connsiteX3" fmla="*/ 1128154 w 4461014"/>
                <a:gd name="connsiteY3" fmla="*/ 568315 h 2259892"/>
                <a:gd name="connsiteX4" fmla="*/ 981536 w 4461014"/>
                <a:gd name="connsiteY4" fmla="*/ 851139 h 2259892"/>
                <a:gd name="connsiteX5" fmla="*/ 962191 w 4461014"/>
                <a:gd name="connsiteY5" fmla="*/ 1002196 h 2259892"/>
                <a:gd name="connsiteX6" fmla="*/ 802816 w 4461014"/>
                <a:gd name="connsiteY6" fmla="*/ 1049412 h 2259892"/>
                <a:gd name="connsiteX7" fmla="*/ 3556 w 4461014"/>
                <a:gd name="connsiteY7" fmla="*/ 1786207 h 2259892"/>
                <a:gd name="connsiteX8" fmla="*/ 10650 w 4461014"/>
                <a:gd name="connsiteY8" fmla="*/ 1804501 h 2259892"/>
                <a:gd name="connsiteX9" fmla="*/ 5556 w 4461014"/>
                <a:gd name="connsiteY9" fmla="*/ 1845179 h 2259892"/>
                <a:gd name="connsiteX10" fmla="*/ 11462 w 4461014"/>
                <a:gd name="connsiteY10" fmla="*/ 1969660 h 2259892"/>
                <a:gd name="connsiteX11" fmla="*/ 225166 w 4461014"/>
                <a:gd name="connsiteY11" fmla="*/ 2258846 h 2259892"/>
                <a:gd name="connsiteX12" fmla="*/ 256317 w 4461014"/>
                <a:gd name="connsiteY12" fmla="*/ 2247732 h 2259892"/>
                <a:gd name="connsiteX13" fmla="*/ 245582 w 4461014"/>
                <a:gd name="connsiteY13" fmla="*/ 2205826 h 2259892"/>
                <a:gd name="connsiteX14" fmla="*/ 613843 w 4461014"/>
                <a:gd name="connsiteY14" fmla="*/ 1688641 h 2259892"/>
                <a:gd name="connsiteX15" fmla="*/ 1097928 w 4461014"/>
                <a:gd name="connsiteY15" fmla="*/ 1981608 h 2259892"/>
                <a:gd name="connsiteX16" fmla="*/ 1117929 w 4461014"/>
                <a:gd name="connsiteY16" fmla="*/ 2059683 h 2259892"/>
                <a:gd name="connsiteX17" fmla="*/ 3358166 w 4461014"/>
                <a:gd name="connsiteY17" fmla="*/ 1714236 h 2259892"/>
                <a:gd name="connsiteX18" fmla="*/ 3353718 w 4461014"/>
                <a:gd name="connsiteY18" fmla="*/ 1633763 h 2259892"/>
                <a:gd name="connsiteX19" fmla="*/ 3727064 w 4461014"/>
                <a:gd name="connsiteY19" fmla="*/ 1208580 h 2259892"/>
                <a:gd name="connsiteX20" fmla="*/ 4211149 w 4461014"/>
                <a:gd name="connsiteY20" fmla="*/ 1501546 h 2259892"/>
                <a:gd name="connsiteX21" fmla="*/ 4230901 w 4461014"/>
                <a:gd name="connsiteY21" fmla="*/ 1578649 h 2259892"/>
                <a:gd name="connsiteX22" fmla="*/ 4236685 w 4461014"/>
                <a:gd name="connsiteY22" fmla="*/ 1585250 h 2259892"/>
                <a:gd name="connsiteX23" fmla="*/ 4337328 w 4461014"/>
                <a:gd name="connsiteY23" fmla="*/ 1624747 h 2259892"/>
                <a:gd name="connsiteX24" fmla="*/ 4453991 w 4461014"/>
                <a:gd name="connsiteY24" fmla="*/ 1284618 h 2259892"/>
                <a:gd name="connsiteX25" fmla="*/ 4371301 w 4461014"/>
                <a:gd name="connsiteY25" fmla="*/ 1069581 h 2259892"/>
                <a:gd name="connsiteX26" fmla="*/ 4371187 w 4461014"/>
                <a:gd name="connsiteY26" fmla="*/ 1069451 h 2259892"/>
                <a:gd name="connsiteX27" fmla="*/ 4353348 w 4461014"/>
                <a:gd name="connsiteY27" fmla="*/ 1015063 h 2259892"/>
                <a:gd name="connsiteX28" fmla="*/ 4088723 w 4461014"/>
                <a:gd name="connsiteY28" fmla="*/ 787662 h 2259892"/>
                <a:gd name="connsiteX29" fmla="*/ 3902820 w 4461014"/>
                <a:gd name="connsiteY29" fmla="*/ 719130 h 2259892"/>
                <a:gd name="connsiteX30" fmla="*/ 3887940 w 4461014"/>
                <a:gd name="connsiteY30" fmla="*/ 636530 h 2259892"/>
                <a:gd name="connsiteX31" fmla="*/ 2492321 w 4461014"/>
                <a:gd name="connsiteY31" fmla="*/ 0 h 2259892"/>
                <a:gd name="connsiteX32" fmla="*/ 2068700 w 4461014"/>
                <a:gd name="connsiteY32" fmla="*/ 35840 h 2259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61014" h="2259892">
                  <a:moveTo>
                    <a:pt x="2068700" y="35840"/>
                  </a:moveTo>
                  <a:cubicBezTo>
                    <a:pt x="1633780" y="111540"/>
                    <a:pt x="1288211" y="300730"/>
                    <a:pt x="1142610" y="541509"/>
                  </a:cubicBezTo>
                  <a:lnTo>
                    <a:pt x="1132200" y="564790"/>
                  </a:lnTo>
                  <a:lnTo>
                    <a:pt x="1128154" y="568315"/>
                  </a:lnTo>
                  <a:cubicBezTo>
                    <a:pt x="1064596" y="634229"/>
                    <a:pt x="1010702" y="733712"/>
                    <a:pt x="981536" y="851139"/>
                  </a:cubicBezTo>
                  <a:lnTo>
                    <a:pt x="962191" y="1002196"/>
                  </a:lnTo>
                  <a:lnTo>
                    <a:pt x="802816" y="1049412"/>
                  </a:lnTo>
                  <a:cubicBezTo>
                    <a:pt x="295165" y="1224110"/>
                    <a:pt x="-38432" y="1513910"/>
                    <a:pt x="3556" y="1786207"/>
                  </a:cubicBezTo>
                  <a:lnTo>
                    <a:pt x="10650" y="1804501"/>
                  </a:lnTo>
                  <a:lnTo>
                    <a:pt x="5556" y="1845179"/>
                  </a:lnTo>
                  <a:cubicBezTo>
                    <a:pt x="3002" y="1884113"/>
                    <a:pt x="4762" y="1926214"/>
                    <a:pt x="11462" y="1969660"/>
                  </a:cubicBezTo>
                  <a:cubicBezTo>
                    <a:pt x="38259" y="2143441"/>
                    <a:pt x="133937" y="2272914"/>
                    <a:pt x="225166" y="2258846"/>
                  </a:cubicBezTo>
                  <a:lnTo>
                    <a:pt x="256317" y="2247732"/>
                  </a:lnTo>
                  <a:lnTo>
                    <a:pt x="245582" y="2205826"/>
                  </a:lnTo>
                  <a:cubicBezTo>
                    <a:pt x="207284" y="1957461"/>
                    <a:pt x="372159" y="1725909"/>
                    <a:pt x="613843" y="1688641"/>
                  </a:cubicBezTo>
                  <a:cubicBezTo>
                    <a:pt x="825316" y="1656031"/>
                    <a:pt x="1025523" y="1782976"/>
                    <a:pt x="1097928" y="1981608"/>
                  </a:cubicBezTo>
                  <a:lnTo>
                    <a:pt x="1117929" y="2059683"/>
                  </a:lnTo>
                  <a:lnTo>
                    <a:pt x="3358166" y="1714236"/>
                  </a:lnTo>
                  <a:lnTo>
                    <a:pt x="3353718" y="1633763"/>
                  </a:lnTo>
                  <a:cubicBezTo>
                    <a:pt x="3362924" y="1422547"/>
                    <a:pt x="3515591" y="1241190"/>
                    <a:pt x="3727064" y="1208580"/>
                  </a:cubicBezTo>
                  <a:cubicBezTo>
                    <a:pt x="3938537" y="1175970"/>
                    <a:pt x="4138745" y="1302915"/>
                    <a:pt x="4211149" y="1501546"/>
                  </a:cubicBezTo>
                  <a:lnTo>
                    <a:pt x="4230901" y="1578649"/>
                  </a:lnTo>
                  <a:lnTo>
                    <a:pt x="4236685" y="1585250"/>
                  </a:lnTo>
                  <a:cubicBezTo>
                    <a:pt x="4268281" y="1615113"/>
                    <a:pt x="4303117" y="1630022"/>
                    <a:pt x="4337328" y="1624747"/>
                  </a:cubicBezTo>
                  <a:cubicBezTo>
                    <a:pt x="4428556" y="1610680"/>
                    <a:pt x="4480788" y="1458399"/>
                    <a:pt x="4453991" y="1284618"/>
                  </a:cubicBezTo>
                  <a:cubicBezTo>
                    <a:pt x="4440592" y="1197727"/>
                    <a:pt x="4409974" y="1121914"/>
                    <a:pt x="4371301" y="1069581"/>
                  </a:cubicBezTo>
                  <a:lnTo>
                    <a:pt x="4371187" y="1069451"/>
                  </a:lnTo>
                  <a:lnTo>
                    <a:pt x="4353348" y="1015063"/>
                  </a:lnTo>
                  <a:cubicBezTo>
                    <a:pt x="4306509" y="924075"/>
                    <a:pt x="4214465" y="847188"/>
                    <a:pt x="4088723" y="787662"/>
                  </a:cubicBezTo>
                  <a:lnTo>
                    <a:pt x="3902820" y="719130"/>
                  </a:lnTo>
                  <a:lnTo>
                    <a:pt x="3887940" y="636530"/>
                  </a:lnTo>
                  <a:cubicBezTo>
                    <a:pt x="3755105" y="273263"/>
                    <a:pt x="3180738" y="0"/>
                    <a:pt x="2492321" y="0"/>
                  </a:cubicBezTo>
                  <a:cubicBezTo>
                    <a:pt x="2344803" y="0"/>
                    <a:pt x="2202522" y="12548"/>
                    <a:pt x="2068700" y="3584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58" name="Ellipse 57"/>
            <p:cNvSpPr/>
            <p:nvPr/>
          </p:nvSpPr>
          <p:spPr>
            <a:xfrm flipH="1">
              <a:off x="2233072" y="5007189"/>
              <a:ext cx="885556" cy="91004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3" name="Ellipse 82"/>
            <p:cNvSpPr/>
            <p:nvPr/>
          </p:nvSpPr>
          <p:spPr>
            <a:xfrm flipH="1">
              <a:off x="5383089" y="5007189"/>
              <a:ext cx="885556" cy="91004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2903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  <p:bldP spid="88" grpId="0" animBg="1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53" grpId="0"/>
      <p:bldP spid="54" grpId="0"/>
      <p:bldP spid="55" grpId="0"/>
      <p:bldP spid="5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b="0" dirty="0" smtClean="0"/>
              <a:t>Magnete und Bewegung </a:t>
            </a:r>
            <a:r>
              <a:rPr lang="de-DE" b="0" dirty="0"/>
              <a:t/>
            </a:r>
            <a:br>
              <a:rPr lang="de-DE" b="0" dirty="0"/>
            </a:br>
            <a:r>
              <a:rPr lang="de-DE" dirty="0" smtClean="0"/>
              <a:t>Experiment 3: Da Läuft was</a:t>
            </a:r>
            <a:endParaRPr lang="de-DE" dirty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0DD9277-7B03-46BA-A1AA-E0A86CA0F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5DEE2ED-DBC3-4D9A-AFA9-3BDED5578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Duplomotor</a:t>
            </a:r>
            <a:r>
              <a:rPr lang="de-DE" dirty="0"/>
              <a:t> bis Alufolienbremse | Tim Fischer, Lucas Wildermuth / T1/MR | </a:t>
            </a:r>
            <a:r>
              <a:rPr lang="de-DE" dirty="0" err="1"/>
              <a:t>WiSe</a:t>
            </a:r>
            <a:r>
              <a:rPr lang="de-DE" dirty="0"/>
              <a:t> 2019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48BBC2E6-60FE-4027-B3AE-1C7F349E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15" name="Inhaltsplatzhalter 5"/>
          <p:cNvSpPr>
            <a:spLocks noGrp="1"/>
          </p:cNvSpPr>
          <p:nvPr>
            <p:ph idx="13"/>
          </p:nvPr>
        </p:nvSpPr>
        <p:spPr>
          <a:xfrm>
            <a:off x="406405" y="2033591"/>
            <a:ext cx="4609475" cy="4210049"/>
          </a:xfrm>
        </p:spPr>
        <p:txBody>
          <a:bodyPr/>
          <a:lstStyle/>
          <a:p>
            <a:pPr lvl="1"/>
            <a:r>
              <a:rPr lang="de-DE" dirty="0" smtClean="0"/>
              <a:t>Versuch</a:t>
            </a:r>
          </a:p>
          <a:p>
            <a:pPr lvl="5"/>
            <a:r>
              <a:rPr lang="de-DE" b="1" dirty="0" smtClean="0">
                <a:solidFill>
                  <a:schemeClr val="bg1">
                    <a:lumMod val="65000"/>
                  </a:schemeClr>
                </a:solidFill>
              </a:rPr>
              <a:t>Alufolie</a:t>
            </a:r>
            <a:r>
              <a:rPr lang="de-DE" dirty="0" smtClean="0"/>
              <a:t>, </a:t>
            </a:r>
            <a:r>
              <a:rPr lang="de-DE" b="1" dirty="0" smtClean="0">
                <a:solidFill>
                  <a:srgbClr val="869800"/>
                </a:solidFill>
              </a:rPr>
              <a:t>Batterie</a:t>
            </a:r>
            <a:r>
              <a:rPr lang="de-DE" dirty="0" smtClean="0"/>
              <a:t>, </a:t>
            </a:r>
            <a:r>
              <a:rPr lang="de-DE" b="1" dirty="0" smtClean="0">
                <a:solidFill>
                  <a:srgbClr val="00B050"/>
                </a:solidFill>
              </a:rPr>
              <a:t>M</a:t>
            </a:r>
            <a:r>
              <a:rPr lang="de-DE" b="1" dirty="0" smtClean="0">
                <a:solidFill>
                  <a:srgbClr val="7DAF01"/>
                </a:solidFill>
              </a:rPr>
              <a:t>a</a:t>
            </a:r>
            <a:r>
              <a:rPr lang="de-DE" b="1" dirty="0" smtClean="0">
                <a:solidFill>
                  <a:srgbClr val="AE9502"/>
                </a:solidFill>
              </a:rPr>
              <a:t>gn</a:t>
            </a:r>
            <a:r>
              <a:rPr lang="de-DE" b="1" dirty="0" smtClean="0">
                <a:solidFill>
                  <a:srgbClr val="E16C01"/>
                </a:solidFill>
              </a:rPr>
              <a:t>e</a:t>
            </a:r>
            <a:r>
              <a:rPr lang="de-DE" b="1" dirty="0" smtClean="0">
                <a:solidFill>
                  <a:srgbClr val="FF0000"/>
                </a:solidFill>
              </a:rPr>
              <a:t>te</a:t>
            </a:r>
            <a:endParaRPr lang="de-DE" dirty="0" smtClean="0"/>
          </a:p>
          <a:p>
            <a:pPr lvl="1"/>
            <a:endParaRPr lang="de-DE" dirty="0" smtClean="0"/>
          </a:p>
        </p:txBody>
      </p:sp>
      <p:sp>
        <p:nvSpPr>
          <p:cNvPr id="44" name="Rechteck 43"/>
          <p:cNvSpPr/>
          <p:nvPr/>
        </p:nvSpPr>
        <p:spPr>
          <a:xfrm>
            <a:off x="5375920" y="4077072"/>
            <a:ext cx="6552728" cy="22322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5" name="Gruppieren 44"/>
          <p:cNvGrpSpPr/>
          <p:nvPr/>
        </p:nvGrpSpPr>
        <p:grpSpPr>
          <a:xfrm>
            <a:off x="5087888" y="2475424"/>
            <a:ext cx="3600400" cy="2465744"/>
            <a:chOff x="8460685" y="2681353"/>
            <a:chExt cx="5204539" cy="3564343"/>
          </a:xfrm>
        </p:grpSpPr>
        <p:sp>
          <p:nvSpPr>
            <p:cNvPr id="46" name="Ellipse 45"/>
            <p:cNvSpPr/>
            <p:nvPr/>
          </p:nvSpPr>
          <p:spPr>
            <a:xfrm>
              <a:off x="8460685" y="2717304"/>
              <a:ext cx="3361038" cy="3361039"/>
            </a:xfrm>
            <a:prstGeom prst="ellipse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  <a:scene3d>
              <a:camera prst="perspectiveRight">
                <a:rot lat="600000" lon="18600000" rev="0"/>
              </a:camera>
              <a:lightRig rig="threePt" dir="t"/>
            </a:scene3d>
            <a:sp3d z="127000" extrusionH="254000">
              <a:extrusionClr>
                <a:srgbClr val="00B05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Freihandform 46"/>
            <p:cNvSpPr/>
            <p:nvPr/>
          </p:nvSpPr>
          <p:spPr>
            <a:xfrm>
              <a:off x="8571562" y="2681353"/>
              <a:ext cx="5093662" cy="3564343"/>
            </a:xfrm>
            <a:custGeom>
              <a:avLst/>
              <a:gdLst>
                <a:gd name="connsiteX0" fmla="*/ 4841634 w 5093662"/>
                <a:gd name="connsiteY0" fmla="*/ 3060287 h 3564343"/>
                <a:gd name="connsiteX1" fmla="*/ 5093662 w 5093662"/>
                <a:gd name="connsiteY1" fmla="*/ 3312315 h 3564343"/>
                <a:gd name="connsiteX2" fmla="*/ 4841634 w 5093662"/>
                <a:gd name="connsiteY2" fmla="*/ 3564343 h 3564343"/>
                <a:gd name="connsiteX3" fmla="*/ 4589606 w 5093662"/>
                <a:gd name="connsiteY3" fmla="*/ 3312315 h 3564343"/>
                <a:gd name="connsiteX4" fmla="*/ 4841634 w 5093662"/>
                <a:gd name="connsiteY4" fmla="*/ 3060287 h 3564343"/>
                <a:gd name="connsiteX5" fmla="*/ 1229047 w 5093662"/>
                <a:gd name="connsiteY5" fmla="*/ 0 h 3564343"/>
                <a:gd name="connsiteX6" fmla="*/ 1797492 w 5093662"/>
                <a:gd name="connsiteY6" fmla="*/ 28112 h 3564343"/>
                <a:gd name="connsiteX7" fmla="*/ 1699934 w 5093662"/>
                <a:gd name="connsiteY7" fmla="*/ 36553 h 3564343"/>
                <a:gd name="connsiteX8" fmla="*/ 603745 w 5093662"/>
                <a:gd name="connsiteY8" fmla="*/ 1552771 h 3564343"/>
                <a:gd name="connsiteX9" fmla="*/ 1300549 w 5093662"/>
                <a:gd name="connsiteY9" fmla="*/ 3367901 h 3564343"/>
                <a:gd name="connsiteX10" fmla="*/ 1364094 w 5093662"/>
                <a:gd name="connsiteY10" fmla="*/ 3382841 h 3564343"/>
                <a:gd name="connsiteX11" fmla="*/ 1362934 w 5093662"/>
                <a:gd name="connsiteY11" fmla="*/ 3387439 h 3564343"/>
                <a:gd name="connsiteX12" fmla="*/ 843899 w 5093662"/>
                <a:gd name="connsiteY12" fmla="*/ 3256466 h 3564343"/>
                <a:gd name="connsiteX13" fmla="*/ 840930 w 5093662"/>
                <a:gd name="connsiteY13" fmla="*/ 3256247 h 3564343"/>
                <a:gd name="connsiteX14" fmla="*/ 28676 w 5093662"/>
                <a:gd name="connsiteY14" fmla="*/ 1471553 h 3564343"/>
                <a:gd name="connsiteX15" fmla="*/ 1225502 w 5093662"/>
                <a:gd name="connsiteY15" fmla="*/ 1202 h 3564343"/>
                <a:gd name="connsiteX16" fmla="*/ 1228974 w 5093662"/>
                <a:gd name="connsiteY16" fmla="*/ 1459 h 356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093662" h="3564343">
                  <a:moveTo>
                    <a:pt x="4841634" y="3060287"/>
                  </a:moveTo>
                  <a:cubicBezTo>
                    <a:pt x="4980825" y="3060287"/>
                    <a:pt x="5093662" y="3173124"/>
                    <a:pt x="5093662" y="3312315"/>
                  </a:cubicBezTo>
                  <a:cubicBezTo>
                    <a:pt x="5093662" y="3451506"/>
                    <a:pt x="4980825" y="3564343"/>
                    <a:pt x="4841634" y="3564343"/>
                  </a:cubicBezTo>
                  <a:cubicBezTo>
                    <a:pt x="4702443" y="3564343"/>
                    <a:pt x="4589606" y="3451506"/>
                    <a:pt x="4589606" y="3312315"/>
                  </a:cubicBezTo>
                  <a:cubicBezTo>
                    <a:pt x="4589606" y="3173124"/>
                    <a:pt x="4702443" y="3060287"/>
                    <a:pt x="4841634" y="3060287"/>
                  </a:cubicBezTo>
                  <a:close/>
                  <a:moveTo>
                    <a:pt x="1229047" y="0"/>
                  </a:moveTo>
                  <a:lnTo>
                    <a:pt x="1797492" y="28112"/>
                  </a:lnTo>
                  <a:lnTo>
                    <a:pt x="1699934" y="36553"/>
                  </a:lnTo>
                  <a:cubicBezTo>
                    <a:pt x="1193385" y="119653"/>
                    <a:pt x="727236" y="741366"/>
                    <a:pt x="603745" y="1552771"/>
                  </a:cubicBezTo>
                  <a:cubicBezTo>
                    <a:pt x="471435" y="2422133"/>
                    <a:pt x="779458" y="3200619"/>
                    <a:pt x="1300549" y="3367901"/>
                  </a:cubicBezTo>
                  <a:lnTo>
                    <a:pt x="1364094" y="3382841"/>
                  </a:lnTo>
                  <a:lnTo>
                    <a:pt x="1362934" y="3387439"/>
                  </a:lnTo>
                  <a:lnTo>
                    <a:pt x="843899" y="3256466"/>
                  </a:lnTo>
                  <a:lnTo>
                    <a:pt x="840930" y="3256247"/>
                  </a:lnTo>
                  <a:cubicBezTo>
                    <a:pt x="255877" y="3167206"/>
                    <a:pt x="-107783" y="2368171"/>
                    <a:pt x="28676" y="1471553"/>
                  </a:cubicBezTo>
                  <a:cubicBezTo>
                    <a:pt x="156605" y="630974"/>
                    <a:pt x="678674" y="3043"/>
                    <a:pt x="1225502" y="1202"/>
                  </a:cubicBezTo>
                  <a:lnTo>
                    <a:pt x="1228974" y="1459"/>
                  </a:lnTo>
                  <a:close/>
                </a:path>
              </a:pathLst>
            </a:custGeom>
            <a:gradFill flip="none" rotWithShape="1">
              <a:gsLst>
                <a:gs pos="68000">
                  <a:srgbClr val="01B854"/>
                </a:gs>
                <a:gs pos="77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8" name="Ellipse 47"/>
          <p:cNvSpPr/>
          <p:nvPr/>
        </p:nvSpPr>
        <p:spPr>
          <a:xfrm>
            <a:off x="8521777" y="3047182"/>
            <a:ext cx="1769321" cy="227409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scene3d>
            <a:camera prst="perspectiveRight">
              <a:rot lat="600000" lon="18600000" rev="0"/>
            </a:camera>
            <a:lightRig rig="threePt" dir="t"/>
          </a:scene3d>
          <a:sp3d z="127000" extrusionH="4826000" contourW="19050">
            <a:extrusionClr>
              <a:srgbClr val="B4CC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6" name="Ellipse 75"/>
          <p:cNvSpPr/>
          <p:nvPr/>
        </p:nvSpPr>
        <p:spPr>
          <a:xfrm>
            <a:off x="9336360" y="3933006"/>
            <a:ext cx="390920" cy="50244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scene3d>
            <a:camera prst="perspectiveRight">
              <a:rot lat="600000" lon="18600000" rev="0"/>
            </a:camera>
            <a:lightRig rig="threePt" dir="t"/>
          </a:scene3d>
          <a:sp3d z="127000" extrusionH="127000" contourW="19050"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6"/>
          <p:cNvGrpSpPr/>
          <p:nvPr/>
        </p:nvGrpSpPr>
        <p:grpSpPr>
          <a:xfrm>
            <a:off x="8400256" y="2528953"/>
            <a:ext cx="5112568" cy="3564343"/>
            <a:chOff x="8400256" y="2528953"/>
            <a:chExt cx="5112568" cy="3564343"/>
          </a:xfrm>
        </p:grpSpPr>
        <p:sp>
          <p:nvSpPr>
            <p:cNvPr id="49" name="Ellipse 48"/>
            <p:cNvSpPr/>
            <p:nvPr/>
          </p:nvSpPr>
          <p:spPr>
            <a:xfrm>
              <a:off x="8400256" y="2564904"/>
              <a:ext cx="3361038" cy="3361038"/>
            </a:xfrm>
            <a:prstGeom prst="ellipse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  <a:scene3d>
              <a:camera prst="perspectiveRight">
                <a:rot lat="600000" lon="18600000" rev="0"/>
              </a:camera>
              <a:lightRig rig="threePt" dir="t"/>
            </a:scene3d>
            <a:sp3d z="127000" extrusionH="762000">
              <a:extrusionClr>
                <a:srgbClr val="00B05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Freihandform 74"/>
            <p:cNvSpPr/>
            <p:nvPr/>
          </p:nvSpPr>
          <p:spPr>
            <a:xfrm>
              <a:off x="8419162" y="2528953"/>
              <a:ext cx="5093662" cy="3564343"/>
            </a:xfrm>
            <a:custGeom>
              <a:avLst/>
              <a:gdLst>
                <a:gd name="connsiteX0" fmla="*/ 4841634 w 5093662"/>
                <a:gd name="connsiteY0" fmla="*/ 3060287 h 3564343"/>
                <a:gd name="connsiteX1" fmla="*/ 5093662 w 5093662"/>
                <a:gd name="connsiteY1" fmla="*/ 3312315 h 3564343"/>
                <a:gd name="connsiteX2" fmla="*/ 4841634 w 5093662"/>
                <a:gd name="connsiteY2" fmla="*/ 3564343 h 3564343"/>
                <a:gd name="connsiteX3" fmla="*/ 4589606 w 5093662"/>
                <a:gd name="connsiteY3" fmla="*/ 3312315 h 3564343"/>
                <a:gd name="connsiteX4" fmla="*/ 4841634 w 5093662"/>
                <a:gd name="connsiteY4" fmla="*/ 3060287 h 3564343"/>
                <a:gd name="connsiteX5" fmla="*/ 1229047 w 5093662"/>
                <a:gd name="connsiteY5" fmla="*/ 0 h 3564343"/>
                <a:gd name="connsiteX6" fmla="*/ 1797492 w 5093662"/>
                <a:gd name="connsiteY6" fmla="*/ 28112 h 3564343"/>
                <a:gd name="connsiteX7" fmla="*/ 1699934 w 5093662"/>
                <a:gd name="connsiteY7" fmla="*/ 36553 h 3564343"/>
                <a:gd name="connsiteX8" fmla="*/ 603745 w 5093662"/>
                <a:gd name="connsiteY8" fmla="*/ 1552771 h 3564343"/>
                <a:gd name="connsiteX9" fmla="*/ 1300549 w 5093662"/>
                <a:gd name="connsiteY9" fmla="*/ 3367901 h 3564343"/>
                <a:gd name="connsiteX10" fmla="*/ 1364094 w 5093662"/>
                <a:gd name="connsiteY10" fmla="*/ 3382841 h 3564343"/>
                <a:gd name="connsiteX11" fmla="*/ 1362934 w 5093662"/>
                <a:gd name="connsiteY11" fmla="*/ 3387439 h 3564343"/>
                <a:gd name="connsiteX12" fmla="*/ 843899 w 5093662"/>
                <a:gd name="connsiteY12" fmla="*/ 3256466 h 3564343"/>
                <a:gd name="connsiteX13" fmla="*/ 840930 w 5093662"/>
                <a:gd name="connsiteY13" fmla="*/ 3256247 h 3564343"/>
                <a:gd name="connsiteX14" fmla="*/ 28676 w 5093662"/>
                <a:gd name="connsiteY14" fmla="*/ 1471553 h 3564343"/>
                <a:gd name="connsiteX15" fmla="*/ 1225502 w 5093662"/>
                <a:gd name="connsiteY15" fmla="*/ 1202 h 3564343"/>
                <a:gd name="connsiteX16" fmla="*/ 1228974 w 5093662"/>
                <a:gd name="connsiteY16" fmla="*/ 1459 h 356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093662" h="3564343">
                  <a:moveTo>
                    <a:pt x="4841634" y="3060287"/>
                  </a:moveTo>
                  <a:cubicBezTo>
                    <a:pt x="4980825" y="3060287"/>
                    <a:pt x="5093662" y="3173124"/>
                    <a:pt x="5093662" y="3312315"/>
                  </a:cubicBezTo>
                  <a:cubicBezTo>
                    <a:pt x="5093662" y="3451506"/>
                    <a:pt x="4980825" y="3564343"/>
                    <a:pt x="4841634" y="3564343"/>
                  </a:cubicBezTo>
                  <a:cubicBezTo>
                    <a:pt x="4702443" y="3564343"/>
                    <a:pt x="4589606" y="3451506"/>
                    <a:pt x="4589606" y="3312315"/>
                  </a:cubicBezTo>
                  <a:cubicBezTo>
                    <a:pt x="4589606" y="3173124"/>
                    <a:pt x="4702443" y="3060287"/>
                    <a:pt x="4841634" y="3060287"/>
                  </a:cubicBezTo>
                  <a:close/>
                  <a:moveTo>
                    <a:pt x="1229047" y="0"/>
                  </a:moveTo>
                  <a:lnTo>
                    <a:pt x="1797492" y="28112"/>
                  </a:lnTo>
                  <a:lnTo>
                    <a:pt x="1699934" y="36553"/>
                  </a:lnTo>
                  <a:cubicBezTo>
                    <a:pt x="1193385" y="119653"/>
                    <a:pt x="727236" y="741366"/>
                    <a:pt x="603745" y="1552771"/>
                  </a:cubicBezTo>
                  <a:cubicBezTo>
                    <a:pt x="471435" y="2422133"/>
                    <a:pt x="779458" y="3200619"/>
                    <a:pt x="1300549" y="3367901"/>
                  </a:cubicBezTo>
                  <a:lnTo>
                    <a:pt x="1364094" y="3382841"/>
                  </a:lnTo>
                  <a:lnTo>
                    <a:pt x="1362934" y="3387439"/>
                  </a:lnTo>
                  <a:lnTo>
                    <a:pt x="843899" y="3256466"/>
                  </a:lnTo>
                  <a:lnTo>
                    <a:pt x="840930" y="3256247"/>
                  </a:lnTo>
                  <a:cubicBezTo>
                    <a:pt x="255877" y="3167206"/>
                    <a:pt x="-107783" y="2368171"/>
                    <a:pt x="28676" y="1471553"/>
                  </a:cubicBezTo>
                  <a:cubicBezTo>
                    <a:pt x="156605" y="630974"/>
                    <a:pt x="678674" y="3043"/>
                    <a:pt x="1225502" y="1202"/>
                  </a:cubicBezTo>
                  <a:lnTo>
                    <a:pt x="1228974" y="1459"/>
                  </a:lnTo>
                  <a:close/>
                </a:path>
              </a:pathLst>
            </a:custGeom>
            <a:gradFill flip="none" rotWithShape="1">
              <a:gsLst>
                <a:gs pos="68000">
                  <a:srgbClr val="FF0000"/>
                </a:gs>
                <a:gs pos="77000">
                  <a:srgbClr val="00B050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7" name="Bild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116632"/>
            <a:ext cx="810000" cy="81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863933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44" grpId="0" animBg="1"/>
      <p:bldP spid="48" grpId="0" animBg="1"/>
      <p:bldP spid="7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hteck 76"/>
          <p:cNvSpPr/>
          <p:nvPr/>
        </p:nvSpPr>
        <p:spPr>
          <a:xfrm>
            <a:off x="5375920" y="4077072"/>
            <a:ext cx="6552728" cy="22322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" name="Gruppieren 1"/>
          <p:cNvGrpSpPr/>
          <p:nvPr/>
        </p:nvGrpSpPr>
        <p:grpSpPr>
          <a:xfrm>
            <a:off x="5087888" y="2475424"/>
            <a:ext cx="3600400" cy="2465744"/>
            <a:chOff x="8460685" y="2681353"/>
            <a:chExt cx="5204539" cy="3564343"/>
          </a:xfrm>
        </p:grpSpPr>
        <p:sp>
          <p:nvSpPr>
            <p:cNvPr id="45" name="Ellipse 44"/>
            <p:cNvSpPr/>
            <p:nvPr/>
          </p:nvSpPr>
          <p:spPr>
            <a:xfrm>
              <a:off x="8460685" y="2717304"/>
              <a:ext cx="3361038" cy="3361039"/>
            </a:xfrm>
            <a:prstGeom prst="ellipse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  <a:scene3d>
              <a:camera prst="perspectiveRight">
                <a:rot lat="600000" lon="18600000" rev="0"/>
              </a:camera>
              <a:lightRig rig="threePt" dir="t"/>
            </a:scene3d>
            <a:sp3d z="127000" extrusionH="254000">
              <a:extrusionClr>
                <a:srgbClr val="00B05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Freihandform 45"/>
            <p:cNvSpPr/>
            <p:nvPr/>
          </p:nvSpPr>
          <p:spPr>
            <a:xfrm>
              <a:off x="8571562" y="2681353"/>
              <a:ext cx="5093662" cy="3564343"/>
            </a:xfrm>
            <a:custGeom>
              <a:avLst/>
              <a:gdLst>
                <a:gd name="connsiteX0" fmla="*/ 4841634 w 5093662"/>
                <a:gd name="connsiteY0" fmla="*/ 3060287 h 3564343"/>
                <a:gd name="connsiteX1" fmla="*/ 5093662 w 5093662"/>
                <a:gd name="connsiteY1" fmla="*/ 3312315 h 3564343"/>
                <a:gd name="connsiteX2" fmla="*/ 4841634 w 5093662"/>
                <a:gd name="connsiteY2" fmla="*/ 3564343 h 3564343"/>
                <a:gd name="connsiteX3" fmla="*/ 4589606 w 5093662"/>
                <a:gd name="connsiteY3" fmla="*/ 3312315 h 3564343"/>
                <a:gd name="connsiteX4" fmla="*/ 4841634 w 5093662"/>
                <a:gd name="connsiteY4" fmla="*/ 3060287 h 3564343"/>
                <a:gd name="connsiteX5" fmla="*/ 1229047 w 5093662"/>
                <a:gd name="connsiteY5" fmla="*/ 0 h 3564343"/>
                <a:gd name="connsiteX6" fmla="*/ 1797492 w 5093662"/>
                <a:gd name="connsiteY6" fmla="*/ 28112 h 3564343"/>
                <a:gd name="connsiteX7" fmla="*/ 1699934 w 5093662"/>
                <a:gd name="connsiteY7" fmla="*/ 36553 h 3564343"/>
                <a:gd name="connsiteX8" fmla="*/ 603745 w 5093662"/>
                <a:gd name="connsiteY8" fmla="*/ 1552771 h 3564343"/>
                <a:gd name="connsiteX9" fmla="*/ 1300549 w 5093662"/>
                <a:gd name="connsiteY9" fmla="*/ 3367901 h 3564343"/>
                <a:gd name="connsiteX10" fmla="*/ 1364094 w 5093662"/>
                <a:gd name="connsiteY10" fmla="*/ 3382841 h 3564343"/>
                <a:gd name="connsiteX11" fmla="*/ 1362934 w 5093662"/>
                <a:gd name="connsiteY11" fmla="*/ 3387439 h 3564343"/>
                <a:gd name="connsiteX12" fmla="*/ 843899 w 5093662"/>
                <a:gd name="connsiteY12" fmla="*/ 3256466 h 3564343"/>
                <a:gd name="connsiteX13" fmla="*/ 840930 w 5093662"/>
                <a:gd name="connsiteY13" fmla="*/ 3256247 h 3564343"/>
                <a:gd name="connsiteX14" fmla="*/ 28676 w 5093662"/>
                <a:gd name="connsiteY14" fmla="*/ 1471553 h 3564343"/>
                <a:gd name="connsiteX15" fmla="*/ 1225502 w 5093662"/>
                <a:gd name="connsiteY15" fmla="*/ 1202 h 3564343"/>
                <a:gd name="connsiteX16" fmla="*/ 1228974 w 5093662"/>
                <a:gd name="connsiteY16" fmla="*/ 1459 h 356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093662" h="3564343">
                  <a:moveTo>
                    <a:pt x="4841634" y="3060287"/>
                  </a:moveTo>
                  <a:cubicBezTo>
                    <a:pt x="4980825" y="3060287"/>
                    <a:pt x="5093662" y="3173124"/>
                    <a:pt x="5093662" y="3312315"/>
                  </a:cubicBezTo>
                  <a:cubicBezTo>
                    <a:pt x="5093662" y="3451506"/>
                    <a:pt x="4980825" y="3564343"/>
                    <a:pt x="4841634" y="3564343"/>
                  </a:cubicBezTo>
                  <a:cubicBezTo>
                    <a:pt x="4702443" y="3564343"/>
                    <a:pt x="4589606" y="3451506"/>
                    <a:pt x="4589606" y="3312315"/>
                  </a:cubicBezTo>
                  <a:cubicBezTo>
                    <a:pt x="4589606" y="3173124"/>
                    <a:pt x="4702443" y="3060287"/>
                    <a:pt x="4841634" y="3060287"/>
                  </a:cubicBezTo>
                  <a:close/>
                  <a:moveTo>
                    <a:pt x="1229047" y="0"/>
                  </a:moveTo>
                  <a:lnTo>
                    <a:pt x="1797492" y="28112"/>
                  </a:lnTo>
                  <a:lnTo>
                    <a:pt x="1699934" y="36553"/>
                  </a:lnTo>
                  <a:cubicBezTo>
                    <a:pt x="1193385" y="119653"/>
                    <a:pt x="727236" y="741366"/>
                    <a:pt x="603745" y="1552771"/>
                  </a:cubicBezTo>
                  <a:cubicBezTo>
                    <a:pt x="471435" y="2422133"/>
                    <a:pt x="779458" y="3200619"/>
                    <a:pt x="1300549" y="3367901"/>
                  </a:cubicBezTo>
                  <a:lnTo>
                    <a:pt x="1364094" y="3382841"/>
                  </a:lnTo>
                  <a:lnTo>
                    <a:pt x="1362934" y="3387439"/>
                  </a:lnTo>
                  <a:lnTo>
                    <a:pt x="843899" y="3256466"/>
                  </a:lnTo>
                  <a:lnTo>
                    <a:pt x="840930" y="3256247"/>
                  </a:lnTo>
                  <a:cubicBezTo>
                    <a:pt x="255877" y="3167206"/>
                    <a:pt x="-107783" y="2368171"/>
                    <a:pt x="28676" y="1471553"/>
                  </a:cubicBezTo>
                  <a:cubicBezTo>
                    <a:pt x="156605" y="630974"/>
                    <a:pt x="678674" y="3043"/>
                    <a:pt x="1225502" y="1202"/>
                  </a:cubicBezTo>
                  <a:lnTo>
                    <a:pt x="1228974" y="1459"/>
                  </a:lnTo>
                  <a:close/>
                </a:path>
              </a:pathLst>
            </a:custGeom>
            <a:gradFill flip="none" rotWithShape="1">
              <a:gsLst>
                <a:gs pos="68000">
                  <a:srgbClr val="01B854"/>
                </a:gs>
                <a:gs pos="77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406405" y="2033591"/>
            <a:ext cx="7489795" cy="4210049"/>
          </a:xfrm>
        </p:spPr>
        <p:txBody>
          <a:bodyPr/>
          <a:lstStyle/>
          <a:p>
            <a:pPr lvl="1"/>
            <a:r>
              <a:rPr lang="de-DE" dirty="0" smtClean="0"/>
              <a:t>Versuch</a:t>
            </a:r>
          </a:p>
          <a:p>
            <a:pPr lvl="5"/>
            <a:r>
              <a:rPr lang="de-DE" b="1" dirty="0" smtClean="0">
                <a:solidFill>
                  <a:schemeClr val="bg1">
                    <a:lumMod val="65000"/>
                  </a:schemeClr>
                </a:solidFill>
              </a:rPr>
              <a:t>Alufolie</a:t>
            </a:r>
            <a:r>
              <a:rPr lang="de-DE" dirty="0" smtClean="0"/>
              <a:t>, </a:t>
            </a:r>
            <a:r>
              <a:rPr lang="de-DE" b="1" dirty="0" smtClean="0">
                <a:solidFill>
                  <a:srgbClr val="869800"/>
                </a:solidFill>
              </a:rPr>
              <a:t>Batterie</a:t>
            </a:r>
            <a:r>
              <a:rPr lang="de-DE" dirty="0" smtClean="0"/>
              <a:t>, </a:t>
            </a:r>
            <a:r>
              <a:rPr lang="de-DE" b="1" dirty="0" smtClean="0">
                <a:solidFill>
                  <a:srgbClr val="00B050"/>
                </a:solidFill>
              </a:rPr>
              <a:t>M</a:t>
            </a:r>
            <a:r>
              <a:rPr lang="de-DE" b="1" dirty="0" smtClean="0">
                <a:solidFill>
                  <a:srgbClr val="7DAF01"/>
                </a:solidFill>
              </a:rPr>
              <a:t>a</a:t>
            </a:r>
            <a:r>
              <a:rPr lang="de-DE" b="1" dirty="0" smtClean="0">
                <a:solidFill>
                  <a:srgbClr val="AE9502"/>
                </a:solidFill>
              </a:rPr>
              <a:t>gn</a:t>
            </a:r>
            <a:r>
              <a:rPr lang="de-DE" b="1" dirty="0" smtClean="0">
                <a:solidFill>
                  <a:srgbClr val="E16C01"/>
                </a:solidFill>
              </a:rPr>
              <a:t>e</a:t>
            </a:r>
            <a:r>
              <a:rPr lang="de-DE" b="1" dirty="0" smtClean="0">
                <a:solidFill>
                  <a:srgbClr val="FF0000"/>
                </a:solidFill>
              </a:rPr>
              <a:t>te</a:t>
            </a:r>
            <a:endParaRPr lang="de-DE" dirty="0" smtClean="0"/>
          </a:p>
          <a:p>
            <a:pPr lvl="1"/>
            <a:endParaRPr lang="de-DE" dirty="0" smtClean="0"/>
          </a:p>
          <a:p>
            <a:pPr lvl="1"/>
            <a:r>
              <a:rPr lang="de-DE" dirty="0" smtClean="0"/>
              <a:t>Erklärung</a:t>
            </a:r>
            <a:endParaRPr lang="de-DE" dirty="0"/>
          </a:p>
          <a:p>
            <a:pPr marL="288003" lvl="5" indent="0">
              <a:buNone/>
            </a:pPr>
            <a:r>
              <a:rPr lang="de-DE" b="1" dirty="0" smtClean="0">
                <a:solidFill>
                  <a:srgbClr val="002896"/>
                </a:solidFill>
              </a:rPr>
              <a:t>   Stromfluss</a:t>
            </a:r>
            <a:endParaRPr lang="de-DE" dirty="0" smtClean="0">
              <a:solidFill>
                <a:srgbClr val="002896"/>
              </a:solidFill>
            </a:endParaRPr>
          </a:p>
          <a:p>
            <a:pPr marL="288003" lvl="5" indent="0">
              <a:buNone/>
            </a:pPr>
            <a:r>
              <a:rPr lang="de-DE" dirty="0" smtClean="0"/>
              <a:t>+ Strom durch </a:t>
            </a:r>
            <a:r>
              <a:rPr lang="de-DE" b="1" dirty="0" smtClean="0">
                <a:solidFill>
                  <a:srgbClr val="FF0000"/>
                </a:solidFill>
              </a:rPr>
              <a:t>Magnetfeld </a:t>
            </a:r>
          </a:p>
          <a:p>
            <a:pPr marL="288003" lvl="5" indent="0">
              <a:buNone/>
            </a:pPr>
            <a:r>
              <a:rPr lang="de-DE" dirty="0" smtClean="0">
                <a:solidFill>
                  <a:srgbClr val="00B050"/>
                </a:solidFill>
              </a:rPr>
              <a:t>=</a:t>
            </a:r>
            <a:r>
              <a:rPr lang="de-DE" b="1" dirty="0" smtClean="0">
                <a:solidFill>
                  <a:srgbClr val="00B050"/>
                </a:solidFill>
              </a:rPr>
              <a:t> Kraft</a:t>
            </a:r>
            <a:r>
              <a:rPr lang="de-DE" dirty="0" smtClean="0"/>
              <a:t> auf bewegte Ladungen </a:t>
            </a:r>
          </a:p>
          <a:p>
            <a:pPr marL="288003" lvl="5" indent="0">
              <a:buNone/>
            </a:pPr>
            <a:r>
              <a:rPr lang="de-DE" dirty="0" smtClean="0"/>
              <a:t>= Drehbewegung</a:t>
            </a:r>
            <a:endParaRPr lang="de-DE" dirty="0"/>
          </a:p>
          <a:p>
            <a:pPr lvl="2"/>
            <a:endParaRPr lang="de-DE" dirty="0" smtClean="0">
              <a:solidFill>
                <a:schemeClr val="tx1"/>
              </a:solidFill>
            </a:endParaRPr>
          </a:p>
        </p:txBody>
      </p:sp>
      <p:sp>
        <p:nvSpPr>
          <p:cNvPr id="98" name="Ellipse 97"/>
          <p:cNvSpPr/>
          <p:nvPr/>
        </p:nvSpPr>
        <p:spPr>
          <a:xfrm>
            <a:off x="8521777" y="3047182"/>
            <a:ext cx="1769321" cy="227409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scene3d>
            <a:camera prst="perspectiveRight">
              <a:rot lat="600000" lon="18600000" rev="0"/>
            </a:camera>
            <a:lightRig rig="threePt" dir="t"/>
          </a:scene3d>
          <a:sp3d z="127000" extrusionH="4826000" contourW="19050">
            <a:extrusionClr>
              <a:srgbClr val="B4CC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7" name="Ellipse 96"/>
          <p:cNvSpPr/>
          <p:nvPr/>
        </p:nvSpPr>
        <p:spPr>
          <a:xfrm>
            <a:off x="8400256" y="2564904"/>
            <a:ext cx="3361038" cy="3361038"/>
          </a:xfrm>
          <a:prstGeom prst="ellipse">
            <a:avLst/>
          </a:prstGeom>
          <a:solidFill>
            <a:srgbClr val="FF9999"/>
          </a:solidFill>
          <a:ln>
            <a:solidFill>
              <a:schemeClr val="tx1"/>
            </a:solidFill>
          </a:ln>
          <a:scene3d>
            <a:camera prst="perspectiveRight">
              <a:rot lat="600000" lon="18600000" rev="0"/>
            </a:camera>
            <a:lightRig rig="threePt" dir="t"/>
          </a:scene3d>
          <a:sp3d z="127000" extrusionH="762000">
            <a:extrusionClr>
              <a:srgbClr val="00B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0DD9277-7B03-46BA-A1AA-E0A86CA0F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5DEE2ED-DBC3-4D9A-AFA9-3BDED5578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Duplomotor</a:t>
            </a:r>
            <a:r>
              <a:rPr lang="de-DE" dirty="0"/>
              <a:t> bis Alufolienbremse | Tim Fischer, Lucas Wildermuth / T1/MR | </a:t>
            </a:r>
            <a:r>
              <a:rPr lang="de-DE" dirty="0" err="1"/>
              <a:t>WiSe</a:t>
            </a:r>
            <a:r>
              <a:rPr lang="de-DE" dirty="0"/>
              <a:t> 2019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48BBC2E6-60FE-4027-B3AE-1C7F349E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21</a:t>
            </a:fld>
            <a:endParaRPr lang="de-DE" dirty="0"/>
          </a:p>
        </p:txBody>
      </p:sp>
      <p:cxnSp>
        <p:nvCxnSpPr>
          <p:cNvPr id="16" name="Gerade Verbindung mit Pfeil 15"/>
          <p:cNvCxnSpPr/>
          <p:nvPr/>
        </p:nvCxnSpPr>
        <p:spPr>
          <a:xfrm flipV="1">
            <a:off x="2423592" y="3546860"/>
            <a:ext cx="0" cy="314188"/>
          </a:xfrm>
          <a:prstGeom prst="straightConnector1">
            <a:avLst/>
          </a:prstGeom>
          <a:ln w="38100">
            <a:solidFill>
              <a:srgbClr val="0028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Gruppieren 124"/>
          <p:cNvGrpSpPr/>
          <p:nvPr/>
        </p:nvGrpSpPr>
        <p:grpSpPr>
          <a:xfrm>
            <a:off x="3863752" y="3970647"/>
            <a:ext cx="413518" cy="250441"/>
            <a:chOff x="8025753" y="4356504"/>
            <a:chExt cx="953993" cy="617367"/>
          </a:xfrm>
        </p:grpSpPr>
        <p:cxnSp>
          <p:nvCxnSpPr>
            <p:cNvPr id="70" name="Gerade Verbindung mit Pfeil 69"/>
            <p:cNvCxnSpPr/>
            <p:nvPr/>
          </p:nvCxnSpPr>
          <p:spPr>
            <a:xfrm rot="1200000" flipH="1" flipV="1">
              <a:off x="8025753" y="4682660"/>
              <a:ext cx="532085" cy="29121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mit Pfeil 70"/>
            <p:cNvCxnSpPr/>
            <p:nvPr/>
          </p:nvCxnSpPr>
          <p:spPr>
            <a:xfrm rot="1200000" flipH="1" flipV="1">
              <a:off x="8447661" y="4682660"/>
              <a:ext cx="532085" cy="29121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mit Pfeil 77"/>
            <p:cNvCxnSpPr/>
            <p:nvPr/>
          </p:nvCxnSpPr>
          <p:spPr>
            <a:xfrm rot="1200000" flipH="1" flipV="1">
              <a:off x="8025753" y="4356504"/>
              <a:ext cx="532085" cy="29121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mit Pfeil 78"/>
            <p:cNvCxnSpPr/>
            <p:nvPr/>
          </p:nvCxnSpPr>
          <p:spPr>
            <a:xfrm rot="1200000" flipH="1" flipV="1">
              <a:off x="8447661" y="4356504"/>
              <a:ext cx="532085" cy="29121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Gruppieren 125"/>
          <p:cNvGrpSpPr/>
          <p:nvPr/>
        </p:nvGrpSpPr>
        <p:grpSpPr>
          <a:xfrm rot="408887">
            <a:off x="6073074" y="4044818"/>
            <a:ext cx="3987689" cy="1837876"/>
            <a:chOff x="5714695" y="4356504"/>
            <a:chExt cx="3987689" cy="1837876"/>
          </a:xfrm>
        </p:grpSpPr>
        <p:cxnSp>
          <p:nvCxnSpPr>
            <p:cNvPr id="127" name="Gerade Verbindung mit Pfeil 126"/>
            <p:cNvCxnSpPr/>
            <p:nvPr/>
          </p:nvCxnSpPr>
          <p:spPr>
            <a:xfrm flipV="1">
              <a:off x="9671222" y="4356504"/>
              <a:ext cx="0" cy="1591216"/>
            </a:xfrm>
            <a:prstGeom prst="straightConnector1">
              <a:avLst/>
            </a:prstGeom>
            <a:ln w="76200">
              <a:solidFill>
                <a:srgbClr val="00289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Gerade Verbindung mit Pfeil 159"/>
            <p:cNvCxnSpPr/>
            <p:nvPr/>
          </p:nvCxnSpPr>
          <p:spPr>
            <a:xfrm rot="21191113">
              <a:off x="5714695" y="5258276"/>
              <a:ext cx="2736303" cy="936104"/>
            </a:xfrm>
            <a:prstGeom prst="straightConnector1">
              <a:avLst/>
            </a:prstGeom>
            <a:ln w="76200">
              <a:solidFill>
                <a:srgbClr val="00289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Gerade Verbindung mit Pfeil 161"/>
            <p:cNvCxnSpPr/>
            <p:nvPr/>
          </p:nvCxnSpPr>
          <p:spPr>
            <a:xfrm rot="21191113">
              <a:off x="8505459" y="5956951"/>
              <a:ext cx="1196925" cy="216025"/>
            </a:xfrm>
            <a:prstGeom prst="straightConnector1">
              <a:avLst/>
            </a:prstGeom>
            <a:ln w="76200">
              <a:solidFill>
                <a:srgbClr val="00289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7" name="Gerade Verbindung mit Pfeil 136"/>
          <p:cNvCxnSpPr/>
          <p:nvPr/>
        </p:nvCxnSpPr>
        <p:spPr>
          <a:xfrm flipH="1" flipV="1">
            <a:off x="4295800" y="4364307"/>
            <a:ext cx="378310" cy="79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uppieren 55"/>
          <p:cNvGrpSpPr/>
          <p:nvPr/>
        </p:nvGrpSpPr>
        <p:grpSpPr>
          <a:xfrm rot="357384">
            <a:off x="9591416" y="4505074"/>
            <a:ext cx="404534" cy="1206846"/>
            <a:chOff x="9120336" y="5651154"/>
            <a:chExt cx="404534" cy="1206846"/>
          </a:xfrm>
        </p:grpSpPr>
        <p:cxnSp>
          <p:nvCxnSpPr>
            <p:cNvPr id="138" name="Gerade Verbindung mit Pfeil 137"/>
            <p:cNvCxnSpPr/>
            <p:nvPr/>
          </p:nvCxnSpPr>
          <p:spPr>
            <a:xfrm flipH="1">
              <a:off x="9120336" y="5651154"/>
              <a:ext cx="404534" cy="82102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Gerade Verbindung mit Pfeil 144"/>
            <p:cNvCxnSpPr/>
            <p:nvPr/>
          </p:nvCxnSpPr>
          <p:spPr>
            <a:xfrm flipH="1">
              <a:off x="9120336" y="5932340"/>
              <a:ext cx="404534" cy="82102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Gerade Verbindung mit Pfeil 145"/>
            <p:cNvCxnSpPr/>
            <p:nvPr/>
          </p:nvCxnSpPr>
          <p:spPr>
            <a:xfrm flipH="1">
              <a:off x="9120336" y="6213526"/>
              <a:ext cx="404534" cy="82102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Gerade Verbindung mit Pfeil 146"/>
            <p:cNvCxnSpPr/>
            <p:nvPr/>
          </p:nvCxnSpPr>
          <p:spPr>
            <a:xfrm flipH="1">
              <a:off x="9120336" y="6494712"/>
              <a:ext cx="404534" cy="82102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Gerade Verbindung mit Pfeil 147"/>
            <p:cNvCxnSpPr/>
            <p:nvPr/>
          </p:nvCxnSpPr>
          <p:spPr>
            <a:xfrm flipH="1">
              <a:off x="9120336" y="6775898"/>
              <a:ext cx="404534" cy="82102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pieren 35"/>
          <p:cNvGrpSpPr/>
          <p:nvPr/>
        </p:nvGrpSpPr>
        <p:grpSpPr>
          <a:xfrm>
            <a:off x="9241858" y="2759150"/>
            <a:ext cx="2592286" cy="3168351"/>
            <a:chOff x="8832305" y="2780928"/>
            <a:chExt cx="2592286" cy="3168351"/>
          </a:xfrm>
        </p:grpSpPr>
        <p:cxnSp>
          <p:nvCxnSpPr>
            <p:cNvPr id="95" name="Gerade Verbindung mit Pfeil 94"/>
            <p:cNvCxnSpPr/>
            <p:nvPr/>
          </p:nvCxnSpPr>
          <p:spPr>
            <a:xfrm flipH="1">
              <a:off x="9984432" y="3501008"/>
              <a:ext cx="864095" cy="72009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mit Pfeil 98"/>
            <p:cNvCxnSpPr/>
            <p:nvPr/>
          </p:nvCxnSpPr>
          <p:spPr>
            <a:xfrm flipH="1">
              <a:off x="8832305" y="4509121"/>
              <a:ext cx="576063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 Verbindung mit Pfeil 99"/>
            <p:cNvCxnSpPr/>
            <p:nvPr/>
          </p:nvCxnSpPr>
          <p:spPr>
            <a:xfrm flipH="1" flipV="1">
              <a:off x="9912425" y="5085185"/>
              <a:ext cx="792087" cy="72007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mit Pfeil 100"/>
            <p:cNvCxnSpPr/>
            <p:nvPr/>
          </p:nvCxnSpPr>
          <p:spPr>
            <a:xfrm flipH="1">
              <a:off x="9552385" y="3951058"/>
              <a:ext cx="648071" cy="54007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mit Pfeil 101"/>
            <p:cNvCxnSpPr/>
            <p:nvPr/>
          </p:nvCxnSpPr>
          <p:spPr>
            <a:xfrm flipH="1">
              <a:off x="10056440" y="2780928"/>
              <a:ext cx="864095" cy="144017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mit Pfeil 102"/>
            <p:cNvCxnSpPr/>
            <p:nvPr/>
          </p:nvCxnSpPr>
          <p:spPr>
            <a:xfrm flipH="1" flipV="1">
              <a:off x="9768408" y="5805264"/>
              <a:ext cx="864095" cy="144015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mit Pfeil 103"/>
            <p:cNvCxnSpPr/>
            <p:nvPr/>
          </p:nvCxnSpPr>
          <p:spPr>
            <a:xfrm flipH="1" flipV="1">
              <a:off x="10272464" y="5373216"/>
              <a:ext cx="864095" cy="144015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mit Pfeil 108"/>
            <p:cNvCxnSpPr/>
            <p:nvPr/>
          </p:nvCxnSpPr>
          <p:spPr>
            <a:xfrm flipH="1">
              <a:off x="10560496" y="3933056"/>
              <a:ext cx="864095" cy="72009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mit Pfeil 109"/>
            <p:cNvCxnSpPr/>
            <p:nvPr/>
          </p:nvCxnSpPr>
          <p:spPr>
            <a:xfrm flipH="1" flipV="1">
              <a:off x="10488488" y="4725144"/>
              <a:ext cx="855711" cy="63623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mit Pfeil 110"/>
            <p:cNvCxnSpPr/>
            <p:nvPr/>
          </p:nvCxnSpPr>
          <p:spPr>
            <a:xfrm flipH="1">
              <a:off x="8976320" y="3573016"/>
              <a:ext cx="648071" cy="72009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Gerade Verbindung mit Pfeil 116"/>
            <p:cNvCxnSpPr/>
            <p:nvPr/>
          </p:nvCxnSpPr>
          <p:spPr>
            <a:xfrm flipH="1">
              <a:off x="9192344" y="3068960"/>
              <a:ext cx="576063" cy="96011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Gerade Verbindung mit Pfeil 118"/>
            <p:cNvCxnSpPr/>
            <p:nvPr/>
          </p:nvCxnSpPr>
          <p:spPr>
            <a:xfrm flipH="1">
              <a:off x="9912425" y="4293097"/>
              <a:ext cx="792087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Gerade Verbindung mit Pfeil 119"/>
            <p:cNvCxnSpPr/>
            <p:nvPr/>
          </p:nvCxnSpPr>
          <p:spPr>
            <a:xfrm flipH="1" flipV="1">
              <a:off x="9120336" y="5445224"/>
              <a:ext cx="576063" cy="96009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Gerade Verbindung mit Pfeil 120"/>
            <p:cNvCxnSpPr/>
            <p:nvPr/>
          </p:nvCxnSpPr>
          <p:spPr>
            <a:xfrm flipH="1" flipV="1">
              <a:off x="9552385" y="4725145"/>
              <a:ext cx="720079" cy="5353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4" name="Titel 4"/>
          <p:cNvSpPr>
            <a:spLocks noGrp="1"/>
          </p:cNvSpPr>
          <p:nvPr>
            <p:ph type="title"/>
          </p:nvPr>
        </p:nvSpPr>
        <p:spPr>
          <a:xfrm>
            <a:off x="406405" y="898525"/>
            <a:ext cx="11377084" cy="863600"/>
          </a:xfrm>
        </p:spPr>
        <p:txBody>
          <a:bodyPr/>
          <a:lstStyle/>
          <a:p>
            <a:pPr lvl="0"/>
            <a:r>
              <a:rPr lang="de-DE" b="0" dirty="0" smtClean="0"/>
              <a:t>Magnete und Bewegung </a:t>
            </a:r>
            <a:r>
              <a:rPr lang="de-DE" b="0" dirty="0"/>
              <a:t/>
            </a:r>
            <a:br>
              <a:rPr lang="de-DE" b="0" dirty="0"/>
            </a:br>
            <a:r>
              <a:rPr lang="de-DE" dirty="0" smtClean="0"/>
              <a:t>Experiment 3: Da Läuft was</a:t>
            </a:r>
            <a:endParaRPr lang="de-DE" dirty="0"/>
          </a:p>
        </p:txBody>
      </p:sp>
      <p:sp>
        <p:nvSpPr>
          <p:cNvPr id="159" name="Freihandform 158"/>
          <p:cNvSpPr/>
          <p:nvPr/>
        </p:nvSpPr>
        <p:spPr>
          <a:xfrm>
            <a:off x="8419162" y="2528953"/>
            <a:ext cx="5093662" cy="3564343"/>
          </a:xfrm>
          <a:custGeom>
            <a:avLst/>
            <a:gdLst>
              <a:gd name="connsiteX0" fmla="*/ 4841634 w 5093662"/>
              <a:gd name="connsiteY0" fmla="*/ 3060287 h 3564343"/>
              <a:gd name="connsiteX1" fmla="*/ 5093662 w 5093662"/>
              <a:gd name="connsiteY1" fmla="*/ 3312315 h 3564343"/>
              <a:gd name="connsiteX2" fmla="*/ 4841634 w 5093662"/>
              <a:gd name="connsiteY2" fmla="*/ 3564343 h 3564343"/>
              <a:gd name="connsiteX3" fmla="*/ 4589606 w 5093662"/>
              <a:gd name="connsiteY3" fmla="*/ 3312315 h 3564343"/>
              <a:gd name="connsiteX4" fmla="*/ 4841634 w 5093662"/>
              <a:gd name="connsiteY4" fmla="*/ 3060287 h 3564343"/>
              <a:gd name="connsiteX5" fmla="*/ 1229047 w 5093662"/>
              <a:gd name="connsiteY5" fmla="*/ 0 h 3564343"/>
              <a:gd name="connsiteX6" fmla="*/ 1797492 w 5093662"/>
              <a:gd name="connsiteY6" fmla="*/ 28112 h 3564343"/>
              <a:gd name="connsiteX7" fmla="*/ 1699934 w 5093662"/>
              <a:gd name="connsiteY7" fmla="*/ 36553 h 3564343"/>
              <a:gd name="connsiteX8" fmla="*/ 603745 w 5093662"/>
              <a:gd name="connsiteY8" fmla="*/ 1552771 h 3564343"/>
              <a:gd name="connsiteX9" fmla="*/ 1300549 w 5093662"/>
              <a:gd name="connsiteY9" fmla="*/ 3367901 h 3564343"/>
              <a:gd name="connsiteX10" fmla="*/ 1364094 w 5093662"/>
              <a:gd name="connsiteY10" fmla="*/ 3382841 h 3564343"/>
              <a:gd name="connsiteX11" fmla="*/ 1362934 w 5093662"/>
              <a:gd name="connsiteY11" fmla="*/ 3387439 h 3564343"/>
              <a:gd name="connsiteX12" fmla="*/ 843899 w 5093662"/>
              <a:gd name="connsiteY12" fmla="*/ 3256466 h 3564343"/>
              <a:gd name="connsiteX13" fmla="*/ 840930 w 5093662"/>
              <a:gd name="connsiteY13" fmla="*/ 3256247 h 3564343"/>
              <a:gd name="connsiteX14" fmla="*/ 28676 w 5093662"/>
              <a:gd name="connsiteY14" fmla="*/ 1471553 h 3564343"/>
              <a:gd name="connsiteX15" fmla="*/ 1225502 w 5093662"/>
              <a:gd name="connsiteY15" fmla="*/ 1202 h 3564343"/>
              <a:gd name="connsiteX16" fmla="*/ 1228974 w 5093662"/>
              <a:gd name="connsiteY16" fmla="*/ 1459 h 356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093662" h="3564343">
                <a:moveTo>
                  <a:pt x="4841634" y="3060287"/>
                </a:moveTo>
                <a:cubicBezTo>
                  <a:pt x="4980825" y="3060287"/>
                  <a:pt x="5093662" y="3173124"/>
                  <a:pt x="5093662" y="3312315"/>
                </a:cubicBezTo>
                <a:cubicBezTo>
                  <a:pt x="5093662" y="3451506"/>
                  <a:pt x="4980825" y="3564343"/>
                  <a:pt x="4841634" y="3564343"/>
                </a:cubicBezTo>
                <a:cubicBezTo>
                  <a:pt x="4702443" y="3564343"/>
                  <a:pt x="4589606" y="3451506"/>
                  <a:pt x="4589606" y="3312315"/>
                </a:cubicBezTo>
                <a:cubicBezTo>
                  <a:pt x="4589606" y="3173124"/>
                  <a:pt x="4702443" y="3060287"/>
                  <a:pt x="4841634" y="3060287"/>
                </a:cubicBezTo>
                <a:close/>
                <a:moveTo>
                  <a:pt x="1229047" y="0"/>
                </a:moveTo>
                <a:lnTo>
                  <a:pt x="1797492" y="28112"/>
                </a:lnTo>
                <a:lnTo>
                  <a:pt x="1699934" y="36553"/>
                </a:lnTo>
                <a:cubicBezTo>
                  <a:pt x="1193385" y="119653"/>
                  <a:pt x="727236" y="741366"/>
                  <a:pt x="603745" y="1552771"/>
                </a:cubicBezTo>
                <a:cubicBezTo>
                  <a:pt x="471435" y="2422133"/>
                  <a:pt x="779458" y="3200619"/>
                  <a:pt x="1300549" y="3367901"/>
                </a:cubicBezTo>
                <a:lnTo>
                  <a:pt x="1364094" y="3382841"/>
                </a:lnTo>
                <a:lnTo>
                  <a:pt x="1362934" y="3387439"/>
                </a:lnTo>
                <a:lnTo>
                  <a:pt x="843899" y="3256466"/>
                </a:lnTo>
                <a:lnTo>
                  <a:pt x="840930" y="3256247"/>
                </a:lnTo>
                <a:cubicBezTo>
                  <a:pt x="255877" y="3167206"/>
                  <a:pt x="-107783" y="2368171"/>
                  <a:pt x="28676" y="1471553"/>
                </a:cubicBezTo>
                <a:cubicBezTo>
                  <a:pt x="156605" y="630974"/>
                  <a:pt x="678674" y="3043"/>
                  <a:pt x="1225502" y="1202"/>
                </a:cubicBezTo>
                <a:lnTo>
                  <a:pt x="1228974" y="1459"/>
                </a:lnTo>
                <a:close/>
              </a:path>
            </a:pathLst>
          </a:custGeom>
          <a:gradFill flip="none" rotWithShape="1">
            <a:gsLst>
              <a:gs pos="68000">
                <a:srgbClr val="FF0000"/>
              </a:gs>
              <a:gs pos="77000">
                <a:srgbClr val="00B05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Abgerundetes Rechteck 47"/>
          <p:cNvSpPr/>
          <p:nvPr/>
        </p:nvSpPr>
        <p:spPr>
          <a:xfrm>
            <a:off x="335360" y="5301208"/>
            <a:ext cx="4752528" cy="100811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B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Inhaltsplatzhalter 5"/>
          <p:cNvSpPr txBox="1">
            <a:spLocks/>
          </p:cNvSpPr>
          <p:nvPr/>
        </p:nvSpPr>
        <p:spPr>
          <a:xfrm>
            <a:off x="623392" y="5417967"/>
            <a:ext cx="4176464" cy="7473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7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1999"/>
              </a:spcAft>
              <a:buFont typeface="Arial" panose="020B0604020202020204" pitchFamily="34" charset="0"/>
              <a:buNone/>
              <a:tabLst>
                <a:tab pos="288003" algn="l"/>
                <a:tab pos="792005" algn="l"/>
              </a:tabLst>
              <a:defRPr sz="2201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3" indent="-288003" algn="l" defTabSz="914407" rtl="0" eaLnBrk="1" latinLnBrk="0" hangingPunct="1">
              <a:lnSpc>
                <a:spcPct val="105000"/>
              </a:lnSpc>
              <a:spcBef>
                <a:spcPts val="599"/>
              </a:spcBef>
              <a:buClr>
                <a:schemeClr val="accent1"/>
              </a:buClr>
              <a:buFont typeface="Arial" panose="020B0604020202020204" pitchFamily="34" charset="0"/>
              <a:buChar char="&gt;"/>
              <a:tabLst>
                <a:tab pos="288003" algn="l"/>
                <a:tab pos="792005" algn="l"/>
              </a:tabLst>
              <a:defRPr sz="2201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7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288003" algn="l"/>
                <a:tab pos="792005" algn="l"/>
              </a:tabLst>
              <a:defRPr sz="1999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88003" indent="0" algn="l" defTabSz="914407" rtl="0" eaLnBrk="1" latinLnBrk="0" hangingPunct="1">
              <a:lnSpc>
                <a:spcPct val="108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288003" algn="l"/>
                <a:tab pos="792005" algn="l"/>
              </a:tabLst>
              <a:defRPr sz="1999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88003" indent="-288003" algn="l" defTabSz="914407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&gt;"/>
              <a:tabLst>
                <a:tab pos="288003" algn="l"/>
                <a:tab pos="792005" algn="l"/>
              </a:tabLst>
              <a:defRPr sz="1999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4004" indent="-216001" algn="l" defTabSz="914407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"/>
              <a:tabLst>
                <a:tab pos="288003" algn="l"/>
                <a:tab pos="792005" algn="l"/>
              </a:tabLst>
              <a:defRPr sz="1999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003" indent="-288003" algn="l" defTabSz="914407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88003" algn="l"/>
                <a:tab pos="792005" algn="l"/>
              </a:tabLst>
              <a:defRPr sz="1999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3" indent="0" algn="l" defTabSz="914407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288003" algn="l"/>
                <a:tab pos="792005" algn="l"/>
              </a:tabLst>
              <a:defRPr sz="1999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7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288003" algn="l"/>
                <a:tab pos="792005" algn="l"/>
              </a:tabLst>
              <a:defRPr sz="1999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dirty="0" smtClean="0"/>
              <a:t>Stromfluss durch </a:t>
            </a:r>
            <a:br>
              <a:rPr lang="de-DE" dirty="0" smtClean="0"/>
            </a:br>
            <a:r>
              <a:rPr lang="de-DE" dirty="0" smtClean="0"/>
              <a:t>Magnetfeld erzeugt eine Kraft</a:t>
            </a:r>
            <a:endParaRPr lang="de-DE" dirty="0"/>
          </a:p>
          <a:p>
            <a:pPr marL="0" lvl="1" indent="0">
              <a:buFont typeface="Arial" panose="020B0604020202020204" pitchFamily="34" charset="0"/>
              <a:buNone/>
            </a:pPr>
            <a:endParaRPr lang="de-DE" dirty="0" smtClean="0"/>
          </a:p>
        </p:txBody>
      </p:sp>
      <p:grpSp>
        <p:nvGrpSpPr>
          <p:cNvPr id="50" name="Gruppieren 49"/>
          <p:cNvGrpSpPr/>
          <p:nvPr/>
        </p:nvGrpSpPr>
        <p:grpSpPr>
          <a:xfrm>
            <a:off x="4655840" y="5301208"/>
            <a:ext cx="958917" cy="769441"/>
            <a:chOff x="6528048" y="5157192"/>
            <a:chExt cx="958917" cy="769441"/>
          </a:xfrm>
        </p:grpSpPr>
        <p:sp>
          <p:nvSpPr>
            <p:cNvPr id="51" name="Ellipse 50"/>
            <p:cNvSpPr/>
            <p:nvPr/>
          </p:nvSpPr>
          <p:spPr>
            <a:xfrm>
              <a:off x="6672064" y="5229200"/>
              <a:ext cx="648072" cy="648072"/>
            </a:xfrm>
            <a:prstGeom prst="ellipse">
              <a:avLst/>
            </a:prstGeom>
            <a:solidFill>
              <a:srgbClr val="FFCB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6528048" y="5157192"/>
              <a:ext cx="95891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4400" dirty="0" smtClean="0">
                  <a:latin typeface="Segoe UI Emoji" panose="020B0502040204020203" pitchFamily="34" charset="0"/>
                  <a:ea typeface="Segoe UI Emoji" panose="020B0502040204020203" pitchFamily="34" charset="0"/>
                </a:rPr>
                <a:t>🤔</a:t>
              </a:r>
              <a:endParaRPr lang="de-DE" sz="4400" dirty="0">
                <a:latin typeface="Segoe UI Emoji" panose="020B0502040204020203" pitchFamily="34" charset="0"/>
                <a:ea typeface="Segoe UI Emoji" panose="020B0502040204020203" pitchFamily="34" charset="0"/>
              </a:endParaRPr>
            </a:p>
          </p:txBody>
        </p:sp>
      </p:grpSp>
      <p:pic>
        <p:nvPicPr>
          <p:cNvPr id="53" name="Bild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116632"/>
            <a:ext cx="810000" cy="81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541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48" grpId="0" animBg="1"/>
      <p:bldP spid="49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iwillige, Hände, Hilfe, Farben, Nächstenlieb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2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6544"/>
          <a:stretch/>
        </p:blipFill>
        <p:spPr bwMode="auto">
          <a:xfrm>
            <a:off x="191344" y="3441032"/>
            <a:ext cx="11809312" cy="299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406405" y="2033591"/>
            <a:ext cx="11018187" cy="4210049"/>
          </a:xfrm>
        </p:spPr>
        <p:txBody>
          <a:bodyPr/>
          <a:lstStyle/>
          <a:p>
            <a:pPr marL="0" lvl="1" indent="0">
              <a:buNone/>
            </a:pPr>
            <a:endParaRPr lang="de-DE" dirty="0" smtClean="0"/>
          </a:p>
          <a:p>
            <a:pPr marL="0" lvl="1" indent="0">
              <a:buNone/>
            </a:pPr>
            <a:r>
              <a:rPr lang="de-DE" sz="4000" dirty="0" smtClean="0"/>
              <a:t>4 Freiwillige </a:t>
            </a:r>
            <a:endParaRPr lang="de-DE" sz="4000" dirty="0" smtClean="0">
              <a:solidFill>
                <a:schemeClr val="tx1"/>
              </a:solidFill>
            </a:endParaRP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0DD9277-7B03-46BA-A1AA-E0A86CA0F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5DEE2ED-DBC3-4D9A-AFA9-3BDED5578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Duplomotor</a:t>
            </a:r>
            <a:r>
              <a:rPr lang="de-DE" dirty="0"/>
              <a:t> bis Alufolienbremse | Tim Fischer, Lucas Wildermuth / T1/MR | </a:t>
            </a:r>
            <a:r>
              <a:rPr lang="de-DE" dirty="0" err="1"/>
              <a:t>WiSe</a:t>
            </a:r>
            <a:r>
              <a:rPr lang="de-DE" dirty="0"/>
              <a:t> 2019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48BBC2E6-60FE-4027-B3AE-1C7F349E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144" name="Titel 4"/>
          <p:cNvSpPr>
            <a:spLocks noGrp="1"/>
          </p:cNvSpPr>
          <p:nvPr>
            <p:ph type="title"/>
          </p:nvPr>
        </p:nvSpPr>
        <p:spPr>
          <a:xfrm>
            <a:off x="406405" y="898525"/>
            <a:ext cx="11377084" cy="863600"/>
          </a:xfrm>
        </p:spPr>
        <p:txBody>
          <a:bodyPr/>
          <a:lstStyle/>
          <a:p>
            <a:pPr lvl="0"/>
            <a:r>
              <a:rPr lang="de-DE" b="0" dirty="0" smtClean="0"/>
              <a:t>Magnete und Bewegung </a:t>
            </a:r>
            <a:r>
              <a:rPr lang="de-DE" b="0" dirty="0"/>
              <a:t/>
            </a:r>
            <a:br>
              <a:rPr lang="de-DE" b="0" dirty="0"/>
            </a:br>
            <a:r>
              <a:rPr lang="de-DE" dirty="0" smtClean="0"/>
              <a:t>Experiment 3: Motor Selbst gebastelt</a:t>
            </a:r>
            <a:endParaRPr lang="de-DE" dirty="0"/>
          </a:p>
        </p:txBody>
      </p:sp>
      <p:pic>
        <p:nvPicPr>
          <p:cNvPr id="9" name="Bild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116632"/>
            <a:ext cx="810000" cy="81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221347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3455707" y="5157192"/>
            <a:ext cx="2520280" cy="108012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de-DE" sz="2000" dirty="0" smtClean="0"/>
              <a:t>Eine alltägliche </a:t>
            </a:r>
          </a:p>
          <a:p>
            <a:pPr algn="ctr"/>
            <a:r>
              <a:rPr lang="de-DE" sz="2000" dirty="0" smtClean="0"/>
              <a:t>Energiequelle</a:t>
            </a:r>
            <a:endParaRPr lang="de-DE" sz="2000" dirty="0"/>
          </a:p>
        </p:txBody>
      </p:sp>
      <p:sp>
        <p:nvSpPr>
          <p:cNvPr id="25" name="Textfeld 24"/>
          <p:cNvSpPr txBox="1"/>
          <p:nvPr/>
        </p:nvSpPr>
        <p:spPr>
          <a:xfrm>
            <a:off x="695400" y="5157192"/>
            <a:ext cx="2520280" cy="108012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de-DE" sz="2000" dirty="0" smtClean="0"/>
              <a:t>Ein Kraftfeld „Erzeuger“</a:t>
            </a:r>
            <a:endParaRPr lang="de-DE" sz="2000" dirty="0"/>
          </a:p>
        </p:txBody>
      </p:sp>
      <p:sp>
        <p:nvSpPr>
          <p:cNvPr id="26" name="Textfeld 25"/>
          <p:cNvSpPr txBox="1"/>
          <p:nvPr/>
        </p:nvSpPr>
        <p:spPr>
          <a:xfrm>
            <a:off x="6216014" y="5157192"/>
            <a:ext cx="2520280" cy="108012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de-DE" sz="2000" dirty="0" smtClean="0"/>
              <a:t>Eine kleine Achse; hilft auch ein Bild an die Wand zu hängen</a:t>
            </a:r>
            <a:endParaRPr lang="de-DE" sz="2000" dirty="0"/>
          </a:p>
        </p:txBody>
      </p:sp>
      <p:sp>
        <p:nvSpPr>
          <p:cNvPr id="27" name="Textfeld 26"/>
          <p:cNvSpPr txBox="1"/>
          <p:nvPr/>
        </p:nvSpPr>
        <p:spPr>
          <a:xfrm>
            <a:off x="8976320" y="5157192"/>
            <a:ext cx="2520280" cy="108012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de-DE" sz="2000" dirty="0" smtClean="0"/>
              <a:t>Eine leitfähige Folie</a:t>
            </a:r>
            <a:endParaRPr lang="de-DE" sz="20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b="0" dirty="0" smtClean="0"/>
              <a:t>Magnete und Bewegung </a:t>
            </a:r>
            <a:r>
              <a:rPr lang="de-DE" b="0" dirty="0"/>
              <a:t/>
            </a:r>
            <a:br>
              <a:rPr lang="de-DE" b="0" dirty="0"/>
            </a:br>
            <a:r>
              <a:rPr lang="de-DE" dirty="0"/>
              <a:t>Experiment </a:t>
            </a:r>
            <a:r>
              <a:rPr lang="de-DE" dirty="0" smtClean="0"/>
              <a:t>4: </a:t>
            </a:r>
            <a:r>
              <a:rPr lang="de-DE" dirty="0"/>
              <a:t>Motor Selbst gebastelt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lvl="0"/>
            <a:r>
              <a:rPr lang="de-DE" dirty="0" smtClean="0"/>
              <a:t>Transferaufgabe: Wir wollen einen Motor bauen (= Kraftmaschine)</a:t>
            </a:r>
          </a:p>
          <a:p>
            <a:pPr lvl="0"/>
            <a:r>
              <a:rPr lang="de-DE" dirty="0" smtClean="0"/>
              <a:t>Was brauchen wir?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0DD9277-7B03-46BA-A1AA-E0A86CA0F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5DEE2ED-DBC3-4D9A-AFA9-3BDED5578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Duplomotor</a:t>
            </a:r>
            <a:r>
              <a:rPr lang="de-DE" dirty="0"/>
              <a:t> bis Alufolienbremse | Tim Fischer, Lucas Wildermuth / T1/MR | </a:t>
            </a:r>
            <a:r>
              <a:rPr lang="de-DE" dirty="0" err="1"/>
              <a:t>WiSe</a:t>
            </a:r>
            <a:r>
              <a:rPr lang="de-DE" dirty="0"/>
              <a:t> 2019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48BBC2E6-60FE-4027-B3AE-1C7F349E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7000" contras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3585" r="5755"/>
          <a:stretch/>
        </p:blipFill>
        <p:spPr>
          <a:xfrm>
            <a:off x="3143672" y="3429000"/>
            <a:ext cx="2543904" cy="112006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7000" contras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389" t="38357" r="9082" b="16103"/>
          <a:stretch/>
        </p:blipFill>
        <p:spPr>
          <a:xfrm>
            <a:off x="983432" y="3429000"/>
            <a:ext cx="1408471" cy="95127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17000" contras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843" t="13375" r="13426" b="18772"/>
          <a:stretch/>
        </p:blipFill>
        <p:spPr>
          <a:xfrm>
            <a:off x="6960096" y="3573016"/>
            <a:ext cx="1268361" cy="81853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879" l="0" r="98423">
                        <a14:foregroundMark x1="6595" y1="34501" x2="26237" y2="60377"/>
                        <a14:foregroundMark x1="26237" y1="60377" x2="39785" y2="67116"/>
                        <a14:foregroundMark x1="60502" y1="70350" x2="42509" y2="69542"/>
                        <a14:foregroundMark x1="65663" y1="70350" x2="85950" y2="67385"/>
                        <a14:foregroundMark x1="86953" y1="76550" x2="93477" y2="69272"/>
                        <a14:foregroundMark x1="98423" y1="20485" x2="95699" y2="62264"/>
                        <a14:foregroundMark x1="93692" y1="76011" x2="96057" y2="59838"/>
                        <a14:foregroundMark x1="94695" y1="78437" x2="89462" y2="55526"/>
                        <a14:backgroundMark x1="93548" y1="97574" x2="98925" y2="59299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brightnessContrast bright="17000" contras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854" b="12711"/>
          <a:stretch/>
        </p:blipFill>
        <p:spPr>
          <a:xfrm>
            <a:off x="9048328" y="3789040"/>
            <a:ext cx="2232248" cy="533422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695400" y="3068960"/>
            <a:ext cx="2520280" cy="172819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endParaRPr lang="de-DE" sz="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455707" y="3068960"/>
            <a:ext cx="2520280" cy="172819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</p:txBody>
      </p:sp>
      <p:sp>
        <p:nvSpPr>
          <p:cNvPr id="16" name="Rechteck 15"/>
          <p:cNvSpPr/>
          <p:nvPr/>
        </p:nvSpPr>
        <p:spPr>
          <a:xfrm>
            <a:off x="6216014" y="3068960"/>
            <a:ext cx="2520280" cy="172819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129000"/>
                    </a14:imgEffect>
                    <a14:imgEffect>
                      <a14:brightnessContrast bright="24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8248" y="3068960"/>
            <a:ext cx="3780952" cy="1996825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8976320" y="3068960"/>
            <a:ext cx="2520280" cy="172819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</a:p>
        </p:txBody>
      </p:sp>
      <p:sp>
        <p:nvSpPr>
          <p:cNvPr id="21" name="Rechteck 20"/>
          <p:cNvSpPr/>
          <p:nvPr/>
        </p:nvSpPr>
        <p:spPr>
          <a:xfrm>
            <a:off x="695400" y="5157192"/>
            <a:ext cx="2520280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dirty="0" smtClean="0">
                <a:solidFill>
                  <a:schemeClr val="bg1">
                    <a:lumMod val="75000"/>
                  </a:schemeClr>
                </a:solidFill>
              </a:rPr>
              <a:t>Tipp 1</a:t>
            </a:r>
            <a:endParaRPr lang="de-DE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3455707" y="5157192"/>
            <a:ext cx="2520280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dirty="0" smtClean="0">
                <a:solidFill>
                  <a:schemeClr val="bg1">
                    <a:lumMod val="75000"/>
                  </a:schemeClr>
                </a:solidFill>
              </a:rPr>
              <a:t>Tipp 2</a:t>
            </a:r>
            <a:endParaRPr lang="de-DE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6216014" y="5157192"/>
            <a:ext cx="2520280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dirty="0" smtClean="0">
                <a:solidFill>
                  <a:schemeClr val="bg1">
                    <a:lumMod val="75000"/>
                  </a:schemeClr>
                </a:solidFill>
              </a:rPr>
              <a:t>Tipp 3</a:t>
            </a:r>
            <a:endParaRPr lang="de-DE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8976320" y="5157192"/>
            <a:ext cx="2520280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dirty="0" smtClean="0">
                <a:solidFill>
                  <a:schemeClr val="bg1">
                    <a:lumMod val="75000"/>
                  </a:schemeClr>
                </a:solidFill>
              </a:rPr>
              <a:t>Tipp 4</a:t>
            </a:r>
            <a:endParaRPr lang="de-DE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91344" y="2492896"/>
            <a:ext cx="11953328" cy="3816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9" name="Bild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116632"/>
            <a:ext cx="810000" cy="81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613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06405" y="898525"/>
            <a:ext cx="7993851" cy="863600"/>
          </a:xfrm>
        </p:spPr>
        <p:txBody>
          <a:bodyPr/>
          <a:lstStyle/>
          <a:p>
            <a:pPr lvl="0"/>
            <a:r>
              <a:rPr lang="de-DE" b="0" dirty="0"/>
              <a:t>Magnete und Bewegung </a:t>
            </a:r>
            <a:br>
              <a:rPr lang="de-DE" b="0" dirty="0"/>
            </a:br>
            <a:r>
              <a:rPr lang="de-DE" dirty="0"/>
              <a:t>Experiment 5</a:t>
            </a:r>
            <a:r>
              <a:rPr lang="de-DE" dirty="0" smtClean="0"/>
              <a:t>: Alufolien Bremse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406405" y="2033591"/>
            <a:ext cx="6841723" cy="4210049"/>
          </a:xfrm>
        </p:spPr>
        <p:txBody>
          <a:bodyPr/>
          <a:lstStyle/>
          <a:p>
            <a:pPr lvl="1"/>
            <a:r>
              <a:rPr lang="de-DE" dirty="0"/>
              <a:t>Versuch</a:t>
            </a:r>
          </a:p>
          <a:p>
            <a:pPr lvl="5"/>
            <a:r>
              <a:rPr lang="de-DE" b="1" dirty="0" smtClean="0">
                <a:solidFill>
                  <a:schemeClr val="bg1">
                    <a:lumMod val="65000"/>
                  </a:schemeClr>
                </a:solidFill>
              </a:rPr>
              <a:t>Alufolie / Rohr</a:t>
            </a:r>
            <a:r>
              <a:rPr lang="de-DE" dirty="0" smtClean="0"/>
              <a:t>, </a:t>
            </a:r>
            <a:r>
              <a:rPr lang="de-DE" b="1" dirty="0" smtClean="0">
                <a:solidFill>
                  <a:srgbClr val="00B050"/>
                </a:solidFill>
              </a:rPr>
              <a:t>M</a:t>
            </a:r>
            <a:r>
              <a:rPr lang="de-DE" b="1" dirty="0" smtClean="0">
                <a:solidFill>
                  <a:srgbClr val="7DAF01"/>
                </a:solidFill>
              </a:rPr>
              <a:t>a</a:t>
            </a:r>
            <a:r>
              <a:rPr lang="de-DE" b="1" dirty="0" smtClean="0">
                <a:solidFill>
                  <a:srgbClr val="AE9502"/>
                </a:solidFill>
              </a:rPr>
              <a:t>gn</a:t>
            </a:r>
            <a:r>
              <a:rPr lang="de-DE" b="1" dirty="0" smtClean="0">
                <a:solidFill>
                  <a:srgbClr val="E16C01"/>
                </a:solidFill>
              </a:rPr>
              <a:t>e</a:t>
            </a:r>
            <a:r>
              <a:rPr lang="de-DE" b="1" dirty="0" smtClean="0">
                <a:solidFill>
                  <a:srgbClr val="FF0000"/>
                </a:solidFill>
              </a:rPr>
              <a:t>t</a:t>
            </a:r>
            <a:endParaRPr lang="de-DE" dirty="0"/>
          </a:p>
          <a:p>
            <a:pPr lvl="1"/>
            <a:endParaRPr lang="de-DE" dirty="0"/>
          </a:p>
          <a:p>
            <a:pPr lvl="1"/>
            <a:r>
              <a:rPr lang="de-DE" dirty="0"/>
              <a:t>Erklärung</a:t>
            </a:r>
          </a:p>
          <a:p>
            <a:pPr lvl="5"/>
            <a:r>
              <a:rPr lang="de-DE" dirty="0" smtClean="0"/>
              <a:t>Bewegter </a:t>
            </a:r>
            <a:r>
              <a:rPr lang="de-DE" b="1" dirty="0" smtClean="0">
                <a:solidFill>
                  <a:srgbClr val="00B050"/>
                </a:solidFill>
              </a:rPr>
              <a:t>M</a:t>
            </a:r>
            <a:r>
              <a:rPr lang="de-DE" b="1" dirty="0" smtClean="0">
                <a:solidFill>
                  <a:srgbClr val="7DAF01"/>
                </a:solidFill>
              </a:rPr>
              <a:t>a</a:t>
            </a:r>
            <a:r>
              <a:rPr lang="de-DE" b="1" dirty="0" smtClean="0">
                <a:solidFill>
                  <a:srgbClr val="AE9502"/>
                </a:solidFill>
              </a:rPr>
              <a:t>gn</a:t>
            </a:r>
            <a:r>
              <a:rPr lang="de-DE" b="1" dirty="0" smtClean="0">
                <a:solidFill>
                  <a:srgbClr val="E16C01"/>
                </a:solidFill>
              </a:rPr>
              <a:t>e</a:t>
            </a:r>
            <a:r>
              <a:rPr lang="de-DE" b="1" dirty="0" smtClean="0">
                <a:solidFill>
                  <a:srgbClr val="FF0000"/>
                </a:solidFill>
              </a:rPr>
              <a:t>t </a:t>
            </a:r>
            <a:r>
              <a:rPr lang="de-DE" dirty="0" smtClean="0"/>
              <a:t>erzeugt Strom</a:t>
            </a:r>
          </a:p>
          <a:p>
            <a:pPr lvl="5"/>
            <a:r>
              <a:rPr lang="de-DE" dirty="0" smtClean="0"/>
              <a:t>Strom erzeugt </a:t>
            </a:r>
            <a:r>
              <a:rPr lang="de-DE" b="1" dirty="0" smtClean="0">
                <a:solidFill>
                  <a:srgbClr val="FF0000"/>
                </a:solidFill>
              </a:rPr>
              <a:t>M</a:t>
            </a:r>
            <a:r>
              <a:rPr lang="de-DE" b="1" dirty="0" smtClean="0">
                <a:solidFill>
                  <a:srgbClr val="E16C01"/>
                </a:solidFill>
              </a:rPr>
              <a:t>a</a:t>
            </a:r>
            <a:r>
              <a:rPr lang="de-DE" b="1" dirty="0" smtClean="0">
                <a:solidFill>
                  <a:srgbClr val="AE9502"/>
                </a:solidFill>
              </a:rPr>
              <a:t>gne</a:t>
            </a:r>
            <a:r>
              <a:rPr lang="de-DE" b="1" dirty="0" smtClean="0">
                <a:solidFill>
                  <a:srgbClr val="00B050"/>
                </a:solidFill>
              </a:rPr>
              <a:t>t</a:t>
            </a:r>
            <a:r>
              <a:rPr lang="de-DE" dirty="0" smtClean="0"/>
              <a:t>feld</a:t>
            </a:r>
          </a:p>
          <a:p>
            <a:pPr lvl="5"/>
            <a:r>
              <a:rPr lang="de-DE" b="1" dirty="0">
                <a:solidFill>
                  <a:srgbClr val="FF0000"/>
                </a:solidFill>
              </a:rPr>
              <a:t>M</a:t>
            </a:r>
            <a:r>
              <a:rPr lang="de-DE" b="1" dirty="0">
                <a:solidFill>
                  <a:srgbClr val="E16C01"/>
                </a:solidFill>
              </a:rPr>
              <a:t>a</a:t>
            </a:r>
            <a:r>
              <a:rPr lang="de-DE" b="1" dirty="0">
                <a:solidFill>
                  <a:srgbClr val="AE9502"/>
                </a:solidFill>
              </a:rPr>
              <a:t>gne</a:t>
            </a:r>
            <a:r>
              <a:rPr lang="de-DE" b="1" dirty="0">
                <a:solidFill>
                  <a:srgbClr val="00B050"/>
                </a:solidFill>
              </a:rPr>
              <a:t>t</a:t>
            </a:r>
            <a:r>
              <a:rPr lang="de-DE" dirty="0" smtClean="0"/>
              <a:t>feld wirkt der Ursache entgegen</a:t>
            </a:r>
            <a:endParaRPr lang="de-DE" dirty="0"/>
          </a:p>
          <a:p>
            <a:pPr lvl="0"/>
            <a:endParaRPr lang="de-DE" dirty="0">
              <a:solidFill>
                <a:srgbClr val="DC3769"/>
              </a:solidFill>
            </a:endParaRP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0DD9277-7B03-46BA-A1AA-E0A86CA0F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Campus Sontheim</a:t>
            </a:r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5DEE2ED-DBC3-4D9A-AFA9-3BDED5578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Duplomotor</a:t>
            </a:r>
            <a:r>
              <a:rPr lang="de-DE" dirty="0"/>
              <a:t> bis Alufolienbremse | Tim Fischer, Lucas Wildermuth / T1/MR | </a:t>
            </a:r>
            <a:r>
              <a:rPr lang="de-DE" dirty="0" err="1"/>
              <a:t>WiSe</a:t>
            </a:r>
            <a:r>
              <a:rPr lang="de-DE" dirty="0"/>
              <a:t> 2019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48BBC2E6-60FE-4027-B3AE-1C7F349E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33" name="Ellipse 32"/>
          <p:cNvSpPr/>
          <p:nvPr/>
        </p:nvSpPr>
        <p:spPr>
          <a:xfrm>
            <a:off x="12864752" y="3573016"/>
            <a:ext cx="2592288" cy="735893"/>
          </a:xfrm>
          <a:prstGeom prst="ellipse">
            <a:avLst/>
          </a:prstGeom>
          <a:noFill/>
          <a:ln>
            <a:solidFill>
              <a:srgbClr val="FFCB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/>
          <p:cNvSpPr/>
          <p:nvPr/>
        </p:nvSpPr>
        <p:spPr>
          <a:xfrm>
            <a:off x="13300887" y="3698760"/>
            <a:ext cx="1720018" cy="498978"/>
          </a:xfrm>
          <a:prstGeom prst="ellipse">
            <a:avLst/>
          </a:prstGeom>
          <a:noFill/>
          <a:ln>
            <a:solidFill>
              <a:srgbClr val="FFCB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9" name="Bild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116632"/>
            <a:ext cx="810000" cy="810000"/>
          </a:xfrm>
          <a:prstGeom prst="rect">
            <a:avLst/>
          </a:prstGeom>
        </p:spPr>
      </p:pic>
      <p:pic>
        <p:nvPicPr>
          <p:cNvPr id="4" name="Magnet und Rohrcamproj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966" end="109.3333"/>
                  <p14:fade in="250" out="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00256" y="1988840"/>
            <a:ext cx="2629625" cy="4176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878956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b="0" dirty="0" err="1" smtClean="0"/>
              <a:t>ElektroAuto</a:t>
            </a:r>
            <a:r>
              <a:rPr lang="de-DE" b="0" dirty="0" smtClean="0"/>
              <a:t/>
            </a:r>
            <a:br>
              <a:rPr lang="de-DE" b="0" dirty="0" smtClean="0"/>
            </a:br>
            <a:r>
              <a:rPr lang="de-DE" dirty="0" smtClean="0"/>
              <a:t>ganz grob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406405" y="2033591"/>
            <a:ext cx="6265659" cy="4210049"/>
          </a:xfrm>
        </p:spPr>
        <p:txBody>
          <a:bodyPr/>
          <a:lstStyle/>
          <a:p>
            <a:pPr lvl="1"/>
            <a:r>
              <a:rPr lang="de-DE" dirty="0" smtClean="0"/>
              <a:t>Wie funktioniert ein Motor?</a:t>
            </a:r>
          </a:p>
          <a:p>
            <a:pPr lvl="5"/>
            <a:r>
              <a:rPr lang="de-DE" dirty="0" smtClean="0"/>
              <a:t>Rotor / Stator</a:t>
            </a:r>
          </a:p>
          <a:p>
            <a:pPr lvl="5"/>
            <a:r>
              <a:rPr lang="de-DE" dirty="0" smtClean="0"/>
              <a:t>Mehrere Magnete</a:t>
            </a:r>
          </a:p>
          <a:p>
            <a:pPr lvl="5"/>
            <a:r>
              <a:rPr lang="de-DE" dirty="0" smtClean="0"/>
              <a:t>Magnete umschalten</a:t>
            </a:r>
          </a:p>
          <a:p>
            <a:pPr lvl="2"/>
            <a:endParaRPr lang="de-DE" dirty="0" smtClean="0">
              <a:solidFill>
                <a:srgbClr val="DC3769"/>
              </a:solidFill>
              <a:sym typeface="Wingdings" panose="05000000000000000000" pitchFamily="2" charset="2"/>
            </a:endParaRPr>
          </a:p>
          <a:p>
            <a:pPr lvl="5"/>
            <a:endParaRPr lang="de-DE" dirty="0">
              <a:solidFill>
                <a:srgbClr val="DC3769"/>
              </a:solidFill>
            </a:endParaRP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0DD9277-7B03-46BA-A1AA-E0A86CA0F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5DEE2ED-DBC3-4D9A-AFA9-3BDED5578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Duplomotor</a:t>
            </a:r>
            <a:r>
              <a:rPr lang="de-DE" dirty="0"/>
              <a:t> bis Alufolienbremse | Tim Fischer, Lucas Wildermuth / T1/MR | </a:t>
            </a:r>
            <a:r>
              <a:rPr lang="de-DE" dirty="0" err="1"/>
              <a:t>WiSe</a:t>
            </a:r>
            <a:r>
              <a:rPr lang="de-DE" dirty="0"/>
              <a:t> 2019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48BBC2E6-60FE-4027-B3AE-1C7F349E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25</a:t>
            </a:fld>
            <a:endParaRPr lang="de-DE" dirty="0"/>
          </a:p>
        </p:txBody>
      </p:sp>
      <p:grpSp>
        <p:nvGrpSpPr>
          <p:cNvPr id="25" name="Gruppieren 24"/>
          <p:cNvGrpSpPr/>
          <p:nvPr/>
        </p:nvGrpSpPr>
        <p:grpSpPr>
          <a:xfrm>
            <a:off x="6960096" y="3972733"/>
            <a:ext cx="2503164" cy="1176075"/>
            <a:chOff x="6960096" y="3972733"/>
            <a:chExt cx="2503164" cy="1176075"/>
          </a:xfrm>
        </p:grpSpPr>
        <p:sp>
          <p:nvSpPr>
            <p:cNvPr id="164" name="Freihandform 163"/>
            <p:cNvSpPr/>
            <p:nvPr/>
          </p:nvSpPr>
          <p:spPr>
            <a:xfrm>
              <a:off x="6960096" y="3972733"/>
              <a:ext cx="2503164" cy="1176075"/>
            </a:xfrm>
            <a:custGeom>
              <a:avLst/>
              <a:gdLst>
                <a:gd name="connsiteX0" fmla="*/ 67816 w 2503164"/>
                <a:gd name="connsiteY0" fmla="*/ 1040443 h 1176075"/>
                <a:gd name="connsiteX1" fmla="*/ 135632 w 2503164"/>
                <a:gd name="connsiteY1" fmla="*/ 1108259 h 1176075"/>
                <a:gd name="connsiteX2" fmla="*/ 67816 w 2503164"/>
                <a:gd name="connsiteY2" fmla="*/ 1176075 h 1176075"/>
                <a:gd name="connsiteX3" fmla="*/ 0 w 2503164"/>
                <a:gd name="connsiteY3" fmla="*/ 1108259 h 1176075"/>
                <a:gd name="connsiteX4" fmla="*/ 67816 w 2503164"/>
                <a:gd name="connsiteY4" fmla="*/ 1040443 h 1176075"/>
                <a:gd name="connsiteX5" fmla="*/ 2267931 w 2503164"/>
                <a:gd name="connsiteY5" fmla="*/ 0 h 1176075"/>
                <a:gd name="connsiteX6" fmla="*/ 2268215 w 2503164"/>
                <a:gd name="connsiteY6" fmla="*/ 1585 h 1176075"/>
                <a:gd name="connsiteX7" fmla="*/ 2299635 w 2503164"/>
                <a:gd name="connsiteY7" fmla="*/ 3648 h 1176075"/>
                <a:gd name="connsiteX8" fmla="*/ 2487737 w 2503164"/>
                <a:gd name="connsiteY8" fmla="*/ 351148 h 1176075"/>
                <a:gd name="connsiteX9" fmla="*/ 2407337 w 2503164"/>
                <a:gd name="connsiteY9" fmla="*/ 756162 h 1176075"/>
                <a:gd name="connsiteX10" fmla="*/ 2403511 w 2503164"/>
                <a:gd name="connsiteY10" fmla="*/ 755912 h 1176075"/>
                <a:gd name="connsiteX11" fmla="*/ 2403900 w 2503164"/>
                <a:gd name="connsiteY11" fmla="*/ 758079 h 1176075"/>
                <a:gd name="connsiteX12" fmla="*/ 1484571 w 2503164"/>
                <a:gd name="connsiteY12" fmla="*/ 937423 h 1176075"/>
                <a:gd name="connsiteX13" fmla="*/ 1501690 w 2503164"/>
                <a:gd name="connsiteY13" fmla="*/ 928863 h 1176075"/>
                <a:gd name="connsiteX14" fmla="*/ 1539687 w 2503164"/>
                <a:gd name="connsiteY14" fmla="*/ 528708 h 1176075"/>
                <a:gd name="connsiteX15" fmla="*/ 1332498 w 2503164"/>
                <a:gd name="connsiteY15" fmla="*/ 165682 h 1176075"/>
                <a:gd name="connsiteX16" fmla="*/ 1331348 w 2503164"/>
                <a:gd name="connsiteY16" fmla="*/ 166257 h 1176075"/>
                <a:gd name="connsiteX17" fmla="*/ 1331271 w 2503164"/>
                <a:gd name="connsiteY17" fmla="*/ 165823 h 117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503164" h="1176075">
                  <a:moveTo>
                    <a:pt x="67816" y="1040443"/>
                  </a:moveTo>
                  <a:cubicBezTo>
                    <a:pt x="105270" y="1040443"/>
                    <a:pt x="135632" y="1070805"/>
                    <a:pt x="135632" y="1108259"/>
                  </a:cubicBezTo>
                  <a:cubicBezTo>
                    <a:pt x="135632" y="1145713"/>
                    <a:pt x="105270" y="1176075"/>
                    <a:pt x="67816" y="1176075"/>
                  </a:cubicBezTo>
                  <a:cubicBezTo>
                    <a:pt x="30362" y="1176075"/>
                    <a:pt x="0" y="1145713"/>
                    <a:pt x="0" y="1108259"/>
                  </a:cubicBezTo>
                  <a:cubicBezTo>
                    <a:pt x="0" y="1070805"/>
                    <a:pt x="30362" y="1040443"/>
                    <a:pt x="67816" y="1040443"/>
                  </a:cubicBezTo>
                  <a:close/>
                  <a:moveTo>
                    <a:pt x="2267931" y="0"/>
                  </a:moveTo>
                  <a:lnTo>
                    <a:pt x="2268215" y="1585"/>
                  </a:lnTo>
                  <a:lnTo>
                    <a:pt x="2299635" y="3648"/>
                  </a:lnTo>
                  <a:cubicBezTo>
                    <a:pt x="2374523" y="26200"/>
                    <a:pt x="2454063" y="168820"/>
                    <a:pt x="2487737" y="351148"/>
                  </a:cubicBezTo>
                  <a:cubicBezTo>
                    <a:pt x="2526222" y="559523"/>
                    <a:pt x="2490223" y="740854"/>
                    <a:pt x="2407337" y="756162"/>
                  </a:cubicBezTo>
                  <a:lnTo>
                    <a:pt x="2403511" y="755912"/>
                  </a:lnTo>
                  <a:lnTo>
                    <a:pt x="2403900" y="758079"/>
                  </a:lnTo>
                  <a:lnTo>
                    <a:pt x="1484571" y="937423"/>
                  </a:lnTo>
                  <a:lnTo>
                    <a:pt x="1501690" y="928863"/>
                  </a:lnTo>
                  <a:cubicBezTo>
                    <a:pt x="1556762" y="881273"/>
                    <a:pt x="1574320" y="716235"/>
                    <a:pt x="1539687" y="528708"/>
                  </a:cubicBezTo>
                  <a:cubicBezTo>
                    <a:pt x="1500106" y="314391"/>
                    <a:pt x="1407345" y="151860"/>
                    <a:pt x="1332498" y="165682"/>
                  </a:cubicBezTo>
                  <a:lnTo>
                    <a:pt x="1331348" y="166257"/>
                  </a:lnTo>
                  <a:lnTo>
                    <a:pt x="1331271" y="165823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FF0000"/>
                </a:gs>
                <a:gs pos="87000">
                  <a:srgbClr val="00B050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lt1"/>
                </a:solidFill>
              </a:endParaRPr>
            </a:p>
          </p:txBody>
        </p:sp>
        <p:sp>
          <p:nvSpPr>
            <p:cNvPr id="23" name="Ellipse 22"/>
            <p:cNvSpPr/>
            <p:nvPr/>
          </p:nvSpPr>
          <p:spPr>
            <a:xfrm rot="20983892">
              <a:off x="8225332" y="4131973"/>
              <a:ext cx="278998" cy="78996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30" name="Gruppieren 129"/>
          <p:cNvGrpSpPr/>
          <p:nvPr/>
        </p:nvGrpSpPr>
        <p:grpSpPr>
          <a:xfrm rot="15334247">
            <a:off x="10136142" y="5445823"/>
            <a:ext cx="2575172" cy="1256467"/>
            <a:chOff x="6888088" y="3972733"/>
            <a:chExt cx="2575172" cy="1256467"/>
          </a:xfrm>
        </p:grpSpPr>
        <p:grpSp>
          <p:nvGrpSpPr>
            <p:cNvPr id="131" name="Gruppieren 130"/>
            <p:cNvGrpSpPr/>
            <p:nvPr/>
          </p:nvGrpSpPr>
          <p:grpSpPr>
            <a:xfrm>
              <a:off x="6960096" y="3972733"/>
              <a:ext cx="2503164" cy="1176075"/>
              <a:chOff x="6960096" y="3972733"/>
              <a:chExt cx="2503164" cy="1176075"/>
            </a:xfrm>
          </p:grpSpPr>
          <p:sp>
            <p:nvSpPr>
              <p:cNvPr id="133" name="Freihandform 132"/>
              <p:cNvSpPr/>
              <p:nvPr/>
            </p:nvSpPr>
            <p:spPr>
              <a:xfrm>
                <a:off x="6960096" y="3972733"/>
                <a:ext cx="2503164" cy="1176075"/>
              </a:xfrm>
              <a:custGeom>
                <a:avLst/>
                <a:gdLst>
                  <a:gd name="connsiteX0" fmla="*/ 67816 w 2503164"/>
                  <a:gd name="connsiteY0" fmla="*/ 1040443 h 1176075"/>
                  <a:gd name="connsiteX1" fmla="*/ 135632 w 2503164"/>
                  <a:gd name="connsiteY1" fmla="*/ 1108259 h 1176075"/>
                  <a:gd name="connsiteX2" fmla="*/ 67816 w 2503164"/>
                  <a:gd name="connsiteY2" fmla="*/ 1176075 h 1176075"/>
                  <a:gd name="connsiteX3" fmla="*/ 0 w 2503164"/>
                  <a:gd name="connsiteY3" fmla="*/ 1108259 h 1176075"/>
                  <a:gd name="connsiteX4" fmla="*/ 67816 w 2503164"/>
                  <a:gd name="connsiteY4" fmla="*/ 1040443 h 1176075"/>
                  <a:gd name="connsiteX5" fmla="*/ 2267931 w 2503164"/>
                  <a:gd name="connsiteY5" fmla="*/ 0 h 1176075"/>
                  <a:gd name="connsiteX6" fmla="*/ 2268215 w 2503164"/>
                  <a:gd name="connsiteY6" fmla="*/ 1585 h 1176075"/>
                  <a:gd name="connsiteX7" fmla="*/ 2299635 w 2503164"/>
                  <a:gd name="connsiteY7" fmla="*/ 3648 h 1176075"/>
                  <a:gd name="connsiteX8" fmla="*/ 2487737 w 2503164"/>
                  <a:gd name="connsiteY8" fmla="*/ 351148 h 1176075"/>
                  <a:gd name="connsiteX9" fmla="*/ 2407337 w 2503164"/>
                  <a:gd name="connsiteY9" fmla="*/ 756162 h 1176075"/>
                  <a:gd name="connsiteX10" fmla="*/ 2403511 w 2503164"/>
                  <a:gd name="connsiteY10" fmla="*/ 755912 h 1176075"/>
                  <a:gd name="connsiteX11" fmla="*/ 2403900 w 2503164"/>
                  <a:gd name="connsiteY11" fmla="*/ 758079 h 1176075"/>
                  <a:gd name="connsiteX12" fmla="*/ 1484571 w 2503164"/>
                  <a:gd name="connsiteY12" fmla="*/ 937423 h 1176075"/>
                  <a:gd name="connsiteX13" fmla="*/ 1501690 w 2503164"/>
                  <a:gd name="connsiteY13" fmla="*/ 928863 h 1176075"/>
                  <a:gd name="connsiteX14" fmla="*/ 1539687 w 2503164"/>
                  <a:gd name="connsiteY14" fmla="*/ 528708 h 1176075"/>
                  <a:gd name="connsiteX15" fmla="*/ 1332498 w 2503164"/>
                  <a:gd name="connsiteY15" fmla="*/ 165682 h 1176075"/>
                  <a:gd name="connsiteX16" fmla="*/ 1331348 w 2503164"/>
                  <a:gd name="connsiteY16" fmla="*/ 166257 h 1176075"/>
                  <a:gd name="connsiteX17" fmla="*/ 1331271 w 2503164"/>
                  <a:gd name="connsiteY17" fmla="*/ 165823 h 117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03164" h="1176075">
                    <a:moveTo>
                      <a:pt x="67816" y="1040443"/>
                    </a:moveTo>
                    <a:cubicBezTo>
                      <a:pt x="105270" y="1040443"/>
                      <a:pt x="135632" y="1070805"/>
                      <a:pt x="135632" y="1108259"/>
                    </a:cubicBezTo>
                    <a:cubicBezTo>
                      <a:pt x="135632" y="1145713"/>
                      <a:pt x="105270" y="1176075"/>
                      <a:pt x="67816" y="1176075"/>
                    </a:cubicBezTo>
                    <a:cubicBezTo>
                      <a:pt x="30362" y="1176075"/>
                      <a:pt x="0" y="1145713"/>
                      <a:pt x="0" y="1108259"/>
                    </a:cubicBezTo>
                    <a:cubicBezTo>
                      <a:pt x="0" y="1070805"/>
                      <a:pt x="30362" y="1040443"/>
                      <a:pt x="67816" y="1040443"/>
                    </a:cubicBezTo>
                    <a:close/>
                    <a:moveTo>
                      <a:pt x="2267931" y="0"/>
                    </a:moveTo>
                    <a:lnTo>
                      <a:pt x="2268215" y="1585"/>
                    </a:lnTo>
                    <a:lnTo>
                      <a:pt x="2299635" y="3648"/>
                    </a:lnTo>
                    <a:cubicBezTo>
                      <a:pt x="2374523" y="26200"/>
                      <a:pt x="2454063" y="168820"/>
                      <a:pt x="2487737" y="351148"/>
                    </a:cubicBezTo>
                    <a:cubicBezTo>
                      <a:pt x="2526222" y="559523"/>
                      <a:pt x="2490223" y="740854"/>
                      <a:pt x="2407337" y="756162"/>
                    </a:cubicBezTo>
                    <a:lnTo>
                      <a:pt x="2403511" y="755912"/>
                    </a:lnTo>
                    <a:lnTo>
                      <a:pt x="2403900" y="758079"/>
                    </a:lnTo>
                    <a:lnTo>
                      <a:pt x="1484571" y="937423"/>
                    </a:lnTo>
                    <a:lnTo>
                      <a:pt x="1501690" y="928863"/>
                    </a:lnTo>
                    <a:cubicBezTo>
                      <a:pt x="1556762" y="881273"/>
                      <a:pt x="1574320" y="716235"/>
                      <a:pt x="1539687" y="528708"/>
                    </a:cubicBezTo>
                    <a:cubicBezTo>
                      <a:pt x="1500106" y="314391"/>
                      <a:pt x="1407345" y="151860"/>
                      <a:pt x="1332498" y="165682"/>
                    </a:cubicBezTo>
                    <a:lnTo>
                      <a:pt x="1331348" y="166257"/>
                    </a:lnTo>
                    <a:lnTo>
                      <a:pt x="1331271" y="165823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FF0000"/>
                  </a:gs>
                  <a:gs pos="87000">
                    <a:srgbClr val="00B05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lt1"/>
                  </a:solidFill>
                </a:endParaRPr>
              </a:p>
            </p:txBody>
          </p:sp>
          <p:sp>
            <p:nvSpPr>
              <p:cNvPr id="134" name="Ellipse 133"/>
              <p:cNvSpPr/>
              <p:nvPr/>
            </p:nvSpPr>
            <p:spPr>
              <a:xfrm rot="20983892">
                <a:off x="8225332" y="4131973"/>
                <a:ext cx="278998" cy="78996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32" name="Ellipse 131"/>
            <p:cNvSpPr/>
            <p:nvPr/>
          </p:nvSpPr>
          <p:spPr>
            <a:xfrm>
              <a:off x="6888088" y="4941168"/>
              <a:ext cx="288032" cy="288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35" name="Gruppieren 134"/>
          <p:cNvGrpSpPr/>
          <p:nvPr/>
        </p:nvGrpSpPr>
        <p:grpSpPr>
          <a:xfrm rot="18877988">
            <a:off x="9433402" y="3099304"/>
            <a:ext cx="2575172" cy="1256467"/>
            <a:chOff x="6888088" y="3972733"/>
            <a:chExt cx="2575172" cy="1256467"/>
          </a:xfrm>
        </p:grpSpPr>
        <p:grpSp>
          <p:nvGrpSpPr>
            <p:cNvPr id="136" name="Gruppieren 135"/>
            <p:cNvGrpSpPr/>
            <p:nvPr/>
          </p:nvGrpSpPr>
          <p:grpSpPr>
            <a:xfrm>
              <a:off x="6960096" y="3972733"/>
              <a:ext cx="2503164" cy="1176075"/>
              <a:chOff x="6960096" y="3972733"/>
              <a:chExt cx="2503164" cy="1176075"/>
            </a:xfrm>
          </p:grpSpPr>
          <p:sp>
            <p:nvSpPr>
              <p:cNvPr id="138" name="Freihandform 137"/>
              <p:cNvSpPr/>
              <p:nvPr/>
            </p:nvSpPr>
            <p:spPr>
              <a:xfrm>
                <a:off x="6960096" y="3972733"/>
                <a:ext cx="2503164" cy="1176075"/>
              </a:xfrm>
              <a:custGeom>
                <a:avLst/>
                <a:gdLst>
                  <a:gd name="connsiteX0" fmla="*/ 67816 w 2503164"/>
                  <a:gd name="connsiteY0" fmla="*/ 1040443 h 1176075"/>
                  <a:gd name="connsiteX1" fmla="*/ 135632 w 2503164"/>
                  <a:gd name="connsiteY1" fmla="*/ 1108259 h 1176075"/>
                  <a:gd name="connsiteX2" fmla="*/ 67816 w 2503164"/>
                  <a:gd name="connsiteY2" fmla="*/ 1176075 h 1176075"/>
                  <a:gd name="connsiteX3" fmla="*/ 0 w 2503164"/>
                  <a:gd name="connsiteY3" fmla="*/ 1108259 h 1176075"/>
                  <a:gd name="connsiteX4" fmla="*/ 67816 w 2503164"/>
                  <a:gd name="connsiteY4" fmla="*/ 1040443 h 1176075"/>
                  <a:gd name="connsiteX5" fmla="*/ 2267931 w 2503164"/>
                  <a:gd name="connsiteY5" fmla="*/ 0 h 1176075"/>
                  <a:gd name="connsiteX6" fmla="*/ 2268215 w 2503164"/>
                  <a:gd name="connsiteY6" fmla="*/ 1585 h 1176075"/>
                  <a:gd name="connsiteX7" fmla="*/ 2299635 w 2503164"/>
                  <a:gd name="connsiteY7" fmla="*/ 3648 h 1176075"/>
                  <a:gd name="connsiteX8" fmla="*/ 2487737 w 2503164"/>
                  <a:gd name="connsiteY8" fmla="*/ 351148 h 1176075"/>
                  <a:gd name="connsiteX9" fmla="*/ 2407337 w 2503164"/>
                  <a:gd name="connsiteY9" fmla="*/ 756162 h 1176075"/>
                  <a:gd name="connsiteX10" fmla="*/ 2403511 w 2503164"/>
                  <a:gd name="connsiteY10" fmla="*/ 755912 h 1176075"/>
                  <a:gd name="connsiteX11" fmla="*/ 2403900 w 2503164"/>
                  <a:gd name="connsiteY11" fmla="*/ 758079 h 1176075"/>
                  <a:gd name="connsiteX12" fmla="*/ 1484571 w 2503164"/>
                  <a:gd name="connsiteY12" fmla="*/ 937423 h 1176075"/>
                  <a:gd name="connsiteX13" fmla="*/ 1501690 w 2503164"/>
                  <a:gd name="connsiteY13" fmla="*/ 928863 h 1176075"/>
                  <a:gd name="connsiteX14" fmla="*/ 1539687 w 2503164"/>
                  <a:gd name="connsiteY14" fmla="*/ 528708 h 1176075"/>
                  <a:gd name="connsiteX15" fmla="*/ 1332498 w 2503164"/>
                  <a:gd name="connsiteY15" fmla="*/ 165682 h 1176075"/>
                  <a:gd name="connsiteX16" fmla="*/ 1331348 w 2503164"/>
                  <a:gd name="connsiteY16" fmla="*/ 166257 h 1176075"/>
                  <a:gd name="connsiteX17" fmla="*/ 1331271 w 2503164"/>
                  <a:gd name="connsiteY17" fmla="*/ 165823 h 117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03164" h="1176075">
                    <a:moveTo>
                      <a:pt x="67816" y="1040443"/>
                    </a:moveTo>
                    <a:cubicBezTo>
                      <a:pt x="105270" y="1040443"/>
                      <a:pt x="135632" y="1070805"/>
                      <a:pt x="135632" y="1108259"/>
                    </a:cubicBezTo>
                    <a:cubicBezTo>
                      <a:pt x="135632" y="1145713"/>
                      <a:pt x="105270" y="1176075"/>
                      <a:pt x="67816" y="1176075"/>
                    </a:cubicBezTo>
                    <a:cubicBezTo>
                      <a:pt x="30362" y="1176075"/>
                      <a:pt x="0" y="1145713"/>
                      <a:pt x="0" y="1108259"/>
                    </a:cubicBezTo>
                    <a:cubicBezTo>
                      <a:pt x="0" y="1070805"/>
                      <a:pt x="30362" y="1040443"/>
                      <a:pt x="67816" y="1040443"/>
                    </a:cubicBezTo>
                    <a:close/>
                    <a:moveTo>
                      <a:pt x="2267931" y="0"/>
                    </a:moveTo>
                    <a:lnTo>
                      <a:pt x="2268215" y="1585"/>
                    </a:lnTo>
                    <a:lnTo>
                      <a:pt x="2299635" y="3648"/>
                    </a:lnTo>
                    <a:cubicBezTo>
                      <a:pt x="2374523" y="26200"/>
                      <a:pt x="2454063" y="168820"/>
                      <a:pt x="2487737" y="351148"/>
                    </a:cubicBezTo>
                    <a:cubicBezTo>
                      <a:pt x="2526222" y="559523"/>
                      <a:pt x="2490223" y="740854"/>
                      <a:pt x="2407337" y="756162"/>
                    </a:cubicBezTo>
                    <a:lnTo>
                      <a:pt x="2403511" y="755912"/>
                    </a:lnTo>
                    <a:lnTo>
                      <a:pt x="2403900" y="758079"/>
                    </a:lnTo>
                    <a:lnTo>
                      <a:pt x="1484571" y="937423"/>
                    </a:lnTo>
                    <a:lnTo>
                      <a:pt x="1501690" y="928863"/>
                    </a:lnTo>
                    <a:cubicBezTo>
                      <a:pt x="1556762" y="881273"/>
                      <a:pt x="1574320" y="716235"/>
                      <a:pt x="1539687" y="528708"/>
                    </a:cubicBezTo>
                    <a:cubicBezTo>
                      <a:pt x="1500106" y="314391"/>
                      <a:pt x="1407345" y="151860"/>
                      <a:pt x="1332498" y="165682"/>
                    </a:cubicBezTo>
                    <a:lnTo>
                      <a:pt x="1331348" y="166257"/>
                    </a:lnTo>
                    <a:lnTo>
                      <a:pt x="1331271" y="165823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FF0000"/>
                  </a:gs>
                  <a:gs pos="87000">
                    <a:srgbClr val="00B05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lt1"/>
                  </a:solidFill>
                </a:endParaRPr>
              </a:p>
            </p:txBody>
          </p:sp>
          <p:sp>
            <p:nvSpPr>
              <p:cNvPr id="139" name="Ellipse 138"/>
              <p:cNvSpPr/>
              <p:nvPr/>
            </p:nvSpPr>
            <p:spPr>
              <a:xfrm rot="20983892">
                <a:off x="8225332" y="4131973"/>
                <a:ext cx="278998" cy="78996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37" name="Ellipse 136"/>
            <p:cNvSpPr/>
            <p:nvPr/>
          </p:nvSpPr>
          <p:spPr>
            <a:xfrm>
              <a:off x="6888088" y="4941168"/>
              <a:ext cx="288032" cy="288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110" name="Gerader Verbinder 109"/>
          <p:cNvCxnSpPr/>
          <p:nvPr/>
        </p:nvCxnSpPr>
        <p:spPr>
          <a:xfrm flipV="1">
            <a:off x="10272464" y="4365104"/>
            <a:ext cx="0" cy="792088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ieren 7"/>
          <p:cNvGrpSpPr/>
          <p:nvPr/>
        </p:nvGrpSpPr>
        <p:grpSpPr>
          <a:xfrm>
            <a:off x="9696400" y="3789237"/>
            <a:ext cx="1128892" cy="870221"/>
            <a:chOff x="9984432" y="3798128"/>
            <a:chExt cx="1128892" cy="870221"/>
          </a:xfrm>
        </p:grpSpPr>
        <p:sp>
          <p:nvSpPr>
            <p:cNvPr id="59" name="Parallelogramm 58"/>
            <p:cNvSpPr/>
            <p:nvPr/>
          </p:nvSpPr>
          <p:spPr>
            <a:xfrm rot="5400000">
              <a:off x="10130087" y="3859411"/>
              <a:ext cx="661339" cy="952649"/>
            </a:xfrm>
            <a:prstGeom prst="parallelogram">
              <a:avLst>
                <a:gd name="adj" fmla="val 84872"/>
              </a:avLst>
            </a:prstGeom>
            <a:gradFill flip="none" rotWithShape="1">
              <a:gsLst>
                <a:gs pos="0">
                  <a:srgbClr val="FF0000"/>
                </a:gs>
                <a:gs pos="98000">
                  <a:srgbClr val="00B050"/>
                </a:gs>
              </a:gsLst>
              <a:lin ang="16200000" scaled="1"/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scene3d>
              <a:camera prst="obliqueBottomRight">
                <a:rot lat="0" lon="0" rev="0"/>
              </a:camera>
              <a:lightRig rig="threePt" dir="t">
                <a:rot lat="0" lon="0" rev="5400000"/>
              </a:lightRig>
            </a:scene3d>
            <a:sp3d>
              <a:extrusionClr>
                <a:schemeClr val="tx1">
                  <a:lumMod val="50000"/>
                  <a:lumOff val="50000"/>
                </a:schemeClr>
              </a:extrusionClr>
              <a:contourClr>
                <a:schemeClr val="bg1"/>
              </a:contourClr>
            </a:sp3d>
          </p:spPr>
          <p:txBody>
            <a:bodyPr wrap="none" anchor="ctr"/>
            <a:lstStyle/>
            <a:p>
              <a:pPr algn="just"/>
              <a:endParaRPr lang="de-DE" sz="4000">
                <a:solidFill>
                  <a:schemeClr val="tx1"/>
                </a:solidFill>
              </a:endParaRPr>
            </a:p>
          </p:txBody>
        </p:sp>
        <p:sp>
          <p:nvSpPr>
            <p:cNvPr id="236" name="Parallelogramm 235"/>
            <p:cNvSpPr/>
            <p:nvPr/>
          </p:nvSpPr>
          <p:spPr>
            <a:xfrm rot="18714735" flipH="1">
              <a:off x="10310156" y="3642515"/>
              <a:ext cx="479206" cy="1089203"/>
            </a:xfrm>
            <a:prstGeom prst="parallelogram">
              <a:avLst>
                <a:gd name="adj" fmla="val 45696"/>
              </a:avLst>
            </a:prstGeom>
            <a:gradFill flip="none" rotWithShape="1">
              <a:gsLst>
                <a:gs pos="0">
                  <a:srgbClr val="FF0000"/>
                </a:gs>
                <a:gs pos="98000">
                  <a:srgbClr val="00B050"/>
                </a:gs>
              </a:gsLst>
              <a:lin ang="5400000" scaled="0"/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scene3d>
              <a:camera prst="obliqueBottomRight">
                <a:rot lat="0" lon="0" rev="0"/>
              </a:camera>
              <a:lightRig rig="threePt" dir="t">
                <a:rot lat="0" lon="0" rev="5400000"/>
              </a:lightRig>
            </a:scene3d>
            <a:sp3d>
              <a:extrusionClr>
                <a:schemeClr val="tx1">
                  <a:lumMod val="50000"/>
                  <a:lumOff val="50000"/>
                </a:schemeClr>
              </a:extrusionClr>
              <a:contourClr>
                <a:schemeClr val="bg1"/>
              </a:contourClr>
            </a:sp3d>
          </p:spPr>
          <p:txBody>
            <a:bodyPr wrap="none" anchor="ctr"/>
            <a:lstStyle/>
            <a:p>
              <a:pPr algn="just"/>
              <a:endParaRPr lang="de-DE" sz="4000">
                <a:solidFill>
                  <a:schemeClr val="tx1"/>
                </a:solidFill>
              </a:endParaRPr>
            </a:p>
          </p:txBody>
        </p:sp>
        <p:sp>
          <p:nvSpPr>
            <p:cNvPr id="237" name="Parallelogramm 236"/>
            <p:cNvSpPr/>
            <p:nvPr/>
          </p:nvSpPr>
          <p:spPr>
            <a:xfrm rot="5400000" flipV="1">
              <a:off x="10877835" y="4432860"/>
              <a:ext cx="295929" cy="175049"/>
            </a:xfrm>
            <a:prstGeom prst="parallelogram">
              <a:avLst>
                <a:gd name="adj" fmla="val 107838"/>
              </a:avLst>
            </a:prstGeom>
            <a:solidFill>
              <a:srgbClr val="01B85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scene3d>
              <a:camera prst="obliqueBottomRight">
                <a:rot lat="0" lon="0" rev="0"/>
              </a:camera>
              <a:lightRig rig="threePt" dir="t">
                <a:rot lat="0" lon="0" rev="5400000"/>
              </a:lightRig>
            </a:scene3d>
            <a:sp3d>
              <a:extrusionClr>
                <a:schemeClr val="tx1">
                  <a:lumMod val="50000"/>
                  <a:lumOff val="50000"/>
                </a:schemeClr>
              </a:extrusionClr>
              <a:contourClr>
                <a:schemeClr val="bg1"/>
              </a:contourClr>
            </a:sp3d>
          </p:spPr>
          <p:txBody>
            <a:bodyPr wrap="none" anchor="ctr"/>
            <a:lstStyle/>
            <a:p>
              <a:pPr algn="just"/>
              <a:endParaRPr lang="de-DE" sz="4000">
                <a:solidFill>
                  <a:schemeClr val="tx1"/>
                </a:solidFill>
              </a:endParaRPr>
            </a:p>
          </p:txBody>
        </p:sp>
        <p:grpSp>
          <p:nvGrpSpPr>
            <p:cNvPr id="3" name="Gruppieren 2"/>
            <p:cNvGrpSpPr/>
            <p:nvPr/>
          </p:nvGrpSpPr>
          <p:grpSpPr>
            <a:xfrm rot="120000">
              <a:off x="10082738" y="3798128"/>
              <a:ext cx="889692" cy="759238"/>
              <a:chOff x="10061213" y="3747756"/>
              <a:chExt cx="889692" cy="759238"/>
            </a:xfrm>
          </p:grpSpPr>
          <p:sp>
            <p:nvSpPr>
              <p:cNvPr id="106" name="Text Box 13"/>
              <p:cNvSpPr txBox="1">
                <a:spLocks noChangeArrowheads="1"/>
              </p:cNvSpPr>
              <p:nvPr/>
            </p:nvSpPr>
            <p:spPr bwMode="auto">
              <a:xfrm rot="1800000">
                <a:off x="10744277" y="4137238"/>
                <a:ext cx="206628" cy="3697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 eaLnBrk="0" hangingPunct="0"/>
                <a:r>
                  <a:rPr lang="en-US" altLang="ja-JP" sz="2400" b="1" dirty="0" smtClean="0">
                    <a:solidFill>
                      <a:schemeClr val="bg1"/>
                    </a:solidFill>
                    <a:ea typeface="MS PGothic" pitchFamily="34" charset="-128"/>
                  </a:rPr>
                  <a:t>S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Text Box 14"/>
              <p:cNvSpPr txBox="1">
                <a:spLocks noChangeArrowheads="1"/>
              </p:cNvSpPr>
              <p:nvPr/>
            </p:nvSpPr>
            <p:spPr bwMode="auto">
              <a:xfrm rot="1800000">
                <a:off x="10061213" y="3747756"/>
                <a:ext cx="2228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 eaLnBrk="0" hangingPunct="0"/>
                <a:r>
                  <a:rPr lang="en-US" sz="2400" b="1" dirty="0" smtClean="0">
                    <a:solidFill>
                      <a:schemeClr val="bg1"/>
                    </a:solidFill>
                    <a:ea typeface="MS PGothic" pitchFamily="34" charset="-128"/>
                  </a:rPr>
                  <a:t>N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11" name="Gruppieren 110"/>
          <p:cNvGrpSpPr/>
          <p:nvPr/>
        </p:nvGrpSpPr>
        <p:grpSpPr>
          <a:xfrm>
            <a:off x="9555325" y="3431941"/>
            <a:ext cx="1275753" cy="1275752"/>
            <a:chOff x="7704516" y="4991071"/>
            <a:chExt cx="558683" cy="558683"/>
          </a:xfrm>
        </p:grpSpPr>
        <p:grpSp>
          <p:nvGrpSpPr>
            <p:cNvPr id="112" name="Gruppieren 111"/>
            <p:cNvGrpSpPr/>
            <p:nvPr/>
          </p:nvGrpSpPr>
          <p:grpSpPr>
            <a:xfrm>
              <a:off x="7704516" y="4991071"/>
              <a:ext cx="558683" cy="558683"/>
              <a:chOff x="8846751" y="5013590"/>
              <a:chExt cx="558683" cy="558683"/>
            </a:xfrm>
          </p:grpSpPr>
          <p:grpSp>
            <p:nvGrpSpPr>
              <p:cNvPr id="117" name="Gruppieren 116"/>
              <p:cNvGrpSpPr/>
              <p:nvPr/>
            </p:nvGrpSpPr>
            <p:grpSpPr>
              <a:xfrm rot="18000000">
                <a:off x="8963235" y="5142627"/>
                <a:ext cx="429277" cy="429277"/>
                <a:chOff x="7193476" y="4735370"/>
                <a:chExt cx="527712" cy="527712"/>
              </a:xfrm>
            </p:grpSpPr>
            <p:sp>
              <p:nvSpPr>
                <p:cNvPr id="119" name="Bogen 118"/>
                <p:cNvSpPr/>
                <p:nvPr/>
              </p:nvSpPr>
              <p:spPr>
                <a:xfrm>
                  <a:off x="7234934" y="4767907"/>
                  <a:ext cx="448566" cy="448566"/>
                </a:xfrm>
                <a:prstGeom prst="arc">
                  <a:avLst>
                    <a:gd name="adj1" fmla="val 17418843"/>
                    <a:gd name="adj2" fmla="val 20319967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just"/>
                  <a:endParaRPr lang="en-US" sz="4000" dirty="0"/>
                </a:p>
              </p:txBody>
            </p:sp>
            <p:sp>
              <p:nvSpPr>
                <p:cNvPr id="120" name="Bogen 119"/>
                <p:cNvSpPr/>
                <p:nvPr/>
              </p:nvSpPr>
              <p:spPr>
                <a:xfrm>
                  <a:off x="7266618" y="4799591"/>
                  <a:ext cx="385198" cy="385198"/>
                </a:xfrm>
                <a:prstGeom prst="arc">
                  <a:avLst>
                    <a:gd name="adj1" fmla="val 17521671"/>
                    <a:gd name="adj2" fmla="val 19569826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just"/>
                  <a:endParaRPr lang="en-US" sz="4000" dirty="0"/>
                </a:p>
              </p:txBody>
            </p:sp>
            <p:sp>
              <p:nvSpPr>
                <p:cNvPr id="121" name="Bogen 120"/>
                <p:cNvSpPr/>
                <p:nvPr/>
              </p:nvSpPr>
              <p:spPr>
                <a:xfrm>
                  <a:off x="7193476" y="4735370"/>
                  <a:ext cx="527712" cy="527712"/>
                </a:xfrm>
                <a:prstGeom prst="arc">
                  <a:avLst>
                    <a:gd name="adj1" fmla="val 17226530"/>
                    <a:gd name="adj2" fmla="val 20878586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just"/>
                  <a:endParaRPr lang="en-US" sz="4000" dirty="0"/>
                </a:p>
              </p:txBody>
            </p:sp>
          </p:grpSp>
          <p:sp>
            <p:nvSpPr>
              <p:cNvPr id="118" name="Bogen 117"/>
              <p:cNvSpPr/>
              <p:nvPr/>
            </p:nvSpPr>
            <p:spPr>
              <a:xfrm rot="7200000">
                <a:off x="8998037" y="5203478"/>
                <a:ext cx="313346" cy="313346"/>
              </a:xfrm>
              <a:prstGeom prst="arc">
                <a:avLst>
                  <a:gd name="adj1" fmla="val 17327544"/>
                  <a:gd name="adj2" fmla="val 18895650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just"/>
                <a:endParaRPr lang="en-US" sz="4000" dirty="0"/>
              </a:p>
            </p:txBody>
          </p:sp>
          <p:sp>
            <p:nvSpPr>
              <p:cNvPr id="123" name="Bogen 122"/>
              <p:cNvSpPr/>
              <p:nvPr/>
            </p:nvSpPr>
            <p:spPr>
              <a:xfrm rot="7200000">
                <a:off x="8846751" y="5013590"/>
                <a:ext cx="558683" cy="558683"/>
              </a:xfrm>
              <a:prstGeom prst="arc">
                <a:avLst>
                  <a:gd name="adj1" fmla="val 17327544"/>
                  <a:gd name="adj2" fmla="val 20781633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just"/>
                <a:endParaRPr lang="en-US" sz="4000" dirty="0"/>
              </a:p>
            </p:txBody>
          </p:sp>
          <p:sp>
            <p:nvSpPr>
              <p:cNvPr id="124" name="Bogen 123"/>
              <p:cNvSpPr/>
              <p:nvPr/>
            </p:nvSpPr>
            <p:spPr>
              <a:xfrm rot="7200000">
                <a:off x="8865676" y="5040069"/>
                <a:ext cx="511771" cy="511771"/>
              </a:xfrm>
              <a:prstGeom prst="arc">
                <a:avLst>
                  <a:gd name="adj1" fmla="val 17460332"/>
                  <a:gd name="adj2" fmla="val 19701985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just"/>
                <a:endParaRPr lang="en-US" sz="4000" dirty="0"/>
              </a:p>
            </p:txBody>
          </p:sp>
        </p:grpSp>
        <p:sp>
          <p:nvSpPr>
            <p:cNvPr id="115" name="Text Box 13"/>
            <p:cNvSpPr txBox="1">
              <a:spLocks noChangeArrowheads="1"/>
            </p:cNvSpPr>
            <p:nvPr/>
          </p:nvSpPr>
          <p:spPr bwMode="auto">
            <a:xfrm rot="1800000">
              <a:off x="8174182" y="5324107"/>
              <a:ext cx="28" cy="161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 eaLnBrk="0" hangingPunct="0"/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22" name="Gerader Verbinder 121"/>
          <p:cNvCxnSpPr/>
          <p:nvPr/>
        </p:nvCxnSpPr>
        <p:spPr>
          <a:xfrm flipV="1">
            <a:off x="10272464" y="3356992"/>
            <a:ext cx="0" cy="792088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 Box 14"/>
          <p:cNvSpPr txBox="1">
            <a:spLocks noChangeArrowheads="1"/>
          </p:cNvSpPr>
          <p:nvPr/>
        </p:nvSpPr>
        <p:spPr bwMode="auto">
          <a:xfrm rot="21014884">
            <a:off x="9223071" y="4161923"/>
            <a:ext cx="205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just" eaLnBrk="0" hangingPunct="0"/>
            <a:r>
              <a:rPr lang="en-US" altLang="ja-JP" sz="2400" b="1" dirty="0" smtClean="0">
                <a:solidFill>
                  <a:schemeClr val="bg1"/>
                </a:solidFill>
                <a:ea typeface="MS PGothic" pitchFamily="34" charset="-128"/>
              </a:rPr>
              <a:t>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2" name="Text Box 14"/>
          <p:cNvSpPr txBox="1">
            <a:spLocks noChangeArrowheads="1"/>
          </p:cNvSpPr>
          <p:nvPr/>
        </p:nvSpPr>
        <p:spPr bwMode="auto">
          <a:xfrm rot="21014884">
            <a:off x="8561501" y="4290043"/>
            <a:ext cx="2228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just" eaLnBrk="0" hangingPunct="0"/>
            <a:r>
              <a:rPr lang="en-US" altLang="ja-JP" sz="2400" b="1" dirty="0" smtClean="0">
                <a:solidFill>
                  <a:schemeClr val="bg1"/>
                </a:solidFill>
                <a:ea typeface="MS PGothic" pitchFamily="34" charset="-128"/>
              </a:rPr>
              <a:t>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3" name="Text Box 14"/>
          <p:cNvSpPr txBox="1">
            <a:spLocks noChangeArrowheads="1"/>
          </p:cNvSpPr>
          <p:nvPr/>
        </p:nvSpPr>
        <p:spPr bwMode="auto">
          <a:xfrm rot="20291355">
            <a:off x="10887014" y="4885363"/>
            <a:ext cx="205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just" eaLnBrk="0" hangingPunct="0"/>
            <a:r>
              <a:rPr lang="en-US" altLang="ja-JP" sz="2400" b="1" dirty="0" smtClean="0">
                <a:solidFill>
                  <a:schemeClr val="bg1"/>
                </a:solidFill>
                <a:ea typeface="MS PGothic" pitchFamily="34" charset="-128"/>
              </a:rPr>
              <a:t>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4" name="Text Box 14"/>
          <p:cNvSpPr txBox="1">
            <a:spLocks noChangeArrowheads="1"/>
          </p:cNvSpPr>
          <p:nvPr/>
        </p:nvSpPr>
        <p:spPr bwMode="auto">
          <a:xfrm rot="20291355">
            <a:off x="11125188" y="5401390"/>
            <a:ext cx="2228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just" eaLnBrk="0" hangingPunct="0"/>
            <a:r>
              <a:rPr lang="en-US" altLang="ja-JP" sz="2400" b="1" dirty="0" smtClean="0">
                <a:solidFill>
                  <a:schemeClr val="bg1"/>
                </a:solidFill>
                <a:ea typeface="MS PGothic" pitchFamily="34" charset="-128"/>
              </a:rPr>
              <a:t>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5" name="Text Box 14"/>
          <p:cNvSpPr txBox="1">
            <a:spLocks noChangeArrowheads="1"/>
          </p:cNvSpPr>
          <p:nvPr/>
        </p:nvSpPr>
        <p:spPr bwMode="auto">
          <a:xfrm rot="1915170">
            <a:off x="11209290" y="2529291"/>
            <a:ext cx="205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just" eaLnBrk="0" hangingPunct="0"/>
            <a:r>
              <a:rPr lang="en-US" altLang="ja-JP" sz="2400" b="1" dirty="0" smtClean="0">
                <a:solidFill>
                  <a:schemeClr val="bg1"/>
                </a:solidFill>
                <a:ea typeface="MS PGothic" pitchFamily="34" charset="-128"/>
              </a:rPr>
              <a:t>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6" name="Text Box 14"/>
          <p:cNvSpPr txBox="1">
            <a:spLocks noChangeArrowheads="1"/>
          </p:cNvSpPr>
          <p:nvPr/>
        </p:nvSpPr>
        <p:spPr bwMode="auto">
          <a:xfrm rot="1915170">
            <a:off x="10849827" y="3095280"/>
            <a:ext cx="2228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just" eaLnBrk="0" hangingPunct="0"/>
            <a:r>
              <a:rPr lang="en-US" altLang="ja-JP" sz="2400" b="1" dirty="0" smtClean="0">
                <a:solidFill>
                  <a:schemeClr val="bg1"/>
                </a:solidFill>
                <a:ea typeface="MS PGothic" pitchFamily="34" charset="-128"/>
              </a:rPr>
              <a:t>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9" name="Ellipse 88"/>
          <p:cNvSpPr/>
          <p:nvPr/>
        </p:nvSpPr>
        <p:spPr>
          <a:xfrm>
            <a:off x="6888088" y="4941168"/>
            <a:ext cx="288032" cy="2880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6" name="Gruppieren 95"/>
          <p:cNvGrpSpPr/>
          <p:nvPr/>
        </p:nvGrpSpPr>
        <p:grpSpPr>
          <a:xfrm>
            <a:off x="3719736" y="2780928"/>
            <a:ext cx="958917" cy="769441"/>
            <a:chOff x="6528048" y="5157192"/>
            <a:chExt cx="958917" cy="769441"/>
          </a:xfrm>
        </p:grpSpPr>
        <p:sp>
          <p:nvSpPr>
            <p:cNvPr id="97" name="Ellipse 96"/>
            <p:cNvSpPr/>
            <p:nvPr/>
          </p:nvSpPr>
          <p:spPr>
            <a:xfrm>
              <a:off x="6672064" y="5229200"/>
              <a:ext cx="648072" cy="648072"/>
            </a:xfrm>
            <a:prstGeom prst="ellipse">
              <a:avLst/>
            </a:prstGeom>
            <a:solidFill>
              <a:srgbClr val="FFCB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8" name="Textfeld 97"/>
            <p:cNvSpPr txBox="1"/>
            <p:nvPr/>
          </p:nvSpPr>
          <p:spPr>
            <a:xfrm>
              <a:off x="6528048" y="5157192"/>
              <a:ext cx="95891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4400" dirty="0" smtClean="0">
                  <a:latin typeface="Segoe UI Emoji" panose="020B0502040204020203" pitchFamily="34" charset="0"/>
                  <a:ea typeface="Segoe UI Emoji" panose="020B0502040204020203" pitchFamily="34" charset="0"/>
                </a:rPr>
                <a:t>🤔</a:t>
              </a:r>
              <a:endParaRPr lang="de-DE" sz="4400" dirty="0">
                <a:latin typeface="Segoe UI Emoji" panose="020B0502040204020203" pitchFamily="34" charset="0"/>
                <a:ea typeface="Segoe UI Emoji" panose="020B0502040204020203" pitchFamily="34" charset="0"/>
              </a:endParaRPr>
            </a:p>
          </p:txBody>
        </p:sp>
      </p:grpSp>
      <p:pic>
        <p:nvPicPr>
          <p:cNvPr id="50" name="Bild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116632"/>
            <a:ext cx="810000" cy="81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605376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b="0" dirty="0" err="1" smtClean="0"/>
              <a:t>ElektroAuto</a:t>
            </a:r>
            <a:r>
              <a:rPr lang="de-DE" b="0" dirty="0" smtClean="0"/>
              <a:t/>
            </a:r>
            <a:br>
              <a:rPr lang="de-DE" b="0" dirty="0" smtClean="0"/>
            </a:br>
            <a:r>
              <a:rPr lang="de-DE" dirty="0" smtClean="0"/>
              <a:t>ganz grob</a:t>
            </a:r>
            <a:endParaRPr lang="de-DE" dirty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0DD9277-7B03-46BA-A1AA-E0A86CA0F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5DEE2ED-DBC3-4D9A-AFA9-3BDED5578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Duplomotor</a:t>
            </a:r>
            <a:r>
              <a:rPr lang="de-DE" dirty="0"/>
              <a:t> bis Alufolienbremse | Tim Fischer, Lucas Wildermuth / T1/MR | </a:t>
            </a:r>
            <a:r>
              <a:rPr lang="de-DE" dirty="0" err="1"/>
              <a:t>WiSe</a:t>
            </a:r>
            <a:r>
              <a:rPr lang="de-DE" dirty="0"/>
              <a:t> 2019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48BBC2E6-60FE-4027-B3AE-1C7F349E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26</a:t>
            </a:fld>
            <a:endParaRPr lang="de-DE" dirty="0"/>
          </a:p>
        </p:txBody>
      </p:sp>
      <p:grpSp>
        <p:nvGrpSpPr>
          <p:cNvPr id="168" name="Gruppieren 167"/>
          <p:cNvGrpSpPr/>
          <p:nvPr/>
        </p:nvGrpSpPr>
        <p:grpSpPr>
          <a:xfrm rot="15563734">
            <a:off x="8219288" y="3740956"/>
            <a:ext cx="889508" cy="1542348"/>
            <a:chOff x="2044411" y="1927654"/>
            <a:chExt cx="2275266" cy="3945160"/>
          </a:xfrm>
        </p:grpSpPr>
        <p:sp>
          <p:nvSpPr>
            <p:cNvPr id="169" name="Pfeil nach unten 168"/>
            <p:cNvSpPr/>
            <p:nvPr/>
          </p:nvSpPr>
          <p:spPr>
            <a:xfrm rot="10800000">
              <a:off x="3727828" y="2082168"/>
              <a:ext cx="216024" cy="504056"/>
            </a:xfrm>
            <a:prstGeom prst="downArrow">
              <a:avLst>
                <a:gd name="adj1" fmla="val 27524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0" name="Rechteck 169"/>
            <p:cNvSpPr/>
            <p:nvPr/>
          </p:nvSpPr>
          <p:spPr>
            <a:xfrm rot="16200000">
              <a:off x="3755740" y="3172514"/>
              <a:ext cx="216024" cy="43204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0000"/>
                  </a:schemeClr>
                </a:gs>
                <a:gs pos="75000">
                  <a:srgbClr val="FFFFFF">
                    <a:alpha val="80000"/>
                  </a:srgbClr>
                </a:gs>
                <a:gs pos="25000">
                  <a:schemeClr val="bg1">
                    <a:alpha val="8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1" name="Rechteck 170"/>
            <p:cNvSpPr/>
            <p:nvPr/>
          </p:nvSpPr>
          <p:spPr>
            <a:xfrm rot="16200000">
              <a:off x="3757401" y="4612674"/>
              <a:ext cx="212702" cy="43204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0000"/>
                  </a:schemeClr>
                </a:gs>
                <a:gs pos="75000">
                  <a:srgbClr val="FFFFFF">
                    <a:alpha val="80000"/>
                  </a:srgbClr>
                </a:gs>
                <a:gs pos="25000">
                  <a:schemeClr val="bg1">
                    <a:alpha val="8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Rechteck 171"/>
            <p:cNvSpPr/>
            <p:nvPr/>
          </p:nvSpPr>
          <p:spPr>
            <a:xfrm rot="16200000">
              <a:off x="3683732" y="3892594"/>
              <a:ext cx="360040" cy="43204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0000"/>
                  </a:schemeClr>
                </a:gs>
                <a:gs pos="75000">
                  <a:srgbClr val="FFFFFF">
                    <a:alpha val="80000"/>
                  </a:srgbClr>
                </a:gs>
                <a:gs pos="25000">
                  <a:schemeClr val="bg1">
                    <a:alpha val="8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73" name="Gruppieren 172"/>
            <p:cNvGrpSpPr/>
            <p:nvPr/>
          </p:nvGrpSpPr>
          <p:grpSpPr>
            <a:xfrm>
              <a:off x="2044411" y="2356065"/>
              <a:ext cx="2252626" cy="2804356"/>
              <a:chOff x="7949067" y="2273235"/>
              <a:chExt cx="2252626" cy="2804356"/>
            </a:xfrm>
          </p:grpSpPr>
          <p:sp>
            <p:nvSpPr>
              <p:cNvPr id="182" name="Kreis 10"/>
              <p:cNvSpPr/>
              <p:nvPr/>
            </p:nvSpPr>
            <p:spPr>
              <a:xfrm rot="10040793" flipH="1">
                <a:off x="9515623" y="2273235"/>
                <a:ext cx="542305" cy="2804356"/>
              </a:xfrm>
              <a:custGeom>
                <a:avLst/>
                <a:gdLst>
                  <a:gd name="connsiteX0" fmla="*/ 1224136 w 1224136"/>
                  <a:gd name="connsiteY0" fmla="*/ 144016 h 288032"/>
                  <a:gd name="connsiteX1" fmla="*/ 683102 w 1224136"/>
                  <a:gd name="connsiteY1" fmla="*/ 287059 h 288032"/>
                  <a:gd name="connsiteX2" fmla="*/ 504523 w 1224136"/>
                  <a:gd name="connsiteY2" fmla="*/ 285792 h 288032"/>
                  <a:gd name="connsiteX3" fmla="*/ 136152 w 1224136"/>
                  <a:gd name="connsiteY3" fmla="*/ 53457 h 288032"/>
                  <a:gd name="connsiteX4" fmla="*/ 612068 w 1224136"/>
                  <a:gd name="connsiteY4" fmla="*/ 144016 h 288032"/>
                  <a:gd name="connsiteX5" fmla="*/ 1224136 w 1224136"/>
                  <a:gd name="connsiteY5" fmla="*/ 144016 h 288032"/>
                  <a:gd name="connsiteX0" fmla="*/ 612652 w 1224720"/>
                  <a:gd name="connsiteY0" fmla="*/ 90559 h 234575"/>
                  <a:gd name="connsiteX1" fmla="*/ 1224720 w 1224720"/>
                  <a:gd name="connsiteY1" fmla="*/ 90559 h 234575"/>
                  <a:gd name="connsiteX2" fmla="*/ 683686 w 1224720"/>
                  <a:gd name="connsiteY2" fmla="*/ 233602 h 234575"/>
                  <a:gd name="connsiteX3" fmla="*/ 505107 w 1224720"/>
                  <a:gd name="connsiteY3" fmla="*/ 232335 h 234575"/>
                  <a:gd name="connsiteX4" fmla="*/ 136736 w 1224720"/>
                  <a:gd name="connsiteY4" fmla="*/ 0 h 234575"/>
                  <a:gd name="connsiteX5" fmla="*/ 704092 w 1224720"/>
                  <a:gd name="connsiteY5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4" fmla="*/ 704092 w 1224720"/>
                  <a:gd name="connsiteY4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0" fmla="*/ 1224720 w 1224953"/>
                  <a:gd name="connsiteY0" fmla="*/ 90559 h 234575"/>
                  <a:gd name="connsiteX1" fmla="*/ 1163959 w 1224953"/>
                  <a:gd name="connsiteY1" fmla="*/ 152841 h 234575"/>
                  <a:gd name="connsiteX2" fmla="*/ 683686 w 1224953"/>
                  <a:gd name="connsiteY2" fmla="*/ 233602 h 234575"/>
                  <a:gd name="connsiteX3" fmla="*/ 505107 w 1224953"/>
                  <a:gd name="connsiteY3" fmla="*/ 232335 h 234575"/>
                  <a:gd name="connsiteX4" fmla="*/ 136736 w 1224953"/>
                  <a:gd name="connsiteY4" fmla="*/ 0 h 234575"/>
                  <a:gd name="connsiteX0" fmla="*/ 1238313 w 1238546"/>
                  <a:gd name="connsiteY0" fmla="*/ 90559 h 234575"/>
                  <a:gd name="connsiteX1" fmla="*/ 1177552 w 1238546"/>
                  <a:gd name="connsiteY1" fmla="*/ 152841 h 234575"/>
                  <a:gd name="connsiteX2" fmla="*/ 697279 w 1238546"/>
                  <a:gd name="connsiteY2" fmla="*/ 233602 h 234575"/>
                  <a:gd name="connsiteX3" fmla="*/ 518700 w 1238546"/>
                  <a:gd name="connsiteY3" fmla="*/ 232335 h 234575"/>
                  <a:gd name="connsiteX4" fmla="*/ 12932 w 1238546"/>
                  <a:gd name="connsiteY4" fmla="*/ 100649 h 234575"/>
                  <a:gd name="connsiteX5" fmla="*/ 150329 w 1238546"/>
                  <a:gd name="connsiteY5" fmla="*/ 0 h 234575"/>
                  <a:gd name="connsiteX0" fmla="*/ 1238313 w 1238546"/>
                  <a:gd name="connsiteY0" fmla="*/ 90559 h 234575"/>
                  <a:gd name="connsiteX1" fmla="*/ 1177552 w 1238546"/>
                  <a:gd name="connsiteY1" fmla="*/ 152841 h 234575"/>
                  <a:gd name="connsiteX2" fmla="*/ 697279 w 1238546"/>
                  <a:gd name="connsiteY2" fmla="*/ 233602 h 234575"/>
                  <a:gd name="connsiteX3" fmla="*/ 518700 w 1238546"/>
                  <a:gd name="connsiteY3" fmla="*/ 232335 h 234575"/>
                  <a:gd name="connsiteX4" fmla="*/ 12932 w 1238546"/>
                  <a:gd name="connsiteY4" fmla="*/ 100649 h 234575"/>
                  <a:gd name="connsiteX5" fmla="*/ 150329 w 1238546"/>
                  <a:gd name="connsiteY5" fmla="*/ 0 h 234575"/>
                  <a:gd name="connsiteX0" fmla="*/ 1238313 w 1238546"/>
                  <a:gd name="connsiteY0" fmla="*/ 90559 h 234390"/>
                  <a:gd name="connsiteX1" fmla="*/ 1177552 w 1238546"/>
                  <a:gd name="connsiteY1" fmla="*/ 152841 h 234390"/>
                  <a:gd name="connsiteX2" fmla="*/ 697279 w 1238546"/>
                  <a:gd name="connsiteY2" fmla="*/ 233602 h 234390"/>
                  <a:gd name="connsiteX3" fmla="*/ 12932 w 1238546"/>
                  <a:gd name="connsiteY3" fmla="*/ 100649 h 234390"/>
                  <a:gd name="connsiteX4" fmla="*/ 150329 w 1238546"/>
                  <a:gd name="connsiteY4" fmla="*/ 0 h 234390"/>
                  <a:gd name="connsiteX0" fmla="*/ 1238313 w 1284260"/>
                  <a:gd name="connsiteY0" fmla="*/ 90559 h 152912"/>
                  <a:gd name="connsiteX1" fmla="*/ 1177552 w 1284260"/>
                  <a:gd name="connsiteY1" fmla="*/ 152841 h 152912"/>
                  <a:gd name="connsiteX2" fmla="*/ 12932 w 1284260"/>
                  <a:gd name="connsiteY2" fmla="*/ 100649 h 152912"/>
                  <a:gd name="connsiteX3" fmla="*/ 150329 w 1284260"/>
                  <a:gd name="connsiteY3" fmla="*/ 0 h 152912"/>
                  <a:gd name="connsiteX0" fmla="*/ 1238313 w 1284260"/>
                  <a:gd name="connsiteY0" fmla="*/ 90559 h 180075"/>
                  <a:gd name="connsiteX1" fmla="*/ 1177552 w 1284260"/>
                  <a:gd name="connsiteY1" fmla="*/ 152841 h 180075"/>
                  <a:gd name="connsiteX2" fmla="*/ 12932 w 1284260"/>
                  <a:gd name="connsiteY2" fmla="*/ 100649 h 180075"/>
                  <a:gd name="connsiteX3" fmla="*/ 150329 w 1284260"/>
                  <a:gd name="connsiteY3" fmla="*/ 0 h 180075"/>
                  <a:gd name="connsiteX0" fmla="*/ 1177552 w 1177552"/>
                  <a:gd name="connsiteY0" fmla="*/ 152841 h 180075"/>
                  <a:gd name="connsiteX1" fmla="*/ 12932 w 1177552"/>
                  <a:gd name="connsiteY1" fmla="*/ 100649 h 180075"/>
                  <a:gd name="connsiteX2" fmla="*/ 150329 w 1177552"/>
                  <a:gd name="connsiteY2" fmla="*/ 0 h 180075"/>
                  <a:gd name="connsiteX0" fmla="*/ 1164620 w 1164620"/>
                  <a:gd name="connsiteY0" fmla="*/ 52192 h 79426"/>
                  <a:gd name="connsiteX1" fmla="*/ 0 w 1164620"/>
                  <a:gd name="connsiteY1" fmla="*/ 0 h 79426"/>
                  <a:gd name="connsiteX0" fmla="*/ 1164620 w 1164620"/>
                  <a:gd name="connsiteY0" fmla="*/ 52192 h 113337"/>
                  <a:gd name="connsiteX1" fmla="*/ 0 w 1164620"/>
                  <a:gd name="connsiteY1" fmla="*/ 0 h 113337"/>
                  <a:gd name="connsiteX0" fmla="*/ 1162417 w 1162417"/>
                  <a:gd name="connsiteY0" fmla="*/ 41458 h 107168"/>
                  <a:gd name="connsiteX1" fmla="*/ 0 w 1162417"/>
                  <a:gd name="connsiteY1" fmla="*/ 0 h 107168"/>
                  <a:gd name="connsiteX0" fmla="*/ 1162417 w 1162417"/>
                  <a:gd name="connsiteY0" fmla="*/ 41458 h 120206"/>
                  <a:gd name="connsiteX1" fmla="*/ 0 w 1162417"/>
                  <a:gd name="connsiteY1" fmla="*/ 0 h 120206"/>
                  <a:gd name="connsiteX0" fmla="*/ 1163364 w 1163364"/>
                  <a:gd name="connsiteY0" fmla="*/ 41458 h 120956"/>
                  <a:gd name="connsiteX1" fmla="*/ 947 w 1163364"/>
                  <a:gd name="connsiteY1" fmla="*/ 0 h 120956"/>
                  <a:gd name="connsiteX0" fmla="*/ 1163413 w 1163413"/>
                  <a:gd name="connsiteY0" fmla="*/ 41458 h 136105"/>
                  <a:gd name="connsiteX1" fmla="*/ 996 w 1163413"/>
                  <a:gd name="connsiteY1" fmla="*/ 0 h 136105"/>
                  <a:gd name="connsiteX0" fmla="*/ 1216641 w 1216641"/>
                  <a:gd name="connsiteY0" fmla="*/ 11657 h 120981"/>
                  <a:gd name="connsiteX1" fmla="*/ 946 w 1216641"/>
                  <a:gd name="connsiteY1" fmla="*/ 0 h 120981"/>
                  <a:gd name="connsiteX0" fmla="*/ 1216474 w 1216519"/>
                  <a:gd name="connsiteY0" fmla="*/ 11657 h 139102"/>
                  <a:gd name="connsiteX1" fmla="*/ 779 w 1216519"/>
                  <a:gd name="connsiteY1" fmla="*/ 0 h 139102"/>
                  <a:gd name="connsiteX0" fmla="*/ 1227177 w 1227222"/>
                  <a:gd name="connsiteY0" fmla="*/ 10157 h 138316"/>
                  <a:gd name="connsiteX1" fmla="*/ 771 w 1227222"/>
                  <a:gd name="connsiteY1" fmla="*/ 0 h 138316"/>
                  <a:gd name="connsiteX0" fmla="*/ 1244879 w 1244923"/>
                  <a:gd name="connsiteY0" fmla="*/ 19953 h 143538"/>
                  <a:gd name="connsiteX1" fmla="*/ 762 w 1244923"/>
                  <a:gd name="connsiteY1" fmla="*/ 0 h 143538"/>
                  <a:gd name="connsiteX0" fmla="*/ 1244117 w 1244166"/>
                  <a:gd name="connsiteY0" fmla="*/ 19953 h 140610"/>
                  <a:gd name="connsiteX1" fmla="*/ 0 w 1244166"/>
                  <a:gd name="connsiteY1" fmla="*/ 0 h 140610"/>
                  <a:gd name="connsiteX0" fmla="*/ 1244117 w 1244117"/>
                  <a:gd name="connsiteY0" fmla="*/ 19953 h 137419"/>
                  <a:gd name="connsiteX1" fmla="*/ 0 w 1244117"/>
                  <a:gd name="connsiteY1" fmla="*/ 0 h 137419"/>
                  <a:gd name="connsiteX0" fmla="*/ 1243433 w 1243433"/>
                  <a:gd name="connsiteY0" fmla="*/ 35011 h 145883"/>
                  <a:gd name="connsiteX1" fmla="*/ 0 w 1243433"/>
                  <a:gd name="connsiteY1" fmla="*/ 0 h 145883"/>
                  <a:gd name="connsiteX0" fmla="*/ 1243433 w 1243433"/>
                  <a:gd name="connsiteY0" fmla="*/ 35011 h 144610"/>
                  <a:gd name="connsiteX1" fmla="*/ 0 w 1243433"/>
                  <a:gd name="connsiteY1" fmla="*/ 0 h 144610"/>
                  <a:gd name="connsiteX0" fmla="*/ 1252952 w 1252952"/>
                  <a:gd name="connsiteY0" fmla="*/ 30880 h 142250"/>
                  <a:gd name="connsiteX1" fmla="*/ 0 w 1252952"/>
                  <a:gd name="connsiteY1" fmla="*/ 0 h 142250"/>
                  <a:gd name="connsiteX0" fmla="*/ 1248056 w 1248056"/>
                  <a:gd name="connsiteY0" fmla="*/ 35958 h 145156"/>
                  <a:gd name="connsiteX1" fmla="*/ 0 w 1248056"/>
                  <a:gd name="connsiteY1" fmla="*/ 0 h 145156"/>
                  <a:gd name="connsiteX0" fmla="*/ 1248056 w 1248056"/>
                  <a:gd name="connsiteY0" fmla="*/ 35958 h 148340"/>
                  <a:gd name="connsiteX1" fmla="*/ 0 w 1248056"/>
                  <a:gd name="connsiteY1" fmla="*/ 0 h 148340"/>
                  <a:gd name="connsiteX0" fmla="*/ 1252077 w 1252077"/>
                  <a:gd name="connsiteY0" fmla="*/ 35478 h 148060"/>
                  <a:gd name="connsiteX1" fmla="*/ 0 w 1252077"/>
                  <a:gd name="connsiteY1" fmla="*/ 0 h 148060"/>
                  <a:gd name="connsiteX0" fmla="*/ 1252077 w 1252077"/>
                  <a:gd name="connsiteY0" fmla="*/ 35478 h 166263"/>
                  <a:gd name="connsiteX1" fmla="*/ 1009446 w 1252077"/>
                  <a:gd name="connsiteY1" fmla="*/ 119243 h 166263"/>
                  <a:gd name="connsiteX2" fmla="*/ 0 w 1252077"/>
                  <a:gd name="connsiteY2" fmla="*/ 0 h 166263"/>
                  <a:gd name="connsiteX0" fmla="*/ 242631 w 350004"/>
                  <a:gd name="connsiteY0" fmla="*/ 0 h 832292"/>
                  <a:gd name="connsiteX1" fmla="*/ 0 w 350004"/>
                  <a:gd name="connsiteY1" fmla="*/ 83765 h 832292"/>
                  <a:gd name="connsiteX2" fmla="*/ 338621 w 350004"/>
                  <a:gd name="connsiteY2" fmla="*/ 809136 h 832292"/>
                  <a:gd name="connsiteX0" fmla="*/ 242631 w 338621"/>
                  <a:gd name="connsiteY0" fmla="*/ 0 h 809136"/>
                  <a:gd name="connsiteX1" fmla="*/ 0 w 338621"/>
                  <a:gd name="connsiteY1" fmla="*/ 83765 h 809136"/>
                  <a:gd name="connsiteX2" fmla="*/ 338621 w 338621"/>
                  <a:gd name="connsiteY2" fmla="*/ 809136 h 809136"/>
                  <a:gd name="connsiteX0" fmla="*/ 131665 w 227655"/>
                  <a:gd name="connsiteY0" fmla="*/ 0 h 809136"/>
                  <a:gd name="connsiteX1" fmla="*/ 0 w 227655"/>
                  <a:gd name="connsiteY1" fmla="*/ 52231 h 809136"/>
                  <a:gd name="connsiteX2" fmla="*/ 227655 w 227655"/>
                  <a:gd name="connsiteY2" fmla="*/ 809136 h 809136"/>
                  <a:gd name="connsiteX0" fmla="*/ 221033 w 317023"/>
                  <a:gd name="connsiteY0" fmla="*/ 0 h 809136"/>
                  <a:gd name="connsiteX1" fmla="*/ 89368 w 317023"/>
                  <a:gd name="connsiteY1" fmla="*/ 52231 h 809136"/>
                  <a:gd name="connsiteX2" fmla="*/ 317023 w 317023"/>
                  <a:gd name="connsiteY2" fmla="*/ 809136 h 809136"/>
                  <a:gd name="connsiteX0" fmla="*/ 221033 w 317023"/>
                  <a:gd name="connsiteY0" fmla="*/ 0 h 809136"/>
                  <a:gd name="connsiteX1" fmla="*/ 89368 w 317023"/>
                  <a:gd name="connsiteY1" fmla="*/ 52231 h 809136"/>
                  <a:gd name="connsiteX2" fmla="*/ 317023 w 317023"/>
                  <a:gd name="connsiteY2" fmla="*/ 809136 h 809136"/>
                  <a:gd name="connsiteX0" fmla="*/ 226943 w 322933"/>
                  <a:gd name="connsiteY0" fmla="*/ 0 h 809136"/>
                  <a:gd name="connsiteX1" fmla="*/ 95278 w 322933"/>
                  <a:gd name="connsiteY1" fmla="*/ 52231 h 809136"/>
                  <a:gd name="connsiteX2" fmla="*/ 9334 w 322933"/>
                  <a:gd name="connsiteY2" fmla="*/ 180633 h 809136"/>
                  <a:gd name="connsiteX3" fmla="*/ 322933 w 322933"/>
                  <a:gd name="connsiteY3" fmla="*/ 809136 h 809136"/>
                  <a:gd name="connsiteX0" fmla="*/ 226943 w 322933"/>
                  <a:gd name="connsiteY0" fmla="*/ 0 h 809136"/>
                  <a:gd name="connsiteX1" fmla="*/ 95278 w 322933"/>
                  <a:gd name="connsiteY1" fmla="*/ 52231 h 809136"/>
                  <a:gd name="connsiteX2" fmla="*/ 9334 w 322933"/>
                  <a:gd name="connsiteY2" fmla="*/ 180633 h 809136"/>
                  <a:gd name="connsiteX3" fmla="*/ 322933 w 322933"/>
                  <a:gd name="connsiteY3" fmla="*/ 809136 h 809136"/>
                  <a:gd name="connsiteX0" fmla="*/ 197703 w 293693"/>
                  <a:gd name="connsiteY0" fmla="*/ 0 h 809136"/>
                  <a:gd name="connsiteX1" fmla="*/ 66038 w 293693"/>
                  <a:gd name="connsiteY1" fmla="*/ 52231 h 809136"/>
                  <a:gd name="connsiteX2" fmla="*/ 12818 w 293693"/>
                  <a:gd name="connsiteY2" fmla="*/ 176725 h 809136"/>
                  <a:gd name="connsiteX3" fmla="*/ 293693 w 293693"/>
                  <a:gd name="connsiteY3" fmla="*/ 809136 h 809136"/>
                  <a:gd name="connsiteX0" fmla="*/ 197703 w 293693"/>
                  <a:gd name="connsiteY0" fmla="*/ 0 h 809136"/>
                  <a:gd name="connsiteX1" fmla="*/ 66038 w 293693"/>
                  <a:gd name="connsiteY1" fmla="*/ 52231 h 809136"/>
                  <a:gd name="connsiteX2" fmla="*/ 12818 w 293693"/>
                  <a:gd name="connsiteY2" fmla="*/ 176725 h 809136"/>
                  <a:gd name="connsiteX3" fmla="*/ 293693 w 293693"/>
                  <a:gd name="connsiteY3" fmla="*/ 809136 h 809136"/>
                  <a:gd name="connsiteX0" fmla="*/ 197703 w 289071"/>
                  <a:gd name="connsiteY0" fmla="*/ 0 h 842036"/>
                  <a:gd name="connsiteX1" fmla="*/ 66038 w 289071"/>
                  <a:gd name="connsiteY1" fmla="*/ 52231 h 842036"/>
                  <a:gd name="connsiteX2" fmla="*/ 12818 w 289071"/>
                  <a:gd name="connsiteY2" fmla="*/ 176725 h 842036"/>
                  <a:gd name="connsiteX3" fmla="*/ 289071 w 289071"/>
                  <a:gd name="connsiteY3" fmla="*/ 842036 h 842036"/>
                  <a:gd name="connsiteX0" fmla="*/ 207272 w 298640"/>
                  <a:gd name="connsiteY0" fmla="*/ 0 h 842036"/>
                  <a:gd name="connsiteX1" fmla="*/ 35075 w 298640"/>
                  <a:gd name="connsiteY1" fmla="*/ 62697 h 842036"/>
                  <a:gd name="connsiteX2" fmla="*/ 22387 w 298640"/>
                  <a:gd name="connsiteY2" fmla="*/ 176725 h 842036"/>
                  <a:gd name="connsiteX3" fmla="*/ 298640 w 298640"/>
                  <a:gd name="connsiteY3" fmla="*/ 842036 h 842036"/>
                  <a:gd name="connsiteX0" fmla="*/ 215403 w 306771"/>
                  <a:gd name="connsiteY0" fmla="*/ 0 h 842036"/>
                  <a:gd name="connsiteX1" fmla="*/ 25329 w 306771"/>
                  <a:gd name="connsiteY1" fmla="*/ 70457 h 842036"/>
                  <a:gd name="connsiteX2" fmla="*/ 30518 w 306771"/>
                  <a:gd name="connsiteY2" fmla="*/ 176725 h 842036"/>
                  <a:gd name="connsiteX3" fmla="*/ 306771 w 306771"/>
                  <a:gd name="connsiteY3" fmla="*/ 842036 h 842036"/>
                  <a:gd name="connsiteX0" fmla="*/ 205101 w 296469"/>
                  <a:gd name="connsiteY0" fmla="*/ 0 h 842036"/>
                  <a:gd name="connsiteX1" fmla="*/ 15027 w 296469"/>
                  <a:gd name="connsiteY1" fmla="*/ 70457 h 842036"/>
                  <a:gd name="connsiteX2" fmla="*/ 20216 w 296469"/>
                  <a:gd name="connsiteY2" fmla="*/ 176725 h 842036"/>
                  <a:gd name="connsiteX3" fmla="*/ 296469 w 296469"/>
                  <a:gd name="connsiteY3" fmla="*/ 842036 h 842036"/>
                  <a:gd name="connsiteX0" fmla="*/ 205101 w 296469"/>
                  <a:gd name="connsiteY0" fmla="*/ 0 h 842036"/>
                  <a:gd name="connsiteX1" fmla="*/ 15027 w 296469"/>
                  <a:gd name="connsiteY1" fmla="*/ 70457 h 842036"/>
                  <a:gd name="connsiteX2" fmla="*/ 20216 w 296469"/>
                  <a:gd name="connsiteY2" fmla="*/ 176725 h 842036"/>
                  <a:gd name="connsiteX3" fmla="*/ 296469 w 296469"/>
                  <a:gd name="connsiteY3" fmla="*/ 842036 h 842036"/>
                  <a:gd name="connsiteX0" fmla="*/ 222866 w 314234"/>
                  <a:gd name="connsiteY0" fmla="*/ 0 h 842036"/>
                  <a:gd name="connsiteX1" fmla="*/ 32792 w 314234"/>
                  <a:gd name="connsiteY1" fmla="*/ 70457 h 842036"/>
                  <a:gd name="connsiteX2" fmla="*/ 37981 w 314234"/>
                  <a:gd name="connsiteY2" fmla="*/ 176725 h 842036"/>
                  <a:gd name="connsiteX3" fmla="*/ 314234 w 314234"/>
                  <a:gd name="connsiteY3" fmla="*/ 842036 h 842036"/>
                  <a:gd name="connsiteX0" fmla="*/ 210843 w 302211"/>
                  <a:gd name="connsiteY0" fmla="*/ 0 h 842036"/>
                  <a:gd name="connsiteX1" fmla="*/ 20769 w 302211"/>
                  <a:gd name="connsiteY1" fmla="*/ 70457 h 842036"/>
                  <a:gd name="connsiteX2" fmla="*/ 25958 w 302211"/>
                  <a:gd name="connsiteY2" fmla="*/ 176725 h 842036"/>
                  <a:gd name="connsiteX3" fmla="*/ 302211 w 302211"/>
                  <a:gd name="connsiteY3" fmla="*/ 842036 h 842036"/>
                  <a:gd name="connsiteX0" fmla="*/ 198614 w 289982"/>
                  <a:gd name="connsiteY0" fmla="*/ 0 h 842036"/>
                  <a:gd name="connsiteX1" fmla="*/ 8540 w 289982"/>
                  <a:gd name="connsiteY1" fmla="*/ 70457 h 842036"/>
                  <a:gd name="connsiteX2" fmla="*/ 13729 w 289982"/>
                  <a:gd name="connsiteY2" fmla="*/ 176725 h 842036"/>
                  <a:gd name="connsiteX3" fmla="*/ 289982 w 289982"/>
                  <a:gd name="connsiteY3" fmla="*/ 842036 h 842036"/>
                  <a:gd name="connsiteX0" fmla="*/ 238727 w 330095"/>
                  <a:gd name="connsiteY0" fmla="*/ 0 h 842036"/>
                  <a:gd name="connsiteX1" fmla="*/ 48653 w 330095"/>
                  <a:gd name="connsiteY1" fmla="*/ 70457 h 842036"/>
                  <a:gd name="connsiteX2" fmla="*/ 53842 w 330095"/>
                  <a:gd name="connsiteY2" fmla="*/ 176725 h 842036"/>
                  <a:gd name="connsiteX3" fmla="*/ 330095 w 330095"/>
                  <a:gd name="connsiteY3" fmla="*/ 842036 h 842036"/>
                  <a:gd name="connsiteX0" fmla="*/ 211137 w 302505"/>
                  <a:gd name="connsiteY0" fmla="*/ 0 h 842036"/>
                  <a:gd name="connsiteX1" fmla="*/ 21063 w 302505"/>
                  <a:gd name="connsiteY1" fmla="*/ 70457 h 842036"/>
                  <a:gd name="connsiteX2" fmla="*/ 26252 w 302505"/>
                  <a:gd name="connsiteY2" fmla="*/ 176725 h 842036"/>
                  <a:gd name="connsiteX3" fmla="*/ 302505 w 302505"/>
                  <a:gd name="connsiteY3" fmla="*/ 842036 h 842036"/>
                  <a:gd name="connsiteX0" fmla="*/ 214327 w 305695"/>
                  <a:gd name="connsiteY0" fmla="*/ 0 h 842036"/>
                  <a:gd name="connsiteX1" fmla="*/ 24253 w 305695"/>
                  <a:gd name="connsiteY1" fmla="*/ 70457 h 842036"/>
                  <a:gd name="connsiteX2" fmla="*/ 29442 w 305695"/>
                  <a:gd name="connsiteY2" fmla="*/ 176725 h 842036"/>
                  <a:gd name="connsiteX3" fmla="*/ 305695 w 305695"/>
                  <a:gd name="connsiteY3" fmla="*/ 842036 h 842036"/>
                  <a:gd name="connsiteX0" fmla="*/ 208913 w 300281"/>
                  <a:gd name="connsiteY0" fmla="*/ 0 h 842036"/>
                  <a:gd name="connsiteX1" fmla="*/ 18839 w 300281"/>
                  <a:gd name="connsiteY1" fmla="*/ 70457 h 842036"/>
                  <a:gd name="connsiteX2" fmla="*/ 24028 w 300281"/>
                  <a:gd name="connsiteY2" fmla="*/ 176725 h 842036"/>
                  <a:gd name="connsiteX3" fmla="*/ 300281 w 300281"/>
                  <a:gd name="connsiteY3" fmla="*/ 842036 h 842036"/>
                  <a:gd name="connsiteX0" fmla="*/ 210061 w 301429"/>
                  <a:gd name="connsiteY0" fmla="*/ 0 h 842036"/>
                  <a:gd name="connsiteX1" fmla="*/ 19987 w 301429"/>
                  <a:gd name="connsiteY1" fmla="*/ 70457 h 842036"/>
                  <a:gd name="connsiteX2" fmla="*/ 25176 w 301429"/>
                  <a:gd name="connsiteY2" fmla="*/ 176725 h 842036"/>
                  <a:gd name="connsiteX3" fmla="*/ 301429 w 301429"/>
                  <a:gd name="connsiteY3" fmla="*/ 842036 h 842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1429" h="842036">
                    <a:moveTo>
                      <a:pt x="210061" y="0"/>
                    </a:moveTo>
                    <a:cubicBezTo>
                      <a:pt x="153741" y="56868"/>
                      <a:pt x="53516" y="57588"/>
                      <a:pt x="19987" y="70457"/>
                    </a:cubicBezTo>
                    <a:cubicBezTo>
                      <a:pt x="-13542" y="83326"/>
                      <a:pt x="-77" y="122810"/>
                      <a:pt x="25176" y="176725"/>
                    </a:cubicBezTo>
                    <a:cubicBezTo>
                      <a:pt x="156725" y="474533"/>
                      <a:pt x="249163" y="737286"/>
                      <a:pt x="301429" y="842036"/>
                    </a:cubicBezTo>
                  </a:path>
                </a:pathLst>
              </a:custGeom>
              <a:noFill/>
              <a:ln w="57150">
                <a:solidFill>
                  <a:srgbClr val="00289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83" name="Gruppieren 182"/>
              <p:cNvGrpSpPr/>
              <p:nvPr/>
            </p:nvGrpSpPr>
            <p:grpSpPr>
              <a:xfrm>
                <a:off x="7949067" y="3353237"/>
                <a:ext cx="2252626" cy="1266081"/>
                <a:chOff x="7949067" y="3440525"/>
                <a:chExt cx="2252626" cy="1266081"/>
              </a:xfrm>
            </p:grpSpPr>
            <p:sp>
              <p:nvSpPr>
                <p:cNvPr id="184" name="Kreis 10"/>
                <p:cNvSpPr/>
                <p:nvPr/>
              </p:nvSpPr>
              <p:spPr>
                <a:xfrm rot="10040793" flipH="1">
                  <a:off x="7949067" y="4205799"/>
                  <a:ext cx="2252626" cy="500807"/>
                </a:xfrm>
                <a:custGeom>
                  <a:avLst/>
                  <a:gdLst>
                    <a:gd name="connsiteX0" fmla="*/ 1224136 w 1224136"/>
                    <a:gd name="connsiteY0" fmla="*/ 144016 h 288032"/>
                    <a:gd name="connsiteX1" fmla="*/ 683102 w 1224136"/>
                    <a:gd name="connsiteY1" fmla="*/ 287059 h 288032"/>
                    <a:gd name="connsiteX2" fmla="*/ 504523 w 1224136"/>
                    <a:gd name="connsiteY2" fmla="*/ 285792 h 288032"/>
                    <a:gd name="connsiteX3" fmla="*/ 136152 w 1224136"/>
                    <a:gd name="connsiteY3" fmla="*/ 53457 h 288032"/>
                    <a:gd name="connsiteX4" fmla="*/ 612068 w 1224136"/>
                    <a:gd name="connsiteY4" fmla="*/ 144016 h 288032"/>
                    <a:gd name="connsiteX5" fmla="*/ 1224136 w 1224136"/>
                    <a:gd name="connsiteY5" fmla="*/ 144016 h 288032"/>
                    <a:gd name="connsiteX0" fmla="*/ 612652 w 1224720"/>
                    <a:gd name="connsiteY0" fmla="*/ 90559 h 234575"/>
                    <a:gd name="connsiteX1" fmla="*/ 1224720 w 1224720"/>
                    <a:gd name="connsiteY1" fmla="*/ 90559 h 234575"/>
                    <a:gd name="connsiteX2" fmla="*/ 683686 w 1224720"/>
                    <a:gd name="connsiteY2" fmla="*/ 233602 h 234575"/>
                    <a:gd name="connsiteX3" fmla="*/ 505107 w 1224720"/>
                    <a:gd name="connsiteY3" fmla="*/ 232335 h 234575"/>
                    <a:gd name="connsiteX4" fmla="*/ 136736 w 1224720"/>
                    <a:gd name="connsiteY4" fmla="*/ 0 h 234575"/>
                    <a:gd name="connsiteX5" fmla="*/ 704092 w 1224720"/>
                    <a:gd name="connsiteY5" fmla="*/ 181999 h 234575"/>
                    <a:gd name="connsiteX0" fmla="*/ 1224720 w 1224720"/>
                    <a:gd name="connsiteY0" fmla="*/ 90559 h 234575"/>
                    <a:gd name="connsiteX1" fmla="*/ 683686 w 1224720"/>
                    <a:gd name="connsiteY1" fmla="*/ 233602 h 234575"/>
                    <a:gd name="connsiteX2" fmla="*/ 505107 w 1224720"/>
                    <a:gd name="connsiteY2" fmla="*/ 232335 h 234575"/>
                    <a:gd name="connsiteX3" fmla="*/ 136736 w 1224720"/>
                    <a:gd name="connsiteY3" fmla="*/ 0 h 234575"/>
                    <a:gd name="connsiteX4" fmla="*/ 704092 w 1224720"/>
                    <a:gd name="connsiteY4" fmla="*/ 181999 h 234575"/>
                    <a:gd name="connsiteX0" fmla="*/ 1224720 w 1224720"/>
                    <a:gd name="connsiteY0" fmla="*/ 90559 h 234575"/>
                    <a:gd name="connsiteX1" fmla="*/ 683686 w 1224720"/>
                    <a:gd name="connsiteY1" fmla="*/ 233602 h 234575"/>
                    <a:gd name="connsiteX2" fmla="*/ 505107 w 1224720"/>
                    <a:gd name="connsiteY2" fmla="*/ 232335 h 234575"/>
                    <a:gd name="connsiteX3" fmla="*/ 136736 w 1224720"/>
                    <a:gd name="connsiteY3" fmla="*/ 0 h 234575"/>
                    <a:gd name="connsiteX0" fmla="*/ 1224720 w 1224953"/>
                    <a:gd name="connsiteY0" fmla="*/ 90559 h 234575"/>
                    <a:gd name="connsiteX1" fmla="*/ 1163959 w 1224953"/>
                    <a:gd name="connsiteY1" fmla="*/ 152841 h 234575"/>
                    <a:gd name="connsiteX2" fmla="*/ 683686 w 1224953"/>
                    <a:gd name="connsiteY2" fmla="*/ 233602 h 234575"/>
                    <a:gd name="connsiteX3" fmla="*/ 505107 w 1224953"/>
                    <a:gd name="connsiteY3" fmla="*/ 232335 h 234575"/>
                    <a:gd name="connsiteX4" fmla="*/ 136736 w 1224953"/>
                    <a:gd name="connsiteY4" fmla="*/ 0 h 234575"/>
                    <a:gd name="connsiteX0" fmla="*/ 1238313 w 1238546"/>
                    <a:gd name="connsiteY0" fmla="*/ 90559 h 234575"/>
                    <a:gd name="connsiteX1" fmla="*/ 1177552 w 1238546"/>
                    <a:gd name="connsiteY1" fmla="*/ 152841 h 234575"/>
                    <a:gd name="connsiteX2" fmla="*/ 697279 w 1238546"/>
                    <a:gd name="connsiteY2" fmla="*/ 233602 h 234575"/>
                    <a:gd name="connsiteX3" fmla="*/ 518700 w 1238546"/>
                    <a:gd name="connsiteY3" fmla="*/ 232335 h 234575"/>
                    <a:gd name="connsiteX4" fmla="*/ 12932 w 1238546"/>
                    <a:gd name="connsiteY4" fmla="*/ 100649 h 234575"/>
                    <a:gd name="connsiteX5" fmla="*/ 150329 w 1238546"/>
                    <a:gd name="connsiteY5" fmla="*/ 0 h 234575"/>
                    <a:gd name="connsiteX0" fmla="*/ 1238313 w 1238546"/>
                    <a:gd name="connsiteY0" fmla="*/ 90559 h 234575"/>
                    <a:gd name="connsiteX1" fmla="*/ 1177552 w 1238546"/>
                    <a:gd name="connsiteY1" fmla="*/ 152841 h 234575"/>
                    <a:gd name="connsiteX2" fmla="*/ 697279 w 1238546"/>
                    <a:gd name="connsiteY2" fmla="*/ 233602 h 234575"/>
                    <a:gd name="connsiteX3" fmla="*/ 518700 w 1238546"/>
                    <a:gd name="connsiteY3" fmla="*/ 232335 h 234575"/>
                    <a:gd name="connsiteX4" fmla="*/ 12932 w 1238546"/>
                    <a:gd name="connsiteY4" fmla="*/ 100649 h 234575"/>
                    <a:gd name="connsiteX5" fmla="*/ 150329 w 1238546"/>
                    <a:gd name="connsiteY5" fmla="*/ 0 h 234575"/>
                    <a:gd name="connsiteX0" fmla="*/ 1238313 w 1238546"/>
                    <a:gd name="connsiteY0" fmla="*/ 90559 h 234390"/>
                    <a:gd name="connsiteX1" fmla="*/ 1177552 w 1238546"/>
                    <a:gd name="connsiteY1" fmla="*/ 152841 h 234390"/>
                    <a:gd name="connsiteX2" fmla="*/ 697279 w 1238546"/>
                    <a:gd name="connsiteY2" fmla="*/ 233602 h 234390"/>
                    <a:gd name="connsiteX3" fmla="*/ 12932 w 1238546"/>
                    <a:gd name="connsiteY3" fmla="*/ 100649 h 234390"/>
                    <a:gd name="connsiteX4" fmla="*/ 150329 w 1238546"/>
                    <a:gd name="connsiteY4" fmla="*/ 0 h 234390"/>
                    <a:gd name="connsiteX0" fmla="*/ 1238313 w 1284260"/>
                    <a:gd name="connsiteY0" fmla="*/ 90559 h 152912"/>
                    <a:gd name="connsiteX1" fmla="*/ 1177552 w 1284260"/>
                    <a:gd name="connsiteY1" fmla="*/ 152841 h 152912"/>
                    <a:gd name="connsiteX2" fmla="*/ 12932 w 1284260"/>
                    <a:gd name="connsiteY2" fmla="*/ 100649 h 152912"/>
                    <a:gd name="connsiteX3" fmla="*/ 150329 w 1284260"/>
                    <a:gd name="connsiteY3" fmla="*/ 0 h 152912"/>
                    <a:gd name="connsiteX0" fmla="*/ 1238313 w 1284260"/>
                    <a:gd name="connsiteY0" fmla="*/ 90559 h 180075"/>
                    <a:gd name="connsiteX1" fmla="*/ 1177552 w 1284260"/>
                    <a:gd name="connsiteY1" fmla="*/ 152841 h 180075"/>
                    <a:gd name="connsiteX2" fmla="*/ 12932 w 1284260"/>
                    <a:gd name="connsiteY2" fmla="*/ 100649 h 180075"/>
                    <a:gd name="connsiteX3" fmla="*/ 150329 w 1284260"/>
                    <a:gd name="connsiteY3" fmla="*/ 0 h 180075"/>
                    <a:gd name="connsiteX0" fmla="*/ 1177552 w 1177552"/>
                    <a:gd name="connsiteY0" fmla="*/ 152841 h 180075"/>
                    <a:gd name="connsiteX1" fmla="*/ 12932 w 1177552"/>
                    <a:gd name="connsiteY1" fmla="*/ 100649 h 180075"/>
                    <a:gd name="connsiteX2" fmla="*/ 150329 w 1177552"/>
                    <a:gd name="connsiteY2" fmla="*/ 0 h 180075"/>
                    <a:gd name="connsiteX0" fmla="*/ 1164620 w 1164620"/>
                    <a:gd name="connsiteY0" fmla="*/ 52192 h 79426"/>
                    <a:gd name="connsiteX1" fmla="*/ 0 w 1164620"/>
                    <a:gd name="connsiteY1" fmla="*/ 0 h 79426"/>
                    <a:gd name="connsiteX0" fmla="*/ 1164620 w 1164620"/>
                    <a:gd name="connsiteY0" fmla="*/ 52192 h 113337"/>
                    <a:gd name="connsiteX1" fmla="*/ 0 w 1164620"/>
                    <a:gd name="connsiteY1" fmla="*/ 0 h 113337"/>
                    <a:gd name="connsiteX0" fmla="*/ 1162417 w 1162417"/>
                    <a:gd name="connsiteY0" fmla="*/ 41458 h 107168"/>
                    <a:gd name="connsiteX1" fmla="*/ 0 w 1162417"/>
                    <a:gd name="connsiteY1" fmla="*/ 0 h 107168"/>
                    <a:gd name="connsiteX0" fmla="*/ 1162417 w 1162417"/>
                    <a:gd name="connsiteY0" fmla="*/ 41458 h 120206"/>
                    <a:gd name="connsiteX1" fmla="*/ 0 w 1162417"/>
                    <a:gd name="connsiteY1" fmla="*/ 0 h 120206"/>
                    <a:gd name="connsiteX0" fmla="*/ 1163364 w 1163364"/>
                    <a:gd name="connsiteY0" fmla="*/ 41458 h 120956"/>
                    <a:gd name="connsiteX1" fmla="*/ 947 w 1163364"/>
                    <a:gd name="connsiteY1" fmla="*/ 0 h 120956"/>
                    <a:gd name="connsiteX0" fmla="*/ 1163413 w 1163413"/>
                    <a:gd name="connsiteY0" fmla="*/ 41458 h 136105"/>
                    <a:gd name="connsiteX1" fmla="*/ 996 w 1163413"/>
                    <a:gd name="connsiteY1" fmla="*/ 0 h 136105"/>
                    <a:gd name="connsiteX0" fmla="*/ 1216641 w 1216641"/>
                    <a:gd name="connsiteY0" fmla="*/ 11657 h 120981"/>
                    <a:gd name="connsiteX1" fmla="*/ 946 w 1216641"/>
                    <a:gd name="connsiteY1" fmla="*/ 0 h 120981"/>
                    <a:gd name="connsiteX0" fmla="*/ 1216474 w 1216519"/>
                    <a:gd name="connsiteY0" fmla="*/ 11657 h 139102"/>
                    <a:gd name="connsiteX1" fmla="*/ 779 w 1216519"/>
                    <a:gd name="connsiteY1" fmla="*/ 0 h 139102"/>
                    <a:gd name="connsiteX0" fmla="*/ 1227177 w 1227222"/>
                    <a:gd name="connsiteY0" fmla="*/ 10157 h 138316"/>
                    <a:gd name="connsiteX1" fmla="*/ 771 w 1227222"/>
                    <a:gd name="connsiteY1" fmla="*/ 0 h 138316"/>
                    <a:gd name="connsiteX0" fmla="*/ 1244879 w 1244923"/>
                    <a:gd name="connsiteY0" fmla="*/ 19953 h 143538"/>
                    <a:gd name="connsiteX1" fmla="*/ 762 w 1244923"/>
                    <a:gd name="connsiteY1" fmla="*/ 0 h 143538"/>
                    <a:gd name="connsiteX0" fmla="*/ 1244117 w 1244166"/>
                    <a:gd name="connsiteY0" fmla="*/ 19953 h 140610"/>
                    <a:gd name="connsiteX1" fmla="*/ 0 w 1244166"/>
                    <a:gd name="connsiteY1" fmla="*/ 0 h 140610"/>
                    <a:gd name="connsiteX0" fmla="*/ 1244117 w 1244117"/>
                    <a:gd name="connsiteY0" fmla="*/ 19953 h 137419"/>
                    <a:gd name="connsiteX1" fmla="*/ 0 w 1244117"/>
                    <a:gd name="connsiteY1" fmla="*/ 0 h 137419"/>
                    <a:gd name="connsiteX0" fmla="*/ 1243433 w 1243433"/>
                    <a:gd name="connsiteY0" fmla="*/ 35011 h 145883"/>
                    <a:gd name="connsiteX1" fmla="*/ 0 w 1243433"/>
                    <a:gd name="connsiteY1" fmla="*/ 0 h 145883"/>
                    <a:gd name="connsiteX0" fmla="*/ 1243433 w 1243433"/>
                    <a:gd name="connsiteY0" fmla="*/ 35011 h 144610"/>
                    <a:gd name="connsiteX1" fmla="*/ 0 w 1243433"/>
                    <a:gd name="connsiteY1" fmla="*/ 0 h 144610"/>
                    <a:gd name="connsiteX0" fmla="*/ 1252952 w 1252952"/>
                    <a:gd name="connsiteY0" fmla="*/ 30880 h 142250"/>
                    <a:gd name="connsiteX1" fmla="*/ 0 w 1252952"/>
                    <a:gd name="connsiteY1" fmla="*/ 0 h 142250"/>
                    <a:gd name="connsiteX0" fmla="*/ 1248056 w 1248056"/>
                    <a:gd name="connsiteY0" fmla="*/ 35958 h 145156"/>
                    <a:gd name="connsiteX1" fmla="*/ 0 w 1248056"/>
                    <a:gd name="connsiteY1" fmla="*/ 0 h 145156"/>
                    <a:gd name="connsiteX0" fmla="*/ 1248056 w 1248056"/>
                    <a:gd name="connsiteY0" fmla="*/ 35958 h 148340"/>
                    <a:gd name="connsiteX1" fmla="*/ 0 w 1248056"/>
                    <a:gd name="connsiteY1" fmla="*/ 0 h 148340"/>
                    <a:gd name="connsiteX0" fmla="*/ 1252077 w 1252077"/>
                    <a:gd name="connsiteY0" fmla="*/ 35478 h 148060"/>
                    <a:gd name="connsiteX1" fmla="*/ 0 w 1252077"/>
                    <a:gd name="connsiteY1" fmla="*/ 0 h 148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52077" h="148060">
                      <a:moveTo>
                        <a:pt x="1252077" y="35478"/>
                      </a:moveTo>
                      <a:cubicBezTo>
                        <a:pt x="1025722" y="210240"/>
                        <a:pt x="83833" y="168456"/>
                        <a:pt x="0" y="0"/>
                      </a:cubicBezTo>
                    </a:path>
                  </a:pathLst>
                </a:custGeom>
                <a:noFill/>
                <a:ln w="57150">
                  <a:solidFill>
                    <a:srgbClr val="002896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5" name="Kreis 10"/>
                <p:cNvSpPr/>
                <p:nvPr/>
              </p:nvSpPr>
              <p:spPr>
                <a:xfrm rot="10040793" flipH="1">
                  <a:off x="7949067" y="3440525"/>
                  <a:ext cx="2252626" cy="500807"/>
                </a:xfrm>
                <a:custGeom>
                  <a:avLst/>
                  <a:gdLst>
                    <a:gd name="connsiteX0" fmla="*/ 1224136 w 1224136"/>
                    <a:gd name="connsiteY0" fmla="*/ 144016 h 288032"/>
                    <a:gd name="connsiteX1" fmla="*/ 683102 w 1224136"/>
                    <a:gd name="connsiteY1" fmla="*/ 287059 h 288032"/>
                    <a:gd name="connsiteX2" fmla="*/ 504523 w 1224136"/>
                    <a:gd name="connsiteY2" fmla="*/ 285792 h 288032"/>
                    <a:gd name="connsiteX3" fmla="*/ 136152 w 1224136"/>
                    <a:gd name="connsiteY3" fmla="*/ 53457 h 288032"/>
                    <a:gd name="connsiteX4" fmla="*/ 612068 w 1224136"/>
                    <a:gd name="connsiteY4" fmla="*/ 144016 h 288032"/>
                    <a:gd name="connsiteX5" fmla="*/ 1224136 w 1224136"/>
                    <a:gd name="connsiteY5" fmla="*/ 144016 h 288032"/>
                    <a:gd name="connsiteX0" fmla="*/ 612652 w 1224720"/>
                    <a:gd name="connsiteY0" fmla="*/ 90559 h 234575"/>
                    <a:gd name="connsiteX1" fmla="*/ 1224720 w 1224720"/>
                    <a:gd name="connsiteY1" fmla="*/ 90559 h 234575"/>
                    <a:gd name="connsiteX2" fmla="*/ 683686 w 1224720"/>
                    <a:gd name="connsiteY2" fmla="*/ 233602 h 234575"/>
                    <a:gd name="connsiteX3" fmla="*/ 505107 w 1224720"/>
                    <a:gd name="connsiteY3" fmla="*/ 232335 h 234575"/>
                    <a:gd name="connsiteX4" fmla="*/ 136736 w 1224720"/>
                    <a:gd name="connsiteY4" fmla="*/ 0 h 234575"/>
                    <a:gd name="connsiteX5" fmla="*/ 704092 w 1224720"/>
                    <a:gd name="connsiteY5" fmla="*/ 181999 h 234575"/>
                    <a:gd name="connsiteX0" fmla="*/ 1224720 w 1224720"/>
                    <a:gd name="connsiteY0" fmla="*/ 90559 h 234575"/>
                    <a:gd name="connsiteX1" fmla="*/ 683686 w 1224720"/>
                    <a:gd name="connsiteY1" fmla="*/ 233602 h 234575"/>
                    <a:gd name="connsiteX2" fmla="*/ 505107 w 1224720"/>
                    <a:gd name="connsiteY2" fmla="*/ 232335 h 234575"/>
                    <a:gd name="connsiteX3" fmla="*/ 136736 w 1224720"/>
                    <a:gd name="connsiteY3" fmla="*/ 0 h 234575"/>
                    <a:gd name="connsiteX4" fmla="*/ 704092 w 1224720"/>
                    <a:gd name="connsiteY4" fmla="*/ 181999 h 234575"/>
                    <a:gd name="connsiteX0" fmla="*/ 1224720 w 1224720"/>
                    <a:gd name="connsiteY0" fmla="*/ 90559 h 234575"/>
                    <a:gd name="connsiteX1" fmla="*/ 683686 w 1224720"/>
                    <a:gd name="connsiteY1" fmla="*/ 233602 h 234575"/>
                    <a:gd name="connsiteX2" fmla="*/ 505107 w 1224720"/>
                    <a:gd name="connsiteY2" fmla="*/ 232335 h 234575"/>
                    <a:gd name="connsiteX3" fmla="*/ 136736 w 1224720"/>
                    <a:gd name="connsiteY3" fmla="*/ 0 h 234575"/>
                    <a:gd name="connsiteX0" fmla="*/ 1224720 w 1224953"/>
                    <a:gd name="connsiteY0" fmla="*/ 90559 h 234575"/>
                    <a:gd name="connsiteX1" fmla="*/ 1163959 w 1224953"/>
                    <a:gd name="connsiteY1" fmla="*/ 152841 h 234575"/>
                    <a:gd name="connsiteX2" fmla="*/ 683686 w 1224953"/>
                    <a:gd name="connsiteY2" fmla="*/ 233602 h 234575"/>
                    <a:gd name="connsiteX3" fmla="*/ 505107 w 1224953"/>
                    <a:gd name="connsiteY3" fmla="*/ 232335 h 234575"/>
                    <a:gd name="connsiteX4" fmla="*/ 136736 w 1224953"/>
                    <a:gd name="connsiteY4" fmla="*/ 0 h 234575"/>
                    <a:gd name="connsiteX0" fmla="*/ 1238313 w 1238546"/>
                    <a:gd name="connsiteY0" fmla="*/ 90559 h 234575"/>
                    <a:gd name="connsiteX1" fmla="*/ 1177552 w 1238546"/>
                    <a:gd name="connsiteY1" fmla="*/ 152841 h 234575"/>
                    <a:gd name="connsiteX2" fmla="*/ 697279 w 1238546"/>
                    <a:gd name="connsiteY2" fmla="*/ 233602 h 234575"/>
                    <a:gd name="connsiteX3" fmla="*/ 518700 w 1238546"/>
                    <a:gd name="connsiteY3" fmla="*/ 232335 h 234575"/>
                    <a:gd name="connsiteX4" fmla="*/ 12932 w 1238546"/>
                    <a:gd name="connsiteY4" fmla="*/ 100649 h 234575"/>
                    <a:gd name="connsiteX5" fmla="*/ 150329 w 1238546"/>
                    <a:gd name="connsiteY5" fmla="*/ 0 h 234575"/>
                    <a:gd name="connsiteX0" fmla="*/ 1238313 w 1238546"/>
                    <a:gd name="connsiteY0" fmla="*/ 90559 h 234575"/>
                    <a:gd name="connsiteX1" fmla="*/ 1177552 w 1238546"/>
                    <a:gd name="connsiteY1" fmla="*/ 152841 h 234575"/>
                    <a:gd name="connsiteX2" fmla="*/ 697279 w 1238546"/>
                    <a:gd name="connsiteY2" fmla="*/ 233602 h 234575"/>
                    <a:gd name="connsiteX3" fmla="*/ 518700 w 1238546"/>
                    <a:gd name="connsiteY3" fmla="*/ 232335 h 234575"/>
                    <a:gd name="connsiteX4" fmla="*/ 12932 w 1238546"/>
                    <a:gd name="connsiteY4" fmla="*/ 100649 h 234575"/>
                    <a:gd name="connsiteX5" fmla="*/ 150329 w 1238546"/>
                    <a:gd name="connsiteY5" fmla="*/ 0 h 234575"/>
                    <a:gd name="connsiteX0" fmla="*/ 1238313 w 1238546"/>
                    <a:gd name="connsiteY0" fmla="*/ 90559 h 234390"/>
                    <a:gd name="connsiteX1" fmla="*/ 1177552 w 1238546"/>
                    <a:gd name="connsiteY1" fmla="*/ 152841 h 234390"/>
                    <a:gd name="connsiteX2" fmla="*/ 697279 w 1238546"/>
                    <a:gd name="connsiteY2" fmla="*/ 233602 h 234390"/>
                    <a:gd name="connsiteX3" fmla="*/ 12932 w 1238546"/>
                    <a:gd name="connsiteY3" fmla="*/ 100649 h 234390"/>
                    <a:gd name="connsiteX4" fmla="*/ 150329 w 1238546"/>
                    <a:gd name="connsiteY4" fmla="*/ 0 h 234390"/>
                    <a:gd name="connsiteX0" fmla="*/ 1238313 w 1284260"/>
                    <a:gd name="connsiteY0" fmla="*/ 90559 h 152912"/>
                    <a:gd name="connsiteX1" fmla="*/ 1177552 w 1284260"/>
                    <a:gd name="connsiteY1" fmla="*/ 152841 h 152912"/>
                    <a:gd name="connsiteX2" fmla="*/ 12932 w 1284260"/>
                    <a:gd name="connsiteY2" fmla="*/ 100649 h 152912"/>
                    <a:gd name="connsiteX3" fmla="*/ 150329 w 1284260"/>
                    <a:gd name="connsiteY3" fmla="*/ 0 h 152912"/>
                    <a:gd name="connsiteX0" fmla="*/ 1238313 w 1284260"/>
                    <a:gd name="connsiteY0" fmla="*/ 90559 h 180075"/>
                    <a:gd name="connsiteX1" fmla="*/ 1177552 w 1284260"/>
                    <a:gd name="connsiteY1" fmla="*/ 152841 h 180075"/>
                    <a:gd name="connsiteX2" fmla="*/ 12932 w 1284260"/>
                    <a:gd name="connsiteY2" fmla="*/ 100649 h 180075"/>
                    <a:gd name="connsiteX3" fmla="*/ 150329 w 1284260"/>
                    <a:gd name="connsiteY3" fmla="*/ 0 h 180075"/>
                    <a:gd name="connsiteX0" fmla="*/ 1177552 w 1177552"/>
                    <a:gd name="connsiteY0" fmla="*/ 152841 h 180075"/>
                    <a:gd name="connsiteX1" fmla="*/ 12932 w 1177552"/>
                    <a:gd name="connsiteY1" fmla="*/ 100649 h 180075"/>
                    <a:gd name="connsiteX2" fmla="*/ 150329 w 1177552"/>
                    <a:gd name="connsiteY2" fmla="*/ 0 h 180075"/>
                    <a:gd name="connsiteX0" fmla="*/ 1164620 w 1164620"/>
                    <a:gd name="connsiteY0" fmla="*/ 52192 h 79426"/>
                    <a:gd name="connsiteX1" fmla="*/ 0 w 1164620"/>
                    <a:gd name="connsiteY1" fmla="*/ 0 h 79426"/>
                    <a:gd name="connsiteX0" fmla="*/ 1164620 w 1164620"/>
                    <a:gd name="connsiteY0" fmla="*/ 52192 h 113337"/>
                    <a:gd name="connsiteX1" fmla="*/ 0 w 1164620"/>
                    <a:gd name="connsiteY1" fmla="*/ 0 h 113337"/>
                    <a:gd name="connsiteX0" fmla="*/ 1162417 w 1162417"/>
                    <a:gd name="connsiteY0" fmla="*/ 41458 h 107168"/>
                    <a:gd name="connsiteX1" fmla="*/ 0 w 1162417"/>
                    <a:gd name="connsiteY1" fmla="*/ 0 h 107168"/>
                    <a:gd name="connsiteX0" fmla="*/ 1162417 w 1162417"/>
                    <a:gd name="connsiteY0" fmla="*/ 41458 h 120206"/>
                    <a:gd name="connsiteX1" fmla="*/ 0 w 1162417"/>
                    <a:gd name="connsiteY1" fmla="*/ 0 h 120206"/>
                    <a:gd name="connsiteX0" fmla="*/ 1163364 w 1163364"/>
                    <a:gd name="connsiteY0" fmla="*/ 41458 h 120956"/>
                    <a:gd name="connsiteX1" fmla="*/ 947 w 1163364"/>
                    <a:gd name="connsiteY1" fmla="*/ 0 h 120956"/>
                    <a:gd name="connsiteX0" fmla="*/ 1163413 w 1163413"/>
                    <a:gd name="connsiteY0" fmla="*/ 41458 h 136105"/>
                    <a:gd name="connsiteX1" fmla="*/ 996 w 1163413"/>
                    <a:gd name="connsiteY1" fmla="*/ 0 h 136105"/>
                    <a:gd name="connsiteX0" fmla="*/ 1216641 w 1216641"/>
                    <a:gd name="connsiteY0" fmla="*/ 11657 h 120981"/>
                    <a:gd name="connsiteX1" fmla="*/ 946 w 1216641"/>
                    <a:gd name="connsiteY1" fmla="*/ 0 h 120981"/>
                    <a:gd name="connsiteX0" fmla="*/ 1216474 w 1216519"/>
                    <a:gd name="connsiteY0" fmla="*/ 11657 h 139102"/>
                    <a:gd name="connsiteX1" fmla="*/ 779 w 1216519"/>
                    <a:gd name="connsiteY1" fmla="*/ 0 h 139102"/>
                    <a:gd name="connsiteX0" fmla="*/ 1227177 w 1227222"/>
                    <a:gd name="connsiteY0" fmla="*/ 10157 h 138316"/>
                    <a:gd name="connsiteX1" fmla="*/ 771 w 1227222"/>
                    <a:gd name="connsiteY1" fmla="*/ 0 h 138316"/>
                    <a:gd name="connsiteX0" fmla="*/ 1244879 w 1244923"/>
                    <a:gd name="connsiteY0" fmla="*/ 19953 h 143538"/>
                    <a:gd name="connsiteX1" fmla="*/ 762 w 1244923"/>
                    <a:gd name="connsiteY1" fmla="*/ 0 h 143538"/>
                    <a:gd name="connsiteX0" fmla="*/ 1244117 w 1244166"/>
                    <a:gd name="connsiteY0" fmla="*/ 19953 h 140610"/>
                    <a:gd name="connsiteX1" fmla="*/ 0 w 1244166"/>
                    <a:gd name="connsiteY1" fmla="*/ 0 h 140610"/>
                    <a:gd name="connsiteX0" fmla="*/ 1244117 w 1244117"/>
                    <a:gd name="connsiteY0" fmla="*/ 19953 h 137419"/>
                    <a:gd name="connsiteX1" fmla="*/ 0 w 1244117"/>
                    <a:gd name="connsiteY1" fmla="*/ 0 h 137419"/>
                    <a:gd name="connsiteX0" fmla="*/ 1243433 w 1243433"/>
                    <a:gd name="connsiteY0" fmla="*/ 35011 h 145883"/>
                    <a:gd name="connsiteX1" fmla="*/ 0 w 1243433"/>
                    <a:gd name="connsiteY1" fmla="*/ 0 h 145883"/>
                    <a:gd name="connsiteX0" fmla="*/ 1243433 w 1243433"/>
                    <a:gd name="connsiteY0" fmla="*/ 35011 h 144610"/>
                    <a:gd name="connsiteX1" fmla="*/ 0 w 1243433"/>
                    <a:gd name="connsiteY1" fmla="*/ 0 h 144610"/>
                    <a:gd name="connsiteX0" fmla="*/ 1252952 w 1252952"/>
                    <a:gd name="connsiteY0" fmla="*/ 30880 h 142250"/>
                    <a:gd name="connsiteX1" fmla="*/ 0 w 1252952"/>
                    <a:gd name="connsiteY1" fmla="*/ 0 h 142250"/>
                    <a:gd name="connsiteX0" fmla="*/ 1248056 w 1248056"/>
                    <a:gd name="connsiteY0" fmla="*/ 35958 h 145156"/>
                    <a:gd name="connsiteX1" fmla="*/ 0 w 1248056"/>
                    <a:gd name="connsiteY1" fmla="*/ 0 h 145156"/>
                    <a:gd name="connsiteX0" fmla="*/ 1248056 w 1248056"/>
                    <a:gd name="connsiteY0" fmla="*/ 35958 h 148340"/>
                    <a:gd name="connsiteX1" fmla="*/ 0 w 1248056"/>
                    <a:gd name="connsiteY1" fmla="*/ 0 h 148340"/>
                    <a:gd name="connsiteX0" fmla="*/ 1252077 w 1252077"/>
                    <a:gd name="connsiteY0" fmla="*/ 35478 h 148060"/>
                    <a:gd name="connsiteX1" fmla="*/ 0 w 1252077"/>
                    <a:gd name="connsiteY1" fmla="*/ 0 h 148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52077" h="148060">
                      <a:moveTo>
                        <a:pt x="1252077" y="35478"/>
                      </a:moveTo>
                      <a:cubicBezTo>
                        <a:pt x="1025722" y="210240"/>
                        <a:pt x="83833" y="168456"/>
                        <a:pt x="0" y="0"/>
                      </a:cubicBezTo>
                    </a:path>
                  </a:pathLst>
                </a:custGeom>
                <a:noFill/>
                <a:ln w="57150">
                  <a:solidFill>
                    <a:srgbClr val="002896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74" name="Rechteck 173"/>
            <p:cNvSpPr/>
            <p:nvPr/>
          </p:nvSpPr>
          <p:spPr>
            <a:xfrm>
              <a:off x="2279576" y="1927654"/>
              <a:ext cx="1800200" cy="394516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0000"/>
                  </a:schemeClr>
                </a:gs>
                <a:gs pos="75000">
                  <a:srgbClr val="FFFFFF">
                    <a:alpha val="80000"/>
                  </a:srgbClr>
                </a:gs>
                <a:gs pos="25000">
                  <a:schemeClr val="bg1">
                    <a:alpha val="8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Kreis 10"/>
            <p:cNvSpPr/>
            <p:nvPr/>
          </p:nvSpPr>
          <p:spPr>
            <a:xfrm rot="10626983" flipH="1">
              <a:off x="2100610" y="2312886"/>
              <a:ext cx="1636621" cy="1096891"/>
            </a:xfrm>
            <a:custGeom>
              <a:avLst/>
              <a:gdLst>
                <a:gd name="connsiteX0" fmla="*/ 1224136 w 1224136"/>
                <a:gd name="connsiteY0" fmla="*/ 144016 h 288032"/>
                <a:gd name="connsiteX1" fmla="*/ 683102 w 1224136"/>
                <a:gd name="connsiteY1" fmla="*/ 287059 h 288032"/>
                <a:gd name="connsiteX2" fmla="*/ 504523 w 1224136"/>
                <a:gd name="connsiteY2" fmla="*/ 285792 h 288032"/>
                <a:gd name="connsiteX3" fmla="*/ 136152 w 1224136"/>
                <a:gd name="connsiteY3" fmla="*/ 53457 h 288032"/>
                <a:gd name="connsiteX4" fmla="*/ 612068 w 1224136"/>
                <a:gd name="connsiteY4" fmla="*/ 144016 h 288032"/>
                <a:gd name="connsiteX5" fmla="*/ 1224136 w 1224136"/>
                <a:gd name="connsiteY5" fmla="*/ 144016 h 288032"/>
                <a:gd name="connsiteX0" fmla="*/ 612652 w 1224720"/>
                <a:gd name="connsiteY0" fmla="*/ 90559 h 234575"/>
                <a:gd name="connsiteX1" fmla="*/ 1224720 w 1224720"/>
                <a:gd name="connsiteY1" fmla="*/ 90559 h 234575"/>
                <a:gd name="connsiteX2" fmla="*/ 683686 w 1224720"/>
                <a:gd name="connsiteY2" fmla="*/ 233602 h 234575"/>
                <a:gd name="connsiteX3" fmla="*/ 505107 w 1224720"/>
                <a:gd name="connsiteY3" fmla="*/ 232335 h 234575"/>
                <a:gd name="connsiteX4" fmla="*/ 136736 w 1224720"/>
                <a:gd name="connsiteY4" fmla="*/ 0 h 234575"/>
                <a:gd name="connsiteX5" fmla="*/ 704092 w 1224720"/>
                <a:gd name="connsiteY5" fmla="*/ 181999 h 234575"/>
                <a:gd name="connsiteX0" fmla="*/ 1224720 w 1224720"/>
                <a:gd name="connsiteY0" fmla="*/ 90559 h 234575"/>
                <a:gd name="connsiteX1" fmla="*/ 683686 w 1224720"/>
                <a:gd name="connsiteY1" fmla="*/ 233602 h 234575"/>
                <a:gd name="connsiteX2" fmla="*/ 505107 w 1224720"/>
                <a:gd name="connsiteY2" fmla="*/ 232335 h 234575"/>
                <a:gd name="connsiteX3" fmla="*/ 136736 w 1224720"/>
                <a:gd name="connsiteY3" fmla="*/ 0 h 234575"/>
                <a:gd name="connsiteX4" fmla="*/ 704092 w 1224720"/>
                <a:gd name="connsiteY4" fmla="*/ 181999 h 234575"/>
                <a:gd name="connsiteX0" fmla="*/ 1224720 w 1224720"/>
                <a:gd name="connsiteY0" fmla="*/ 90559 h 234575"/>
                <a:gd name="connsiteX1" fmla="*/ 683686 w 1224720"/>
                <a:gd name="connsiteY1" fmla="*/ 233602 h 234575"/>
                <a:gd name="connsiteX2" fmla="*/ 505107 w 1224720"/>
                <a:gd name="connsiteY2" fmla="*/ 232335 h 234575"/>
                <a:gd name="connsiteX3" fmla="*/ 136736 w 1224720"/>
                <a:gd name="connsiteY3" fmla="*/ 0 h 234575"/>
                <a:gd name="connsiteX0" fmla="*/ 1224720 w 1224953"/>
                <a:gd name="connsiteY0" fmla="*/ 90559 h 234575"/>
                <a:gd name="connsiteX1" fmla="*/ 1163959 w 1224953"/>
                <a:gd name="connsiteY1" fmla="*/ 152841 h 234575"/>
                <a:gd name="connsiteX2" fmla="*/ 683686 w 1224953"/>
                <a:gd name="connsiteY2" fmla="*/ 233602 h 234575"/>
                <a:gd name="connsiteX3" fmla="*/ 505107 w 1224953"/>
                <a:gd name="connsiteY3" fmla="*/ 232335 h 234575"/>
                <a:gd name="connsiteX4" fmla="*/ 136736 w 1224953"/>
                <a:gd name="connsiteY4" fmla="*/ 0 h 234575"/>
                <a:gd name="connsiteX0" fmla="*/ 1238313 w 1238546"/>
                <a:gd name="connsiteY0" fmla="*/ 90559 h 234575"/>
                <a:gd name="connsiteX1" fmla="*/ 1177552 w 1238546"/>
                <a:gd name="connsiteY1" fmla="*/ 152841 h 234575"/>
                <a:gd name="connsiteX2" fmla="*/ 697279 w 1238546"/>
                <a:gd name="connsiteY2" fmla="*/ 233602 h 234575"/>
                <a:gd name="connsiteX3" fmla="*/ 518700 w 1238546"/>
                <a:gd name="connsiteY3" fmla="*/ 232335 h 234575"/>
                <a:gd name="connsiteX4" fmla="*/ 12932 w 1238546"/>
                <a:gd name="connsiteY4" fmla="*/ 100649 h 234575"/>
                <a:gd name="connsiteX5" fmla="*/ 150329 w 1238546"/>
                <a:gd name="connsiteY5" fmla="*/ 0 h 234575"/>
                <a:gd name="connsiteX0" fmla="*/ 1238313 w 1238546"/>
                <a:gd name="connsiteY0" fmla="*/ 90559 h 234575"/>
                <a:gd name="connsiteX1" fmla="*/ 1177552 w 1238546"/>
                <a:gd name="connsiteY1" fmla="*/ 152841 h 234575"/>
                <a:gd name="connsiteX2" fmla="*/ 697279 w 1238546"/>
                <a:gd name="connsiteY2" fmla="*/ 233602 h 234575"/>
                <a:gd name="connsiteX3" fmla="*/ 518700 w 1238546"/>
                <a:gd name="connsiteY3" fmla="*/ 232335 h 234575"/>
                <a:gd name="connsiteX4" fmla="*/ 12932 w 1238546"/>
                <a:gd name="connsiteY4" fmla="*/ 100649 h 234575"/>
                <a:gd name="connsiteX5" fmla="*/ 150329 w 1238546"/>
                <a:gd name="connsiteY5" fmla="*/ 0 h 234575"/>
                <a:gd name="connsiteX0" fmla="*/ 1238313 w 1238546"/>
                <a:gd name="connsiteY0" fmla="*/ 90559 h 234390"/>
                <a:gd name="connsiteX1" fmla="*/ 1177552 w 1238546"/>
                <a:gd name="connsiteY1" fmla="*/ 152841 h 234390"/>
                <a:gd name="connsiteX2" fmla="*/ 697279 w 1238546"/>
                <a:gd name="connsiteY2" fmla="*/ 233602 h 234390"/>
                <a:gd name="connsiteX3" fmla="*/ 12932 w 1238546"/>
                <a:gd name="connsiteY3" fmla="*/ 100649 h 234390"/>
                <a:gd name="connsiteX4" fmla="*/ 150329 w 1238546"/>
                <a:gd name="connsiteY4" fmla="*/ 0 h 234390"/>
                <a:gd name="connsiteX0" fmla="*/ 1238313 w 1284260"/>
                <a:gd name="connsiteY0" fmla="*/ 90559 h 152912"/>
                <a:gd name="connsiteX1" fmla="*/ 1177552 w 1284260"/>
                <a:gd name="connsiteY1" fmla="*/ 152841 h 152912"/>
                <a:gd name="connsiteX2" fmla="*/ 12932 w 1284260"/>
                <a:gd name="connsiteY2" fmla="*/ 100649 h 152912"/>
                <a:gd name="connsiteX3" fmla="*/ 150329 w 1284260"/>
                <a:gd name="connsiteY3" fmla="*/ 0 h 152912"/>
                <a:gd name="connsiteX0" fmla="*/ 1238313 w 1284260"/>
                <a:gd name="connsiteY0" fmla="*/ 90559 h 180075"/>
                <a:gd name="connsiteX1" fmla="*/ 1177552 w 1284260"/>
                <a:gd name="connsiteY1" fmla="*/ 152841 h 180075"/>
                <a:gd name="connsiteX2" fmla="*/ 12932 w 1284260"/>
                <a:gd name="connsiteY2" fmla="*/ 100649 h 180075"/>
                <a:gd name="connsiteX3" fmla="*/ 150329 w 1284260"/>
                <a:gd name="connsiteY3" fmla="*/ 0 h 180075"/>
                <a:gd name="connsiteX0" fmla="*/ 1177552 w 1177552"/>
                <a:gd name="connsiteY0" fmla="*/ 152841 h 180075"/>
                <a:gd name="connsiteX1" fmla="*/ 12932 w 1177552"/>
                <a:gd name="connsiteY1" fmla="*/ 100649 h 180075"/>
                <a:gd name="connsiteX2" fmla="*/ 150329 w 1177552"/>
                <a:gd name="connsiteY2" fmla="*/ 0 h 180075"/>
                <a:gd name="connsiteX0" fmla="*/ 1164620 w 1164620"/>
                <a:gd name="connsiteY0" fmla="*/ 52192 h 79426"/>
                <a:gd name="connsiteX1" fmla="*/ 0 w 1164620"/>
                <a:gd name="connsiteY1" fmla="*/ 0 h 79426"/>
                <a:gd name="connsiteX0" fmla="*/ 1164620 w 1164620"/>
                <a:gd name="connsiteY0" fmla="*/ 52192 h 113337"/>
                <a:gd name="connsiteX1" fmla="*/ 0 w 1164620"/>
                <a:gd name="connsiteY1" fmla="*/ 0 h 113337"/>
                <a:gd name="connsiteX0" fmla="*/ 1162417 w 1162417"/>
                <a:gd name="connsiteY0" fmla="*/ 41458 h 107168"/>
                <a:gd name="connsiteX1" fmla="*/ 0 w 1162417"/>
                <a:gd name="connsiteY1" fmla="*/ 0 h 107168"/>
                <a:gd name="connsiteX0" fmla="*/ 1162417 w 1162417"/>
                <a:gd name="connsiteY0" fmla="*/ 41458 h 120206"/>
                <a:gd name="connsiteX1" fmla="*/ 0 w 1162417"/>
                <a:gd name="connsiteY1" fmla="*/ 0 h 120206"/>
                <a:gd name="connsiteX0" fmla="*/ 1163364 w 1163364"/>
                <a:gd name="connsiteY0" fmla="*/ 41458 h 120956"/>
                <a:gd name="connsiteX1" fmla="*/ 947 w 1163364"/>
                <a:gd name="connsiteY1" fmla="*/ 0 h 120956"/>
                <a:gd name="connsiteX0" fmla="*/ 1163413 w 1163413"/>
                <a:gd name="connsiteY0" fmla="*/ 41458 h 136105"/>
                <a:gd name="connsiteX1" fmla="*/ 996 w 1163413"/>
                <a:gd name="connsiteY1" fmla="*/ 0 h 136105"/>
                <a:gd name="connsiteX0" fmla="*/ 1216641 w 1216641"/>
                <a:gd name="connsiteY0" fmla="*/ 11657 h 120981"/>
                <a:gd name="connsiteX1" fmla="*/ 946 w 1216641"/>
                <a:gd name="connsiteY1" fmla="*/ 0 h 120981"/>
                <a:gd name="connsiteX0" fmla="*/ 1216474 w 1216519"/>
                <a:gd name="connsiteY0" fmla="*/ 11657 h 139102"/>
                <a:gd name="connsiteX1" fmla="*/ 779 w 1216519"/>
                <a:gd name="connsiteY1" fmla="*/ 0 h 139102"/>
                <a:gd name="connsiteX0" fmla="*/ 1216474 w 1216474"/>
                <a:gd name="connsiteY0" fmla="*/ 11657 h 164782"/>
                <a:gd name="connsiteX1" fmla="*/ 638291 w 1216474"/>
                <a:gd name="connsiteY1" fmla="*/ 138638 h 164782"/>
                <a:gd name="connsiteX2" fmla="*/ 779 w 1216474"/>
                <a:gd name="connsiteY2" fmla="*/ 0 h 164782"/>
                <a:gd name="connsiteX0" fmla="*/ 596100 w 794299"/>
                <a:gd name="connsiteY0" fmla="*/ 11484 h 164782"/>
                <a:gd name="connsiteX1" fmla="*/ 638291 w 794299"/>
                <a:gd name="connsiteY1" fmla="*/ 138638 h 164782"/>
                <a:gd name="connsiteX2" fmla="*/ 779 w 794299"/>
                <a:gd name="connsiteY2" fmla="*/ 0 h 164782"/>
                <a:gd name="connsiteX0" fmla="*/ 597294 w 639485"/>
                <a:gd name="connsiteY0" fmla="*/ 11484 h 143134"/>
                <a:gd name="connsiteX1" fmla="*/ 639485 w 639485"/>
                <a:gd name="connsiteY1" fmla="*/ 138638 h 143134"/>
                <a:gd name="connsiteX2" fmla="*/ 1973 w 639485"/>
                <a:gd name="connsiteY2" fmla="*/ 0 h 143134"/>
                <a:gd name="connsiteX0" fmla="*/ 595364 w 637555"/>
                <a:gd name="connsiteY0" fmla="*/ 11484 h 138725"/>
                <a:gd name="connsiteX1" fmla="*/ 637555 w 637555"/>
                <a:gd name="connsiteY1" fmla="*/ 138638 h 138725"/>
                <a:gd name="connsiteX2" fmla="*/ 43 w 637555"/>
                <a:gd name="connsiteY2" fmla="*/ 0 h 138725"/>
                <a:gd name="connsiteX0" fmla="*/ 594800 w 636991"/>
                <a:gd name="connsiteY0" fmla="*/ 2621 h 129883"/>
                <a:gd name="connsiteX1" fmla="*/ 636991 w 636991"/>
                <a:gd name="connsiteY1" fmla="*/ 129775 h 129883"/>
                <a:gd name="connsiteX2" fmla="*/ 43 w 636991"/>
                <a:gd name="connsiteY2" fmla="*/ 0 h 129883"/>
                <a:gd name="connsiteX0" fmla="*/ 594800 w 633756"/>
                <a:gd name="connsiteY0" fmla="*/ 2621 h 101404"/>
                <a:gd name="connsiteX1" fmla="*/ 633756 w 633756"/>
                <a:gd name="connsiteY1" fmla="*/ 101030 h 101404"/>
                <a:gd name="connsiteX2" fmla="*/ 43 w 633756"/>
                <a:gd name="connsiteY2" fmla="*/ 0 h 101404"/>
                <a:gd name="connsiteX0" fmla="*/ 594789 w 633745"/>
                <a:gd name="connsiteY0" fmla="*/ 2621 h 134667"/>
                <a:gd name="connsiteX1" fmla="*/ 633745 w 633745"/>
                <a:gd name="connsiteY1" fmla="*/ 101030 h 134667"/>
                <a:gd name="connsiteX2" fmla="*/ 32 w 633745"/>
                <a:gd name="connsiteY2" fmla="*/ 0 h 134667"/>
                <a:gd name="connsiteX0" fmla="*/ 617708 w 633745"/>
                <a:gd name="connsiteY0" fmla="*/ 53903 h 134667"/>
                <a:gd name="connsiteX1" fmla="*/ 633745 w 633745"/>
                <a:gd name="connsiteY1" fmla="*/ 101030 h 134667"/>
                <a:gd name="connsiteX2" fmla="*/ 32 w 633745"/>
                <a:gd name="connsiteY2" fmla="*/ 0 h 134667"/>
                <a:gd name="connsiteX0" fmla="*/ 556324 w 633745"/>
                <a:gd name="connsiteY0" fmla="*/ 0 h 184929"/>
                <a:gd name="connsiteX1" fmla="*/ 633745 w 633745"/>
                <a:gd name="connsiteY1" fmla="*/ 151292 h 184929"/>
                <a:gd name="connsiteX2" fmla="*/ 32 w 633745"/>
                <a:gd name="connsiteY2" fmla="*/ 50262 h 184929"/>
                <a:gd name="connsiteX0" fmla="*/ 556324 w 633745"/>
                <a:gd name="connsiteY0" fmla="*/ 0 h 184929"/>
                <a:gd name="connsiteX1" fmla="*/ 598211 w 633745"/>
                <a:gd name="connsiteY1" fmla="*/ 82857 h 184929"/>
                <a:gd name="connsiteX2" fmla="*/ 633745 w 633745"/>
                <a:gd name="connsiteY2" fmla="*/ 151292 h 184929"/>
                <a:gd name="connsiteX3" fmla="*/ 32 w 633745"/>
                <a:gd name="connsiteY3" fmla="*/ 50262 h 184929"/>
                <a:gd name="connsiteX0" fmla="*/ 780453 w 780453"/>
                <a:gd name="connsiteY0" fmla="*/ 405009 h 405009"/>
                <a:gd name="connsiteX1" fmla="*/ 598211 w 780453"/>
                <a:gd name="connsiteY1" fmla="*/ 32595 h 405009"/>
                <a:gd name="connsiteX2" fmla="*/ 633745 w 780453"/>
                <a:gd name="connsiteY2" fmla="*/ 101030 h 405009"/>
                <a:gd name="connsiteX3" fmla="*/ 32 w 780453"/>
                <a:gd name="connsiteY3" fmla="*/ 0 h 405009"/>
                <a:gd name="connsiteX0" fmla="*/ 780453 w 780453"/>
                <a:gd name="connsiteY0" fmla="*/ 405009 h 405009"/>
                <a:gd name="connsiteX1" fmla="*/ 598211 w 780453"/>
                <a:gd name="connsiteY1" fmla="*/ 32595 h 405009"/>
                <a:gd name="connsiteX2" fmla="*/ 633745 w 780453"/>
                <a:gd name="connsiteY2" fmla="*/ 101030 h 405009"/>
                <a:gd name="connsiteX3" fmla="*/ 32 w 780453"/>
                <a:gd name="connsiteY3" fmla="*/ 0 h 405009"/>
                <a:gd name="connsiteX0" fmla="*/ 780453 w 780453"/>
                <a:gd name="connsiteY0" fmla="*/ 405009 h 405009"/>
                <a:gd name="connsiteX1" fmla="*/ 598211 w 780453"/>
                <a:gd name="connsiteY1" fmla="*/ 32595 h 405009"/>
                <a:gd name="connsiteX2" fmla="*/ 633745 w 780453"/>
                <a:gd name="connsiteY2" fmla="*/ 101030 h 405009"/>
                <a:gd name="connsiteX3" fmla="*/ 32 w 780453"/>
                <a:gd name="connsiteY3" fmla="*/ 0 h 405009"/>
                <a:gd name="connsiteX0" fmla="*/ 780453 w 780453"/>
                <a:gd name="connsiteY0" fmla="*/ 405009 h 405009"/>
                <a:gd name="connsiteX1" fmla="*/ 598211 w 780453"/>
                <a:gd name="connsiteY1" fmla="*/ 32595 h 405009"/>
                <a:gd name="connsiteX2" fmla="*/ 633745 w 780453"/>
                <a:gd name="connsiteY2" fmla="*/ 101030 h 405009"/>
                <a:gd name="connsiteX3" fmla="*/ 32 w 780453"/>
                <a:gd name="connsiteY3" fmla="*/ 0 h 405009"/>
                <a:gd name="connsiteX0" fmla="*/ 780453 w 780453"/>
                <a:gd name="connsiteY0" fmla="*/ 437387 h 437387"/>
                <a:gd name="connsiteX1" fmla="*/ 612324 w 780453"/>
                <a:gd name="connsiteY1" fmla="*/ 0 h 437387"/>
                <a:gd name="connsiteX2" fmla="*/ 633745 w 780453"/>
                <a:gd name="connsiteY2" fmla="*/ 133408 h 437387"/>
                <a:gd name="connsiteX3" fmla="*/ 32 w 780453"/>
                <a:gd name="connsiteY3" fmla="*/ 32378 h 437387"/>
                <a:gd name="connsiteX0" fmla="*/ 780453 w 780453"/>
                <a:gd name="connsiteY0" fmla="*/ 437387 h 437387"/>
                <a:gd name="connsiteX1" fmla="*/ 612324 w 780453"/>
                <a:gd name="connsiteY1" fmla="*/ 0 h 437387"/>
                <a:gd name="connsiteX2" fmla="*/ 608095 w 780453"/>
                <a:gd name="connsiteY2" fmla="*/ 83346 h 437387"/>
                <a:gd name="connsiteX3" fmla="*/ 32 w 780453"/>
                <a:gd name="connsiteY3" fmla="*/ 32378 h 437387"/>
                <a:gd name="connsiteX0" fmla="*/ 780450 w 780450"/>
                <a:gd name="connsiteY0" fmla="*/ 437387 h 437387"/>
                <a:gd name="connsiteX1" fmla="*/ 612321 w 780450"/>
                <a:gd name="connsiteY1" fmla="*/ 0 h 437387"/>
                <a:gd name="connsiteX2" fmla="*/ 608092 w 780450"/>
                <a:gd name="connsiteY2" fmla="*/ 83346 h 437387"/>
                <a:gd name="connsiteX3" fmla="*/ 29 w 780450"/>
                <a:gd name="connsiteY3" fmla="*/ 32378 h 437387"/>
                <a:gd name="connsiteX0" fmla="*/ 780450 w 780450"/>
                <a:gd name="connsiteY0" fmla="*/ 438307 h 438307"/>
                <a:gd name="connsiteX1" fmla="*/ 612321 w 780450"/>
                <a:gd name="connsiteY1" fmla="*/ 920 h 438307"/>
                <a:gd name="connsiteX2" fmla="*/ 608092 w 780450"/>
                <a:gd name="connsiteY2" fmla="*/ 84266 h 438307"/>
                <a:gd name="connsiteX3" fmla="*/ 29 w 780450"/>
                <a:gd name="connsiteY3" fmla="*/ 33298 h 438307"/>
                <a:gd name="connsiteX0" fmla="*/ 780450 w 780450"/>
                <a:gd name="connsiteY0" fmla="*/ 411732 h 411732"/>
                <a:gd name="connsiteX1" fmla="*/ 685642 w 780450"/>
                <a:gd name="connsiteY1" fmla="*/ 1408 h 411732"/>
                <a:gd name="connsiteX2" fmla="*/ 608092 w 780450"/>
                <a:gd name="connsiteY2" fmla="*/ 57691 h 411732"/>
                <a:gd name="connsiteX3" fmla="*/ 29 w 780450"/>
                <a:gd name="connsiteY3" fmla="*/ 6723 h 411732"/>
                <a:gd name="connsiteX0" fmla="*/ 780450 w 780450"/>
                <a:gd name="connsiteY0" fmla="*/ 432411 h 432411"/>
                <a:gd name="connsiteX1" fmla="*/ 685642 w 780450"/>
                <a:gd name="connsiteY1" fmla="*/ 22087 h 432411"/>
                <a:gd name="connsiteX2" fmla="*/ 608092 w 780450"/>
                <a:gd name="connsiteY2" fmla="*/ 78370 h 432411"/>
                <a:gd name="connsiteX3" fmla="*/ 29 w 780450"/>
                <a:gd name="connsiteY3" fmla="*/ 27402 h 432411"/>
                <a:gd name="connsiteX0" fmla="*/ 780450 w 780450"/>
                <a:gd name="connsiteY0" fmla="*/ 432411 h 432411"/>
                <a:gd name="connsiteX1" fmla="*/ 685642 w 780450"/>
                <a:gd name="connsiteY1" fmla="*/ 22087 h 432411"/>
                <a:gd name="connsiteX2" fmla="*/ 608092 w 780450"/>
                <a:gd name="connsiteY2" fmla="*/ 78370 h 432411"/>
                <a:gd name="connsiteX3" fmla="*/ 29 w 780450"/>
                <a:gd name="connsiteY3" fmla="*/ 27402 h 432411"/>
                <a:gd name="connsiteX0" fmla="*/ 780450 w 782713"/>
                <a:gd name="connsiteY0" fmla="*/ 405009 h 405009"/>
                <a:gd name="connsiteX1" fmla="*/ 734706 w 782713"/>
                <a:gd name="connsiteY1" fmla="*/ 103783 h 405009"/>
                <a:gd name="connsiteX2" fmla="*/ 608092 w 782713"/>
                <a:gd name="connsiteY2" fmla="*/ 50968 h 405009"/>
                <a:gd name="connsiteX3" fmla="*/ 29 w 782713"/>
                <a:gd name="connsiteY3" fmla="*/ 0 h 405009"/>
                <a:gd name="connsiteX0" fmla="*/ 780450 w 780450"/>
                <a:gd name="connsiteY0" fmla="*/ 413177 h 413177"/>
                <a:gd name="connsiteX1" fmla="*/ 734706 w 780450"/>
                <a:gd name="connsiteY1" fmla="*/ 111951 h 413177"/>
                <a:gd name="connsiteX2" fmla="*/ 608092 w 780450"/>
                <a:gd name="connsiteY2" fmla="*/ 59136 h 413177"/>
                <a:gd name="connsiteX3" fmla="*/ 29 w 780450"/>
                <a:gd name="connsiteY3" fmla="*/ 8168 h 413177"/>
                <a:gd name="connsiteX0" fmla="*/ 780449 w 780449"/>
                <a:gd name="connsiteY0" fmla="*/ 413177 h 413177"/>
                <a:gd name="connsiteX1" fmla="*/ 734705 w 780449"/>
                <a:gd name="connsiteY1" fmla="*/ 111951 h 413177"/>
                <a:gd name="connsiteX2" fmla="*/ 608091 w 780449"/>
                <a:gd name="connsiteY2" fmla="*/ 59136 h 413177"/>
                <a:gd name="connsiteX3" fmla="*/ 28 w 780449"/>
                <a:gd name="connsiteY3" fmla="*/ 8168 h 413177"/>
                <a:gd name="connsiteX0" fmla="*/ 780449 w 780449"/>
                <a:gd name="connsiteY0" fmla="*/ 427111 h 427111"/>
                <a:gd name="connsiteX1" fmla="*/ 734705 w 780449"/>
                <a:gd name="connsiteY1" fmla="*/ 125885 h 427111"/>
                <a:gd name="connsiteX2" fmla="*/ 608091 w 780449"/>
                <a:gd name="connsiteY2" fmla="*/ 73070 h 427111"/>
                <a:gd name="connsiteX3" fmla="*/ 28 w 780449"/>
                <a:gd name="connsiteY3" fmla="*/ 22102 h 427111"/>
                <a:gd name="connsiteX0" fmla="*/ 780449 w 784850"/>
                <a:gd name="connsiteY0" fmla="*/ 427111 h 427111"/>
                <a:gd name="connsiteX1" fmla="*/ 734705 w 784850"/>
                <a:gd name="connsiteY1" fmla="*/ 125885 h 427111"/>
                <a:gd name="connsiteX2" fmla="*/ 608091 w 784850"/>
                <a:gd name="connsiteY2" fmla="*/ 73070 h 427111"/>
                <a:gd name="connsiteX3" fmla="*/ 28 w 784850"/>
                <a:gd name="connsiteY3" fmla="*/ 22102 h 427111"/>
                <a:gd name="connsiteX0" fmla="*/ 780449 w 780449"/>
                <a:gd name="connsiteY0" fmla="*/ 430410 h 430410"/>
                <a:gd name="connsiteX1" fmla="*/ 734705 w 780449"/>
                <a:gd name="connsiteY1" fmla="*/ 129184 h 430410"/>
                <a:gd name="connsiteX2" fmla="*/ 608091 w 780449"/>
                <a:gd name="connsiteY2" fmla="*/ 76369 h 430410"/>
                <a:gd name="connsiteX3" fmla="*/ 28 w 780449"/>
                <a:gd name="connsiteY3" fmla="*/ 25401 h 430410"/>
                <a:gd name="connsiteX0" fmla="*/ 780449 w 780449"/>
                <a:gd name="connsiteY0" fmla="*/ 430410 h 430410"/>
                <a:gd name="connsiteX1" fmla="*/ 734705 w 780449"/>
                <a:gd name="connsiteY1" fmla="*/ 129184 h 430410"/>
                <a:gd name="connsiteX2" fmla="*/ 608091 w 780449"/>
                <a:gd name="connsiteY2" fmla="*/ 76369 h 430410"/>
                <a:gd name="connsiteX3" fmla="*/ 28 w 780449"/>
                <a:gd name="connsiteY3" fmla="*/ 25401 h 430410"/>
                <a:gd name="connsiteX0" fmla="*/ 742359 w 742742"/>
                <a:gd name="connsiteY0" fmla="*/ 402084 h 402084"/>
                <a:gd name="connsiteX1" fmla="*/ 734705 w 742742"/>
                <a:gd name="connsiteY1" fmla="*/ 103783 h 402084"/>
                <a:gd name="connsiteX2" fmla="*/ 608091 w 742742"/>
                <a:gd name="connsiteY2" fmla="*/ 50968 h 402084"/>
                <a:gd name="connsiteX3" fmla="*/ 28 w 742742"/>
                <a:gd name="connsiteY3" fmla="*/ 0 h 402084"/>
                <a:gd name="connsiteX0" fmla="*/ 742359 w 742359"/>
                <a:gd name="connsiteY0" fmla="*/ 402084 h 402084"/>
                <a:gd name="connsiteX1" fmla="*/ 734705 w 742359"/>
                <a:gd name="connsiteY1" fmla="*/ 103783 h 402084"/>
                <a:gd name="connsiteX2" fmla="*/ 608091 w 742359"/>
                <a:gd name="connsiteY2" fmla="*/ 50968 h 402084"/>
                <a:gd name="connsiteX3" fmla="*/ 28 w 742359"/>
                <a:gd name="connsiteY3" fmla="*/ 0 h 402084"/>
                <a:gd name="connsiteX0" fmla="*/ 754891 w 754891"/>
                <a:gd name="connsiteY0" fmla="*/ 400474 h 400474"/>
                <a:gd name="connsiteX1" fmla="*/ 734705 w 754891"/>
                <a:gd name="connsiteY1" fmla="*/ 103783 h 400474"/>
                <a:gd name="connsiteX2" fmla="*/ 608091 w 754891"/>
                <a:gd name="connsiteY2" fmla="*/ 50968 h 400474"/>
                <a:gd name="connsiteX3" fmla="*/ 28 w 754891"/>
                <a:gd name="connsiteY3" fmla="*/ 0 h 400474"/>
                <a:gd name="connsiteX0" fmla="*/ 754891 w 754891"/>
                <a:gd name="connsiteY0" fmla="*/ 400474 h 400474"/>
                <a:gd name="connsiteX1" fmla="*/ 734705 w 754891"/>
                <a:gd name="connsiteY1" fmla="*/ 103783 h 400474"/>
                <a:gd name="connsiteX2" fmla="*/ 608091 w 754891"/>
                <a:gd name="connsiteY2" fmla="*/ 50968 h 400474"/>
                <a:gd name="connsiteX3" fmla="*/ 28 w 754891"/>
                <a:gd name="connsiteY3" fmla="*/ 0 h 400474"/>
                <a:gd name="connsiteX0" fmla="*/ 754863 w 754863"/>
                <a:gd name="connsiteY0" fmla="*/ 400474 h 400474"/>
                <a:gd name="connsiteX1" fmla="*/ 734677 w 754863"/>
                <a:gd name="connsiteY1" fmla="*/ 103783 h 400474"/>
                <a:gd name="connsiteX2" fmla="*/ 608063 w 754863"/>
                <a:gd name="connsiteY2" fmla="*/ 50968 h 400474"/>
                <a:gd name="connsiteX3" fmla="*/ 0 w 754863"/>
                <a:gd name="connsiteY3" fmla="*/ 0 h 400474"/>
                <a:gd name="connsiteX0" fmla="*/ 755082 w 755082"/>
                <a:gd name="connsiteY0" fmla="*/ 400474 h 400474"/>
                <a:gd name="connsiteX1" fmla="*/ 734896 w 755082"/>
                <a:gd name="connsiteY1" fmla="*/ 103783 h 400474"/>
                <a:gd name="connsiteX2" fmla="*/ 608282 w 755082"/>
                <a:gd name="connsiteY2" fmla="*/ 50968 h 400474"/>
                <a:gd name="connsiteX3" fmla="*/ 219 w 755082"/>
                <a:gd name="connsiteY3" fmla="*/ 0 h 400474"/>
                <a:gd name="connsiteX0" fmla="*/ 755364 w 755364"/>
                <a:gd name="connsiteY0" fmla="*/ 400474 h 400474"/>
                <a:gd name="connsiteX1" fmla="*/ 735178 w 755364"/>
                <a:gd name="connsiteY1" fmla="*/ 103783 h 400474"/>
                <a:gd name="connsiteX2" fmla="*/ 608564 w 755364"/>
                <a:gd name="connsiteY2" fmla="*/ 50968 h 400474"/>
                <a:gd name="connsiteX3" fmla="*/ 501 w 755364"/>
                <a:gd name="connsiteY3" fmla="*/ 0 h 400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5364" h="400474">
                  <a:moveTo>
                    <a:pt x="755364" y="400474"/>
                  </a:moveTo>
                  <a:cubicBezTo>
                    <a:pt x="736606" y="230241"/>
                    <a:pt x="755334" y="226617"/>
                    <a:pt x="735178" y="103783"/>
                  </a:cubicBezTo>
                  <a:cubicBezTo>
                    <a:pt x="715022" y="-19051"/>
                    <a:pt x="581436" y="-13435"/>
                    <a:pt x="608564" y="50968"/>
                  </a:cubicBezTo>
                  <a:cubicBezTo>
                    <a:pt x="693532" y="177651"/>
                    <a:pt x="-21594" y="192627"/>
                    <a:pt x="501" y="0"/>
                  </a:cubicBezTo>
                </a:path>
              </a:pathLst>
            </a:custGeom>
            <a:noFill/>
            <a:ln w="57150">
              <a:solidFill>
                <a:srgbClr val="002896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grpSp>
          <p:nvGrpSpPr>
            <p:cNvPr id="176" name="Gruppieren 175"/>
            <p:cNvGrpSpPr/>
            <p:nvPr/>
          </p:nvGrpSpPr>
          <p:grpSpPr>
            <a:xfrm>
              <a:off x="2080806" y="3307340"/>
              <a:ext cx="2238871" cy="2365029"/>
              <a:chOff x="7985462" y="3224510"/>
              <a:chExt cx="2238871" cy="2365029"/>
            </a:xfrm>
          </p:grpSpPr>
          <p:sp>
            <p:nvSpPr>
              <p:cNvPr id="179" name="Kreis 10"/>
              <p:cNvSpPr/>
              <p:nvPr/>
            </p:nvSpPr>
            <p:spPr>
              <a:xfrm rot="768266" flipH="1">
                <a:off x="7985462" y="3989784"/>
                <a:ext cx="2238871" cy="815351"/>
              </a:xfrm>
              <a:custGeom>
                <a:avLst/>
                <a:gdLst>
                  <a:gd name="connsiteX0" fmla="*/ 1224136 w 1224136"/>
                  <a:gd name="connsiteY0" fmla="*/ 144016 h 288032"/>
                  <a:gd name="connsiteX1" fmla="*/ 683102 w 1224136"/>
                  <a:gd name="connsiteY1" fmla="*/ 287059 h 288032"/>
                  <a:gd name="connsiteX2" fmla="*/ 504523 w 1224136"/>
                  <a:gd name="connsiteY2" fmla="*/ 285792 h 288032"/>
                  <a:gd name="connsiteX3" fmla="*/ 136152 w 1224136"/>
                  <a:gd name="connsiteY3" fmla="*/ 53457 h 288032"/>
                  <a:gd name="connsiteX4" fmla="*/ 612068 w 1224136"/>
                  <a:gd name="connsiteY4" fmla="*/ 144016 h 288032"/>
                  <a:gd name="connsiteX5" fmla="*/ 1224136 w 1224136"/>
                  <a:gd name="connsiteY5" fmla="*/ 144016 h 288032"/>
                  <a:gd name="connsiteX0" fmla="*/ 612652 w 1224720"/>
                  <a:gd name="connsiteY0" fmla="*/ 90559 h 234575"/>
                  <a:gd name="connsiteX1" fmla="*/ 1224720 w 1224720"/>
                  <a:gd name="connsiteY1" fmla="*/ 90559 h 234575"/>
                  <a:gd name="connsiteX2" fmla="*/ 683686 w 1224720"/>
                  <a:gd name="connsiteY2" fmla="*/ 233602 h 234575"/>
                  <a:gd name="connsiteX3" fmla="*/ 505107 w 1224720"/>
                  <a:gd name="connsiteY3" fmla="*/ 232335 h 234575"/>
                  <a:gd name="connsiteX4" fmla="*/ 136736 w 1224720"/>
                  <a:gd name="connsiteY4" fmla="*/ 0 h 234575"/>
                  <a:gd name="connsiteX5" fmla="*/ 704092 w 1224720"/>
                  <a:gd name="connsiteY5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4" fmla="*/ 704092 w 1224720"/>
                  <a:gd name="connsiteY4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0" fmla="*/ 1174605 w 1174605"/>
                  <a:gd name="connsiteY0" fmla="*/ 90996 h 235012"/>
                  <a:gd name="connsiteX1" fmla="*/ 633571 w 1174605"/>
                  <a:gd name="connsiteY1" fmla="*/ 234039 h 235012"/>
                  <a:gd name="connsiteX2" fmla="*/ 454992 w 1174605"/>
                  <a:gd name="connsiteY2" fmla="*/ 232772 h 235012"/>
                  <a:gd name="connsiteX3" fmla="*/ 17497 w 1174605"/>
                  <a:gd name="connsiteY3" fmla="*/ 25797 h 235012"/>
                  <a:gd name="connsiteX4" fmla="*/ 86621 w 1174605"/>
                  <a:gd name="connsiteY4" fmla="*/ 437 h 235012"/>
                  <a:gd name="connsiteX0" fmla="*/ 1204213 w 1204213"/>
                  <a:gd name="connsiteY0" fmla="*/ 90996 h 235012"/>
                  <a:gd name="connsiteX1" fmla="*/ 663179 w 1204213"/>
                  <a:gd name="connsiteY1" fmla="*/ 234039 h 235012"/>
                  <a:gd name="connsiteX2" fmla="*/ 484600 w 1204213"/>
                  <a:gd name="connsiteY2" fmla="*/ 232772 h 235012"/>
                  <a:gd name="connsiteX3" fmla="*/ 47105 w 1204213"/>
                  <a:gd name="connsiteY3" fmla="*/ 25797 h 235012"/>
                  <a:gd name="connsiteX4" fmla="*/ 116229 w 1204213"/>
                  <a:gd name="connsiteY4" fmla="*/ 437 h 235012"/>
                  <a:gd name="connsiteX0" fmla="*/ 1204213 w 1204213"/>
                  <a:gd name="connsiteY0" fmla="*/ 90996 h 248916"/>
                  <a:gd name="connsiteX1" fmla="*/ 663179 w 1204213"/>
                  <a:gd name="connsiteY1" fmla="*/ 234039 h 248916"/>
                  <a:gd name="connsiteX2" fmla="*/ 484600 w 1204213"/>
                  <a:gd name="connsiteY2" fmla="*/ 232772 h 248916"/>
                  <a:gd name="connsiteX3" fmla="*/ 47105 w 1204213"/>
                  <a:gd name="connsiteY3" fmla="*/ 25797 h 248916"/>
                  <a:gd name="connsiteX4" fmla="*/ 116229 w 1204213"/>
                  <a:gd name="connsiteY4" fmla="*/ 437 h 248916"/>
                  <a:gd name="connsiteX0" fmla="*/ 1205896 w 1205896"/>
                  <a:gd name="connsiteY0" fmla="*/ 90996 h 236683"/>
                  <a:gd name="connsiteX1" fmla="*/ 664862 w 1205896"/>
                  <a:gd name="connsiteY1" fmla="*/ 234039 h 236683"/>
                  <a:gd name="connsiteX2" fmla="*/ 486283 w 1205896"/>
                  <a:gd name="connsiteY2" fmla="*/ 232772 h 236683"/>
                  <a:gd name="connsiteX3" fmla="*/ 48788 w 1205896"/>
                  <a:gd name="connsiteY3" fmla="*/ 25797 h 236683"/>
                  <a:gd name="connsiteX4" fmla="*/ 117912 w 1205896"/>
                  <a:gd name="connsiteY4" fmla="*/ 437 h 236683"/>
                  <a:gd name="connsiteX0" fmla="*/ 1205896 w 1205896"/>
                  <a:gd name="connsiteY0" fmla="*/ 90996 h 233449"/>
                  <a:gd name="connsiteX1" fmla="*/ 486283 w 1205896"/>
                  <a:gd name="connsiteY1" fmla="*/ 232772 h 233449"/>
                  <a:gd name="connsiteX2" fmla="*/ 48788 w 1205896"/>
                  <a:gd name="connsiteY2" fmla="*/ 25797 h 233449"/>
                  <a:gd name="connsiteX3" fmla="*/ 117912 w 1205896"/>
                  <a:gd name="connsiteY3" fmla="*/ 437 h 233449"/>
                  <a:gd name="connsiteX0" fmla="*/ 1205896 w 1205896"/>
                  <a:gd name="connsiteY0" fmla="*/ 90996 h 234905"/>
                  <a:gd name="connsiteX1" fmla="*/ 486283 w 1205896"/>
                  <a:gd name="connsiteY1" fmla="*/ 232772 h 234905"/>
                  <a:gd name="connsiteX2" fmla="*/ 48788 w 1205896"/>
                  <a:gd name="connsiteY2" fmla="*/ 25797 h 234905"/>
                  <a:gd name="connsiteX3" fmla="*/ 117912 w 1205896"/>
                  <a:gd name="connsiteY3" fmla="*/ 437 h 234905"/>
                  <a:gd name="connsiteX0" fmla="*/ 1205546 w 1205546"/>
                  <a:gd name="connsiteY0" fmla="*/ 90996 h 241875"/>
                  <a:gd name="connsiteX1" fmla="*/ 485933 w 1205546"/>
                  <a:gd name="connsiteY1" fmla="*/ 232772 h 241875"/>
                  <a:gd name="connsiteX2" fmla="*/ 48438 w 1205546"/>
                  <a:gd name="connsiteY2" fmla="*/ 25797 h 241875"/>
                  <a:gd name="connsiteX3" fmla="*/ 117562 w 1205546"/>
                  <a:gd name="connsiteY3" fmla="*/ 437 h 241875"/>
                  <a:gd name="connsiteX0" fmla="*/ 1174605 w 1174605"/>
                  <a:gd name="connsiteY0" fmla="*/ 90996 h 241875"/>
                  <a:gd name="connsiteX1" fmla="*/ 454992 w 1174605"/>
                  <a:gd name="connsiteY1" fmla="*/ 232772 h 241875"/>
                  <a:gd name="connsiteX2" fmla="*/ 17497 w 1174605"/>
                  <a:gd name="connsiteY2" fmla="*/ 25797 h 241875"/>
                  <a:gd name="connsiteX3" fmla="*/ 86621 w 1174605"/>
                  <a:gd name="connsiteY3" fmla="*/ 437 h 241875"/>
                  <a:gd name="connsiteX0" fmla="*/ 1174605 w 1174605"/>
                  <a:gd name="connsiteY0" fmla="*/ 90996 h 238857"/>
                  <a:gd name="connsiteX1" fmla="*/ 454992 w 1174605"/>
                  <a:gd name="connsiteY1" fmla="*/ 232772 h 238857"/>
                  <a:gd name="connsiteX2" fmla="*/ 17497 w 1174605"/>
                  <a:gd name="connsiteY2" fmla="*/ 25797 h 238857"/>
                  <a:gd name="connsiteX3" fmla="*/ 86621 w 1174605"/>
                  <a:gd name="connsiteY3" fmla="*/ 437 h 238857"/>
                  <a:gd name="connsiteX0" fmla="*/ 1174605 w 1174605"/>
                  <a:gd name="connsiteY0" fmla="*/ 90996 h 90996"/>
                  <a:gd name="connsiteX1" fmla="*/ 17497 w 1174605"/>
                  <a:gd name="connsiteY1" fmla="*/ 25797 h 90996"/>
                  <a:gd name="connsiteX2" fmla="*/ 86621 w 1174605"/>
                  <a:gd name="connsiteY2" fmla="*/ 437 h 90996"/>
                  <a:gd name="connsiteX0" fmla="*/ 1174605 w 1174605"/>
                  <a:gd name="connsiteY0" fmla="*/ 90996 h 207623"/>
                  <a:gd name="connsiteX1" fmla="*/ 17497 w 1174605"/>
                  <a:gd name="connsiteY1" fmla="*/ 25797 h 207623"/>
                  <a:gd name="connsiteX2" fmla="*/ 86621 w 1174605"/>
                  <a:gd name="connsiteY2" fmla="*/ 437 h 207623"/>
                  <a:gd name="connsiteX0" fmla="*/ 1174605 w 1174605"/>
                  <a:gd name="connsiteY0" fmla="*/ 90996 h 275939"/>
                  <a:gd name="connsiteX1" fmla="*/ 17497 w 1174605"/>
                  <a:gd name="connsiteY1" fmla="*/ 25797 h 275939"/>
                  <a:gd name="connsiteX2" fmla="*/ 86621 w 1174605"/>
                  <a:gd name="connsiteY2" fmla="*/ 437 h 275939"/>
                  <a:gd name="connsiteX0" fmla="*/ 1174605 w 1174605"/>
                  <a:gd name="connsiteY0" fmla="*/ 90996 h 246250"/>
                  <a:gd name="connsiteX1" fmla="*/ 17497 w 1174605"/>
                  <a:gd name="connsiteY1" fmla="*/ 25797 h 246250"/>
                  <a:gd name="connsiteX2" fmla="*/ 86621 w 1174605"/>
                  <a:gd name="connsiteY2" fmla="*/ 437 h 246250"/>
                  <a:gd name="connsiteX0" fmla="*/ 1161694 w 1161694"/>
                  <a:gd name="connsiteY0" fmla="*/ 65199 h 220453"/>
                  <a:gd name="connsiteX1" fmla="*/ 4586 w 1161694"/>
                  <a:gd name="connsiteY1" fmla="*/ 0 h 220453"/>
                  <a:gd name="connsiteX0" fmla="*/ 1120428 w 1120428"/>
                  <a:gd name="connsiteY0" fmla="*/ 98847 h 243387"/>
                  <a:gd name="connsiteX1" fmla="*/ 4746 w 1120428"/>
                  <a:gd name="connsiteY1" fmla="*/ 0 h 243387"/>
                  <a:gd name="connsiteX0" fmla="*/ 1159470 w 1159470"/>
                  <a:gd name="connsiteY0" fmla="*/ 98847 h 240112"/>
                  <a:gd name="connsiteX1" fmla="*/ 43788 w 1159470"/>
                  <a:gd name="connsiteY1" fmla="*/ 0 h 240112"/>
                  <a:gd name="connsiteX0" fmla="*/ 1178275 w 1178275"/>
                  <a:gd name="connsiteY0" fmla="*/ 98847 h 239117"/>
                  <a:gd name="connsiteX1" fmla="*/ 62593 w 1178275"/>
                  <a:gd name="connsiteY1" fmla="*/ 0 h 239117"/>
                  <a:gd name="connsiteX0" fmla="*/ 1172710 w 1172710"/>
                  <a:gd name="connsiteY0" fmla="*/ 98847 h 241052"/>
                  <a:gd name="connsiteX1" fmla="*/ 57028 w 1172710"/>
                  <a:gd name="connsiteY1" fmla="*/ 0 h 2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72710" h="241052">
                    <a:moveTo>
                      <a:pt x="1172710" y="98847"/>
                    </a:moveTo>
                    <a:cubicBezTo>
                      <a:pt x="1096957" y="385929"/>
                      <a:pt x="-295290" y="178491"/>
                      <a:pt x="57028" y="0"/>
                    </a:cubicBezTo>
                  </a:path>
                </a:pathLst>
              </a:custGeom>
              <a:noFill/>
              <a:ln w="57150">
                <a:solidFill>
                  <a:srgbClr val="00289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80" name="Kreis 10"/>
              <p:cNvSpPr/>
              <p:nvPr/>
            </p:nvSpPr>
            <p:spPr>
              <a:xfrm rot="768266" flipH="1">
                <a:off x="7985462" y="3224510"/>
                <a:ext cx="2238871" cy="815351"/>
              </a:xfrm>
              <a:custGeom>
                <a:avLst/>
                <a:gdLst>
                  <a:gd name="connsiteX0" fmla="*/ 1224136 w 1224136"/>
                  <a:gd name="connsiteY0" fmla="*/ 144016 h 288032"/>
                  <a:gd name="connsiteX1" fmla="*/ 683102 w 1224136"/>
                  <a:gd name="connsiteY1" fmla="*/ 287059 h 288032"/>
                  <a:gd name="connsiteX2" fmla="*/ 504523 w 1224136"/>
                  <a:gd name="connsiteY2" fmla="*/ 285792 h 288032"/>
                  <a:gd name="connsiteX3" fmla="*/ 136152 w 1224136"/>
                  <a:gd name="connsiteY3" fmla="*/ 53457 h 288032"/>
                  <a:gd name="connsiteX4" fmla="*/ 612068 w 1224136"/>
                  <a:gd name="connsiteY4" fmla="*/ 144016 h 288032"/>
                  <a:gd name="connsiteX5" fmla="*/ 1224136 w 1224136"/>
                  <a:gd name="connsiteY5" fmla="*/ 144016 h 288032"/>
                  <a:gd name="connsiteX0" fmla="*/ 612652 w 1224720"/>
                  <a:gd name="connsiteY0" fmla="*/ 90559 h 234575"/>
                  <a:gd name="connsiteX1" fmla="*/ 1224720 w 1224720"/>
                  <a:gd name="connsiteY1" fmla="*/ 90559 h 234575"/>
                  <a:gd name="connsiteX2" fmla="*/ 683686 w 1224720"/>
                  <a:gd name="connsiteY2" fmla="*/ 233602 h 234575"/>
                  <a:gd name="connsiteX3" fmla="*/ 505107 w 1224720"/>
                  <a:gd name="connsiteY3" fmla="*/ 232335 h 234575"/>
                  <a:gd name="connsiteX4" fmla="*/ 136736 w 1224720"/>
                  <a:gd name="connsiteY4" fmla="*/ 0 h 234575"/>
                  <a:gd name="connsiteX5" fmla="*/ 704092 w 1224720"/>
                  <a:gd name="connsiteY5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4" fmla="*/ 704092 w 1224720"/>
                  <a:gd name="connsiteY4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0" fmla="*/ 1174605 w 1174605"/>
                  <a:gd name="connsiteY0" fmla="*/ 90996 h 235012"/>
                  <a:gd name="connsiteX1" fmla="*/ 633571 w 1174605"/>
                  <a:gd name="connsiteY1" fmla="*/ 234039 h 235012"/>
                  <a:gd name="connsiteX2" fmla="*/ 454992 w 1174605"/>
                  <a:gd name="connsiteY2" fmla="*/ 232772 h 235012"/>
                  <a:gd name="connsiteX3" fmla="*/ 17497 w 1174605"/>
                  <a:gd name="connsiteY3" fmla="*/ 25797 h 235012"/>
                  <a:gd name="connsiteX4" fmla="*/ 86621 w 1174605"/>
                  <a:gd name="connsiteY4" fmla="*/ 437 h 235012"/>
                  <a:gd name="connsiteX0" fmla="*/ 1204213 w 1204213"/>
                  <a:gd name="connsiteY0" fmla="*/ 90996 h 235012"/>
                  <a:gd name="connsiteX1" fmla="*/ 663179 w 1204213"/>
                  <a:gd name="connsiteY1" fmla="*/ 234039 h 235012"/>
                  <a:gd name="connsiteX2" fmla="*/ 484600 w 1204213"/>
                  <a:gd name="connsiteY2" fmla="*/ 232772 h 235012"/>
                  <a:gd name="connsiteX3" fmla="*/ 47105 w 1204213"/>
                  <a:gd name="connsiteY3" fmla="*/ 25797 h 235012"/>
                  <a:gd name="connsiteX4" fmla="*/ 116229 w 1204213"/>
                  <a:gd name="connsiteY4" fmla="*/ 437 h 235012"/>
                  <a:gd name="connsiteX0" fmla="*/ 1204213 w 1204213"/>
                  <a:gd name="connsiteY0" fmla="*/ 90996 h 248916"/>
                  <a:gd name="connsiteX1" fmla="*/ 663179 w 1204213"/>
                  <a:gd name="connsiteY1" fmla="*/ 234039 h 248916"/>
                  <a:gd name="connsiteX2" fmla="*/ 484600 w 1204213"/>
                  <a:gd name="connsiteY2" fmla="*/ 232772 h 248916"/>
                  <a:gd name="connsiteX3" fmla="*/ 47105 w 1204213"/>
                  <a:gd name="connsiteY3" fmla="*/ 25797 h 248916"/>
                  <a:gd name="connsiteX4" fmla="*/ 116229 w 1204213"/>
                  <a:gd name="connsiteY4" fmla="*/ 437 h 248916"/>
                  <a:gd name="connsiteX0" fmla="*/ 1205896 w 1205896"/>
                  <a:gd name="connsiteY0" fmla="*/ 90996 h 236683"/>
                  <a:gd name="connsiteX1" fmla="*/ 664862 w 1205896"/>
                  <a:gd name="connsiteY1" fmla="*/ 234039 h 236683"/>
                  <a:gd name="connsiteX2" fmla="*/ 486283 w 1205896"/>
                  <a:gd name="connsiteY2" fmla="*/ 232772 h 236683"/>
                  <a:gd name="connsiteX3" fmla="*/ 48788 w 1205896"/>
                  <a:gd name="connsiteY3" fmla="*/ 25797 h 236683"/>
                  <a:gd name="connsiteX4" fmla="*/ 117912 w 1205896"/>
                  <a:gd name="connsiteY4" fmla="*/ 437 h 236683"/>
                  <a:gd name="connsiteX0" fmla="*/ 1205896 w 1205896"/>
                  <a:gd name="connsiteY0" fmla="*/ 90996 h 233449"/>
                  <a:gd name="connsiteX1" fmla="*/ 486283 w 1205896"/>
                  <a:gd name="connsiteY1" fmla="*/ 232772 h 233449"/>
                  <a:gd name="connsiteX2" fmla="*/ 48788 w 1205896"/>
                  <a:gd name="connsiteY2" fmla="*/ 25797 h 233449"/>
                  <a:gd name="connsiteX3" fmla="*/ 117912 w 1205896"/>
                  <a:gd name="connsiteY3" fmla="*/ 437 h 233449"/>
                  <a:gd name="connsiteX0" fmla="*/ 1205896 w 1205896"/>
                  <a:gd name="connsiteY0" fmla="*/ 90996 h 234905"/>
                  <a:gd name="connsiteX1" fmla="*/ 486283 w 1205896"/>
                  <a:gd name="connsiteY1" fmla="*/ 232772 h 234905"/>
                  <a:gd name="connsiteX2" fmla="*/ 48788 w 1205896"/>
                  <a:gd name="connsiteY2" fmla="*/ 25797 h 234905"/>
                  <a:gd name="connsiteX3" fmla="*/ 117912 w 1205896"/>
                  <a:gd name="connsiteY3" fmla="*/ 437 h 234905"/>
                  <a:gd name="connsiteX0" fmla="*/ 1205546 w 1205546"/>
                  <a:gd name="connsiteY0" fmla="*/ 90996 h 241875"/>
                  <a:gd name="connsiteX1" fmla="*/ 485933 w 1205546"/>
                  <a:gd name="connsiteY1" fmla="*/ 232772 h 241875"/>
                  <a:gd name="connsiteX2" fmla="*/ 48438 w 1205546"/>
                  <a:gd name="connsiteY2" fmla="*/ 25797 h 241875"/>
                  <a:gd name="connsiteX3" fmla="*/ 117562 w 1205546"/>
                  <a:gd name="connsiteY3" fmla="*/ 437 h 241875"/>
                  <a:gd name="connsiteX0" fmla="*/ 1174605 w 1174605"/>
                  <a:gd name="connsiteY0" fmla="*/ 90996 h 241875"/>
                  <a:gd name="connsiteX1" fmla="*/ 454992 w 1174605"/>
                  <a:gd name="connsiteY1" fmla="*/ 232772 h 241875"/>
                  <a:gd name="connsiteX2" fmla="*/ 17497 w 1174605"/>
                  <a:gd name="connsiteY2" fmla="*/ 25797 h 241875"/>
                  <a:gd name="connsiteX3" fmla="*/ 86621 w 1174605"/>
                  <a:gd name="connsiteY3" fmla="*/ 437 h 241875"/>
                  <a:gd name="connsiteX0" fmla="*/ 1174605 w 1174605"/>
                  <a:gd name="connsiteY0" fmla="*/ 90996 h 238857"/>
                  <a:gd name="connsiteX1" fmla="*/ 454992 w 1174605"/>
                  <a:gd name="connsiteY1" fmla="*/ 232772 h 238857"/>
                  <a:gd name="connsiteX2" fmla="*/ 17497 w 1174605"/>
                  <a:gd name="connsiteY2" fmla="*/ 25797 h 238857"/>
                  <a:gd name="connsiteX3" fmla="*/ 86621 w 1174605"/>
                  <a:gd name="connsiteY3" fmla="*/ 437 h 238857"/>
                  <a:gd name="connsiteX0" fmla="*/ 1174605 w 1174605"/>
                  <a:gd name="connsiteY0" fmla="*/ 90996 h 90996"/>
                  <a:gd name="connsiteX1" fmla="*/ 17497 w 1174605"/>
                  <a:gd name="connsiteY1" fmla="*/ 25797 h 90996"/>
                  <a:gd name="connsiteX2" fmla="*/ 86621 w 1174605"/>
                  <a:gd name="connsiteY2" fmla="*/ 437 h 90996"/>
                  <a:gd name="connsiteX0" fmla="*/ 1174605 w 1174605"/>
                  <a:gd name="connsiteY0" fmla="*/ 90996 h 207623"/>
                  <a:gd name="connsiteX1" fmla="*/ 17497 w 1174605"/>
                  <a:gd name="connsiteY1" fmla="*/ 25797 h 207623"/>
                  <a:gd name="connsiteX2" fmla="*/ 86621 w 1174605"/>
                  <a:gd name="connsiteY2" fmla="*/ 437 h 207623"/>
                  <a:gd name="connsiteX0" fmla="*/ 1174605 w 1174605"/>
                  <a:gd name="connsiteY0" fmla="*/ 90996 h 275939"/>
                  <a:gd name="connsiteX1" fmla="*/ 17497 w 1174605"/>
                  <a:gd name="connsiteY1" fmla="*/ 25797 h 275939"/>
                  <a:gd name="connsiteX2" fmla="*/ 86621 w 1174605"/>
                  <a:gd name="connsiteY2" fmla="*/ 437 h 275939"/>
                  <a:gd name="connsiteX0" fmla="*/ 1174605 w 1174605"/>
                  <a:gd name="connsiteY0" fmla="*/ 90996 h 246250"/>
                  <a:gd name="connsiteX1" fmla="*/ 17497 w 1174605"/>
                  <a:gd name="connsiteY1" fmla="*/ 25797 h 246250"/>
                  <a:gd name="connsiteX2" fmla="*/ 86621 w 1174605"/>
                  <a:gd name="connsiteY2" fmla="*/ 437 h 246250"/>
                  <a:gd name="connsiteX0" fmla="*/ 1161694 w 1161694"/>
                  <a:gd name="connsiteY0" fmla="*/ 65199 h 220453"/>
                  <a:gd name="connsiteX1" fmla="*/ 4586 w 1161694"/>
                  <a:gd name="connsiteY1" fmla="*/ 0 h 220453"/>
                  <a:gd name="connsiteX0" fmla="*/ 1120428 w 1120428"/>
                  <a:gd name="connsiteY0" fmla="*/ 98847 h 243387"/>
                  <a:gd name="connsiteX1" fmla="*/ 4746 w 1120428"/>
                  <a:gd name="connsiteY1" fmla="*/ 0 h 243387"/>
                  <a:gd name="connsiteX0" fmla="*/ 1159470 w 1159470"/>
                  <a:gd name="connsiteY0" fmla="*/ 98847 h 240112"/>
                  <a:gd name="connsiteX1" fmla="*/ 43788 w 1159470"/>
                  <a:gd name="connsiteY1" fmla="*/ 0 h 240112"/>
                  <a:gd name="connsiteX0" fmla="*/ 1178275 w 1178275"/>
                  <a:gd name="connsiteY0" fmla="*/ 98847 h 239117"/>
                  <a:gd name="connsiteX1" fmla="*/ 62593 w 1178275"/>
                  <a:gd name="connsiteY1" fmla="*/ 0 h 239117"/>
                  <a:gd name="connsiteX0" fmla="*/ 1172710 w 1172710"/>
                  <a:gd name="connsiteY0" fmla="*/ 98847 h 241052"/>
                  <a:gd name="connsiteX1" fmla="*/ 57028 w 1172710"/>
                  <a:gd name="connsiteY1" fmla="*/ 0 h 2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72710" h="241052">
                    <a:moveTo>
                      <a:pt x="1172710" y="98847"/>
                    </a:moveTo>
                    <a:cubicBezTo>
                      <a:pt x="1096957" y="385929"/>
                      <a:pt x="-295290" y="178491"/>
                      <a:pt x="57028" y="0"/>
                    </a:cubicBezTo>
                  </a:path>
                </a:pathLst>
              </a:custGeom>
              <a:noFill/>
              <a:ln w="57150">
                <a:solidFill>
                  <a:srgbClr val="00289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Kreis 10"/>
              <p:cNvSpPr/>
              <p:nvPr/>
            </p:nvSpPr>
            <p:spPr>
              <a:xfrm rot="768266" flipH="1">
                <a:off x="7985462" y="4774188"/>
                <a:ext cx="2238871" cy="815351"/>
              </a:xfrm>
              <a:custGeom>
                <a:avLst/>
                <a:gdLst>
                  <a:gd name="connsiteX0" fmla="*/ 1224136 w 1224136"/>
                  <a:gd name="connsiteY0" fmla="*/ 144016 h 288032"/>
                  <a:gd name="connsiteX1" fmla="*/ 683102 w 1224136"/>
                  <a:gd name="connsiteY1" fmla="*/ 287059 h 288032"/>
                  <a:gd name="connsiteX2" fmla="*/ 504523 w 1224136"/>
                  <a:gd name="connsiteY2" fmla="*/ 285792 h 288032"/>
                  <a:gd name="connsiteX3" fmla="*/ 136152 w 1224136"/>
                  <a:gd name="connsiteY3" fmla="*/ 53457 h 288032"/>
                  <a:gd name="connsiteX4" fmla="*/ 612068 w 1224136"/>
                  <a:gd name="connsiteY4" fmla="*/ 144016 h 288032"/>
                  <a:gd name="connsiteX5" fmla="*/ 1224136 w 1224136"/>
                  <a:gd name="connsiteY5" fmla="*/ 144016 h 288032"/>
                  <a:gd name="connsiteX0" fmla="*/ 612652 w 1224720"/>
                  <a:gd name="connsiteY0" fmla="*/ 90559 h 234575"/>
                  <a:gd name="connsiteX1" fmla="*/ 1224720 w 1224720"/>
                  <a:gd name="connsiteY1" fmla="*/ 90559 h 234575"/>
                  <a:gd name="connsiteX2" fmla="*/ 683686 w 1224720"/>
                  <a:gd name="connsiteY2" fmla="*/ 233602 h 234575"/>
                  <a:gd name="connsiteX3" fmla="*/ 505107 w 1224720"/>
                  <a:gd name="connsiteY3" fmla="*/ 232335 h 234575"/>
                  <a:gd name="connsiteX4" fmla="*/ 136736 w 1224720"/>
                  <a:gd name="connsiteY4" fmla="*/ 0 h 234575"/>
                  <a:gd name="connsiteX5" fmla="*/ 704092 w 1224720"/>
                  <a:gd name="connsiteY5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4" fmla="*/ 704092 w 1224720"/>
                  <a:gd name="connsiteY4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0" fmla="*/ 1174605 w 1174605"/>
                  <a:gd name="connsiteY0" fmla="*/ 90996 h 235012"/>
                  <a:gd name="connsiteX1" fmla="*/ 633571 w 1174605"/>
                  <a:gd name="connsiteY1" fmla="*/ 234039 h 235012"/>
                  <a:gd name="connsiteX2" fmla="*/ 454992 w 1174605"/>
                  <a:gd name="connsiteY2" fmla="*/ 232772 h 235012"/>
                  <a:gd name="connsiteX3" fmla="*/ 17497 w 1174605"/>
                  <a:gd name="connsiteY3" fmla="*/ 25797 h 235012"/>
                  <a:gd name="connsiteX4" fmla="*/ 86621 w 1174605"/>
                  <a:gd name="connsiteY4" fmla="*/ 437 h 235012"/>
                  <a:gd name="connsiteX0" fmla="*/ 1204213 w 1204213"/>
                  <a:gd name="connsiteY0" fmla="*/ 90996 h 235012"/>
                  <a:gd name="connsiteX1" fmla="*/ 663179 w 1204213"/>
                  <a:gd name="connsiteY1" fmla="*/ 234039 h 235012"/>
                  <a:gd name="connsiteX2" fmla="*/ 484600 w 1204213"/>
                  <a:gd name="connsiteY2" fmla="*/ 232772 h 235012"/>
                  <a:gd name="connsiteX3" fmla="*/ 47105 w 1204213"/>
                  <a:gd name="connsiteY3" fmla="*/ 25797 h 235012"/>
                  <a:gd name="connsiteX4" fmla="*/ 116229 w 1204213"/>
                  <a:gd name="connsiteY4" fmla="*/ 437 h 235012"/>
                  <a:gd name="connsiteX0" fmla="*/ 1204213 w 1204213"/>
                  <a:gd name="connsiteY0" fmla="*/ 90996 h 248916"/>
                  <a:gd name="connsiteX1" fmla="*/ 663179 w 1204213"/>
                  <a:gd name="connsiteY1" fmla="*/ 234039 h 248916"/>
                  <a:gd name="connsiteX2" fmla="*/ 484600 w 1204213"/>
                  <a:gd name="connsiteY2" fmla="*/ 232772 h 248916"/>
                  <a:gd name="connsiteX3" fmla="*/ 47105 w 1204213"/>
                  <a:gd name="connsiteY3" fmla="*/ 25797 h 248916"/>
                  <a:gd name="connsiteX4" fmla="*/ 116229 w 1204213"/>
                  <a:gd name="connsiteY4" fmla="*/ 437 h 248916"/>
                  <a:gd name="connsiteX0" fmla="*/ 1205896 w 1205896"/>
                  <a:gd name="connsiteY0" fmla="*/ 90996 h 236683"/>
                  <a:gd name="connsiteX1" fmla="*/ 664862 w 1205896"/>
                  <a:gd name="connsiteY1" fmla="*/ 234039 h 236683"/>
                  <a:gd name="connsiteX2" fmla="*/ 486283 w 1205896"/>
                  <a:gd name="connsiteY2" fmla="*/ 232772 h 236683"/>
                  <a:gd name="connsiteX3" fmla="*/ 48788 w 1205896"/>
                  <a:gd name="connsiteY3" fmla="*/ 25797 h 236683"/>
                  <a:gd name="connsiteX4" fmla="*/ 117912 w 1205896"/>
                  <a:gd name="connsiteY4" fmla="*/ 437 h 236683"/>
                  <a:gd name="connsiteX0" fmla="*/ 1205896 w 1205896"/>
                  <a:gd name="connsiteY0" fmla="*/ 90996 h 233449"/>
                  <a:gd name="connsiteX1" fmla="*/ 486283 w 1205896"/>
                  <a:gd name="connsiteY1" fmla="*/ 232772 h 233449"/>
                  <a:gd name="connsiteX2" fmla="*/ 48788 w 1205896"/>
                  <a:gd name="connsiteY2" fmla="*/ 25797 h 233449"/>
                  <a:gd name="connsiteX3" fmla="*/ 117912 w 1205896"/>
                  <a:gd name="connsiteY3" fmla="*/ 437 h 233449"/>
                  <a:gd name="connsiteX0" fmla="*/ 1205896 w 1205896"/>
                  <a:gd name="connsiteY0" fmla="*/ 90996 h 234905"/>
                  <a:gd name="connsiteX1" fmla="*/ 486283 w 1205896"/>
                  <a:gd name="connsiteY1" fmla="*/ 232772 h 234905"/>
                  <a:gd name="connsiteX2" fmla="*/ 48788 w 1205896"/>
                  <a:gd name="connsiteY2" fmla="*/ 25797 h 234905"/>
                  <a:gd name="connsiteX3" fmla="*/ 117912 w 1205896"/>
                  <a:gd name="connsiteY3" fmla="*/ 437 h 234905"/>
                  <a:gd name="connsiteX0" fmla="*/ 1205546 w 1205546"/>
                  <a:gd name="connsiteY0" fmla="*/ 90996 h 241875"/>
                  <a:gd name="connsiteX1" fmla="*/ 485933 w 1205546"/>
                  <a:gd name="connsiteY1" fmla="*/ 232772 h 241875"/>
                  <a:gd name="connsiteX2" fmla="*/ 48438 w 1205546"/>
                  <a:gd name="connsiteY2" fmla="*/ 25797 h 241875"/>
                  <a:gd name="connsiteX3" fmla="*/ 117562 w 1205546"/>
                  <a:gd name="connsiteY3" fmla="*/ 437 h 241875"/>
                  <a:gd name="connsiteX0" fmla="*/ 1174605 w 1174605"/>
                  <a:gd name="connsiteY0" fmla="*/ 90996 h 241875"/>
                  <a:gd name="connsiteX1" fmla="*/ 454992 w 1174605"/>
                  <a:gd name="connsiteY1" fmla="*/ 232772 h 241875"/>
                  <a:gd name="connsiteX2" fmla="*/ 17497 w 1174605"/>
                  <a:gd name="connsiteY2" fmla="*/ 25797 h 241875"/>
                  <a:gd name="connsiteX3" fmla="*/ 86621 w 1174605"/>
                  <a:gd name="connsiteY3" fmla="*/ 437 h 241875"/>
                  <a:gd name="connsiteX0" fmla="*/ 1174605 w 1174605"/>
                  <a:gd name="connsiteY0" fmla="*/ 90996 h 238857"/>
                  <a:gd name="connsiteX1" fmla="*/ 454992 w 1174605"/>
                  <a:gd name="connsiteY1" fmla="*/ 232772 h 238857"/>
                  <a:gd name="connsiteX2" fmla="*/ 17497 w 1174605"/>
                  <a:gd name="connsiteY2" fmla="*/ 25797 h 238857"/>
                  <a:gd name="connsiteX3" fmla="*/ 86621 w 1174605"/>
                  <a:gd name="connsiteY3" fmla="*/ 437 h 238857"/>
                  <a:gd name="connsiteX0" fmla="*/ 1174605 w 1174605"/>
                  <a:gd name="connsiteY0" fmla="*/ 90996 h 90996"/>
                  <a:gd name="connsiteX1" fmla="*/ 17497 w 1174605"/>
                  <a:gd name="connsiteY1" fmla="*/ 25797 h 90996"/>
                  <a:gd name="connsiteX2" fmla="*/ 86621 w 1174605"/>
                  <a:gd name="connsiteY2" fmla="*/ 437 h 90996"/>
                  <a:gd name="connsiteX0" fmla="*/ 1174605 w 1174605"/>
                  <a:gd name="connsiteY0" fmla="*/ 90996 h 207623"/>
                  <a:gd name="connsiteX1" fmla="*/ 17497 w 1174605"/>
                  <a:gd name="connsiteY1" fmla="*/ 25797 h 207623"/>
                  <a:gd name="connsiteX2" fmla="*/ 86621 w 1174605"/>
                  <a:gd name="connsiteY2" fmla="*/ 437 h 207623"/>
                  <a:gd name="connsiteX0" fmla="*/ 1174605 w 1174605"/>
                  <a:gd name="connsiteY0" fmla="*/ 90996 h 275939"/>
                  <a:gd name="connsiteX1" fmla="*/ 17497 w 1174605"/>
                  <a:gd name="connsiteY1" fmla="*/ 25797 h 275939"/>
                  <a:gd name="connsiteX2" fmla="*/ 86621 w 1174605"/>
                  <a:gd name="connsiteY2" fmla="*/ 437 h 275939"/>
                  <a:gd name="connsiteX0" fmla="*/ 1174605 w 1174605"/>
                  <a:gd name="connsiteY0" fmla="*/ 90996 h 246250"/>
                  <a:gd name="connsiteX1" fmla="*/ 17497 w 1174605"/>
                  <a:gd name="connsiteY1" fmla="*/ 25797 h 246250"/>
                  <a:gd name="connsiteX2" fmla="*/ 86621 w 1174605"/>
                  <a:gd name="connsiteY2" fmla="*/ 437 h 246250"/>
                  <a:gd name="connsiteX0" fmla="*/ 1161694 w 1161694"/>
                  <a:gd name="connsiteY0" fmla="*/ 65199 h 220453"/>
                  <a:gd name="connsiteX1" fmla="*/ 4586 w 1161694"/>
                  <a:gd name="connsiteY1" fmla="*/ 0 h 220453"/>
                  <a:gd name="connsiteX0" fmla="*/ 1120428 w 1120428"/>
                  <a:gd name="connsiteY0" fmla="*/ 98847 h 243387"/>
                  <a:gd name="connsiteX1" fmla="*/ 4746 w 1120428"/>
                  <a:gd name="connsiteY1" fmla="*/ 0 h 243387"/>
                  <a:gd name="connsiteX0" fmla="*/ 1159470 w 1159470"/>
                  <a:gd name="connsiteY0" fmla="*/ 98847 h 240112"/>
                  <a:gd name="connsiteX1" fmla="*/ 43788 w 1159470"/>
                  <a:gd name="connsiteY1" fmla="*/ 0 h 240112"/>
                  <a:gd name="connsiteX0" fmla="*/ 1178275 w 1178275"/>
                  <a:gd name="connsiteY0" fmla="*/ 98847 h 239117"/>
                  <a:gd name="connsiteX1" fmla="*/ 62593 w 1178275"/>
                  <a:gd name="connsiteY1" fmla="*/ 0 h 239117"/>
                  <a:gd name="connsiteX0" fmla="*/ 1172710 w 1172710"/>
                  <a:gd name="connsiteY0" fmla="*/ 98847 h 241052"/>
                  <a:gd name="connsiteX1" fmla="*/ 57028 w 1172710"/>
                  <a:gd name="connsiteY1" fmla="*/ 0 h 2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72710" h="241052">
                    <a:moveTo>
                      <a:pt x="1172710" y="98847"/>
                    </a:moveTo>
                    <a:cubicBezTo>
                      <a:pt x="1096957" y="385929"/>
                      <a:pt x="-295290" y="178491"/>
                      <a:pt x="57028" y="0"/>
                    </a:cubicBezTo>
                  </a:path>
                </a:pathLst>
              </a:custGeom>
              <a:noFill/>
              <a:ln w="57150">
                <a:solidFill>
                  <a:srgbClr val="00289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7" name="Ellipse 176"/>
            <p:cNvSpPr/>
            <p:nvPr/>
          </p:nvSpPr>
          <p:spPr>
            <a:xfrm>
              <a:off x="2279576" y="2056390"/>
              <a:ext cx="2016224" cy="2160240"/>
            </a:xfrm>
            <a:prstGeom prst="ellipse">
              <a:avLst/>
            </a:prstGeom>
            <a:solidFill>
              <a:srgbClr val="7F7F7F">
                <a:alpha val="50196"/>
              </a:srgbClr>
            </a:solidFill>
            <a:ln>
              <a:noFill/>
            </a:ln>
            <a:scene3d>
              <a:camera prst="perspectiveFront">
                <a:rot lat="4260000" lon="0" rev="10800000"/>
              </a:camera>
              <a:lightRig rig="threePt" dir="t"/>
            </a:scene3d>
            <a:sp3d extrusionH="1016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Pfeil nach unten 177"/>
            <p:cNvSpPr/>
            <p:nvPr/>
          </p:nvSpPr>
          <p:spPr>
            <a:xfrm>
              <a:off x="3591904" y="2287694"/>
              <a:ext cx="216024" cy="504056"/>
            </a:xfrm>
            <a:prstGeom prst="downArrow">
              <a:avLst>
                <a:gd name="adj1" fmla="val 27524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86" name="Gruppieren 185"/>
          <p:cNvGrpSpPr/>
          <p:nvPr/>
        </p:nvGrpSpPr>
        <p:grpSpPr>
          <a:xfrm rot="9318095">
            <a:off x="10770030" y="4840434"/>
            <a:ext cx="889508" cy="1542348"/>
            <a:chOff x="2044411" y="1927654"/>
            <a:chExt cx="2275266" cy="3945160"/>
          </a:xfrm>
        </p:grpSpPr>
        <p:sp>
          <p:nvSpPr>
            <p:cNvPr id="187" name="Pfeil nach unten 186"/>
            <p:cNvSpPr/>
            <p:nvPr/>
          </p:nvSpPr>
          <p:spPr>
            <a:xfrm rot="10800000">
              <a:off x="3727828" y="2082168"/>
              <a:ext cx="216024" cy="504056"/>
            </a:xfrm>
            <a:prstGeom prst="downArrow">
              <a:avLst>
                <a:gd name="adj1" fmla="val 27524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8" name="Rechteck 187"/>
            <p:cNvSpPr/>
            <p:nvPr/>
          </p:nvSpPr>
          <p:spPr>
            <a:xfrm rot="16200000">
              <a:off x="3755740" y="3172514"/>
              <a:ext cx="216024" cy="43204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0000"/>
                  </a:schemeClr>
                </a:gs>
                <a:gs pos="75000">
                  <a:srgbClr val="FFFFFF">
                    <a:alpha val="80000"/>
                  </a:srgbClr>
                </a:gs>
                <a:gs pos="25000">
                  <a:schemeClr val="bg1">
                    <a:alpha val="8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9" name="Rechteck 188"/>
            <p:cNvSpPr/>
            <p:nvPr/>
          </p:nvSpPr>
          <p:spPr>
            <a:xfrm rot="16200000">
              <a:off x="3757401" y="4612674"/>
              <a:ext cx="212702" cy="43204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0000"/>
                  </a:schemeClr>
                </a:gs>
                <a:gs pos="75000">
                  <a:srgbClr val="FFFFFF">
                    <a:alpha val="80000"/>
                  </a:srgbClr>
                </a:gs>
                <a:gs pos="25000">
                  <a:schemeClr val="bg1">
                    <a:alpha val="8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0" name="Rechteck 189"/>
            <p:cNvSpPr/>
            <p:nvPr/>
          </p:nvSpPr>
          <p:spPr>
            <a:xfrm rot="16200000">
              <a:off x="3683732" y="3892594"/>
              <a:ext cx="360040" cy="43204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0000"/>
                  </a:schemeClr>
                </a:gs>
                <a:gs pos="75000">
                  <a:srgbClr val="FFFFFF">
                    <a:alpha val="80000"/>
                  </a:srgbClr>
                </a:gs>
                <a:gs pos="25000">
                  <a:schemeClr val="bg1">
                    <a:alpha val="8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91" name="Gruppieren 190"/>
            <p:cNvGrpSpPr/>
            <p:nvPr/>
          </p:nvGrpSpPr>
          <p:grpSpPr>
            <a:xfrm>
              <a:off x="2044411" y="2356065"/>
              <a:ext cx="2252626" cy="2804356"/>
              <a:chOff x="7949067" y="2273235"/>
              <a:chExt cx="2252626" cy="2804356"/>
            </a:xfrm>
          </p:grpSpPr>
          <p:sp>
            <p:nvSpPr>
              <p:cNvPr id="200" name="Kreis 10"/>
              <p:cNvSpPr/>
              <p:nvPr/>
            </p:nvSpPr>
            <p:spPr>
              <a:xfrm rot="10040793" flipH="1">
                <a:off x="9515623" y="2273235"/>
                <a:ext cx="542305" cy="2804356"/>
              </a:xfrm>
              <a:custGeom>
                <a:avLst/>
                <a:gdLst>
                  <a:gd name="connsiteX0" fmla="*/ 1224136 w 1224136"/>
                  <a:gd name="connsiteY0" fmla="*/ 144016 h 288032"/>
                  <a:gd name="connsiteX1" fmla="*/ 683102 w 1224136"/>
                  <a:gd name="connsiteY1" fmla="*/ 287059 h 288032"/>
                  <a:gd name="connsiteX2" fmla="*/ 504523 w 1224136"/>
                  <a:gd name="connsiteY2" fmla="*/ 285792 h 288032"/>
                  <a:gd name="connsiteX3" fmla="*/ 136152 w 1224136"/>
                  <a:gd name="connsiteY3" fmla="*/ 53457 h 288032"/>
                  <a:gd name="connsiteX4" fmla="*/ 612068 w 1224136"/>
                  <a:gd name="connsiteY4" fmla="*/ 144016 h 288032"/>
                  <a:gd name="connsiteX5" fmla="*/ 1224136 w 1224136"/>
                  <a:gd name="connsiteY5" fmla="*/ 144016 h 288032"/>
                  <a:gd name="connsiteX0" fmla="*/ 612652 w 1224720"/>
                  <a:gd name="connsiteY0" fmla="*/ 90559 h 234575"/>
                  <a:gd name="connsiteX1" fmla="*/ 1224720 w 1224720"/>
                  <a:gd name="connsiteY1" fmla="*/ 90559 h 234575"/>
                  <a:gd name="connsiteX2" fmla="*/ 683686 w 1224720"/>
                  <a:gd name="connsiteY2" fmla="*/ 233602 h 234575"/>
                  <a:gd name="connsiteX3" fmla="*/ 505107 w 1224720"/>
                  <a:gd name="connsiteY3" fmla="*/ 232335 h 234575"/>
                  <a:gd name="connsiteX4" fmla="*/ 136736 w 1224720"/>
                  <a:gd name="connsiteY4" fmla="*/ 0 h 234575"/>
                  <a:gd name="connsiteX5" fmla="*/ 704092 w 1224720"/>
                  <a:gd name="connsiteY5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4" fmla="*/ 704092 w 1224720"/>
                  <a:gd name="connsiteY4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0" fmla="*/ 1224720 w 1224953"/>
                  <a:gd name="connsiteY0" fmla="*/ 90559 h 234575"/>
                  <a:gd name="connsiteX1" fmla="*/ 1163959 w 1224953"/>
                  <a:gd name="connsiteY1" fmla="*/ 152841 h 234575"/>
                  <a:gd name="connsiteX2" fmla="*/ 683686 w 1224953"/>
                  <a:gd name="connsiteY2" fmla="*/ 233602 h 234575"/>
                  <a:gd name="connsiteX3" fmla="*/ 505107 w 1224953"/>
                  <a:gd name="connsiteY3" fmla="*/ 232335 h 234575"/>
                  <a:gd name="connsiteX4" fmla="*/ 136736 w 1224953"/>
                  <a:gd name="connsiteY4" fmla="*/ 0 h 234575"/>
                  <a:gd name="connsiteX0" fmla="*/ 1238313 w 1238546"/>
                  <a:gd name="connsiteY0" fmla="*/ 90559 h 234575"/>
                  <a:gd name="connsiteX1" fmla="*/ 1177552 w 1238546"/>
                  <a:gd name="connsiteY1" fmla="*/ 152841 h 234575"/>
                  <a:gd name="connsiteX2" fmla="*/ 697279 w 1238546"/>
                  <a:gd name="connsiteY2" fmla="*/ 233602 h 234575"/>
                  <a:gd name="connsiteX3" fmla="*/ 518700 w 1238546"/>
                  <a:gd name="connsiteY3" fmla="*/ 232335 h 234575"/>
                  <a:gd name="connsiteX4" fmla="*/ 12932 w 1238546"/>
                  <a:gd name="connsiteY4" fmla="*/ 100649 h 234575"/>
                  <a:gd name="connsiteX5" fmla="*/ 150329 w 1238546"/>
                  <a:gd name="connsiteY5" fmla="*/ 0 h 234575"/>
                  <a:gd name="connsiteX0" fmla="*/ 1238313 w 1238546"/>
                  <a:gd name="connsiteY0" fmla="*/ 90559 h 234575"/>
                  <a:gd name="connsiteX1" fmla="*/ 1177552 w 1238546"/>
                  <a:gd name="connsiteY1" fmla="*/ 152841 h 234575"/>
                  <a:gd name="connsiteX2" fmla="*/ 697279 w 1238546"/>
                  <a:gd name="connsiteY2" fmla="*/ 233602 h 234575"/>
                  <a:gd name="connsiteX3" fmla="*/ 518700 w 1238546"/>
                  <a:gd name="connsiteY3" fmla="*/ 232335 h 234575"/>
                  <a:gd name="connsiteX4" fmla="*/ 12932 w 1238546"/>
                  <a:gd name="connsiteY4" fmla="*/ 100649 h 234575"/>
                  <a:gd name="connsiteX5" fmla="*/ 150329 w 1238546"/>
                  <a:gd name="connsiteY5" fmla="*/ 0 h 234575"/>
                  <a:gd name="connsiteX0" fmla="*/ 1238313 w 1238546"/>
                  <a:gd name="connsiteY0" fmla="*/ 90559 h 234390"/>
                  <a:gd name="connsiteX1" fmla="*/ 1177552 w 1238546"/>
                  <a:gd name="connsiteY1" fmla="*/ 152841 h 234390"/>
                  <a:gd name="connsiteX2" fmla="*/ 697279 w 1238546"/>
                  <a:gd name="connsiteY2" fmla="*/ 233602 h 234390"/>
                  <a:gd name="connsiteX3" fmla="*/ 12932 w 1238546"/>
                  <a:gd name="connsiteY3" fmla="*/ 100649 h 234390"/>
                  <a:gd name="connsiteX4" fmla="*/ 150329 w 1238546"/>
                  <a:gd name="connsiteY4" fmla="*/ 0 h 234390"/>
                  <a:gd name="connsiteX0" fmla="*/ 1238313 w 1284260"/>
                  <a:gd name="connsiteY0" fmla="*/ 90559 h 152912"/>
                  <a:gd name="connsiteX1" fmla="*/ 1177552 w 1284260"/>
                  <a:gd name="connsiteY1" fmla="*/ 152841 h 152912"/>
                  <a:gd name="connsiteX2" fmla="*/ 12932 w 1284260"/>
                  <a:gd name="connsiteY2" fmla="*/ 100649 h 152912"/>
                  <a:gd name="connsiteX3" fmla="*/ 150329 w 1284260"/>
                  <a:gd name="connsiteY3" fmla="*/ 0 h 152912"/>
                  <a:gd name="connsiteX0" fmla="*/ 1238313 w 1284260"/>
                  <a:gd name="connsiteY0" fmla="*/ 90559 h 180075"/>
                  <a:gd name="connsiteX1" fmla="*/ 1177552 w 1284260"/>
                  <a:gd name="connsiteY1" fmla="*/ 152841 h 180075"/>
                  <a:gd name="connsiteX2" fmla="*/ 12932 w 1284260"/>
                  <a:gd name="connsiteY2" fmla="*/ 100649 h 180075"/>
                  <a:gd name="connsiteX3" fmla="*/ 150329 w 1284260"/>
                  <a:gd name="connsiteY3" fmla="*/ 0 h 180075"/>
                  <a:gd name="connsiteX0" fmla="*/ 1177552 w 1177552"/>
                  <a:gd name="connsiteY0" fmla="*/ 152841 h 180075"/>
                  <a:gd name="connsiteX1" fmla="*/ 12932 w 1177552"/>
                  <a:gd name="connsiteY1" fmla="*/ 100649 h 180075"/>
                  <a:gd name="connsiteX2" fmla="*/ 150329 w 1177552"/>
                  <a:gd name="connsiteY2" fmla="*/ 0 h 180075"/>
                  <a:gd name="connsiteX0" fmla="*/ 1164620 w 1164620"/>
                  <a:gd name="connsiteY0" fmla="*/ 52192 h 79426"/>
                  <a:gd name="connsiteX1" fmla="*/ 0 w 1164620"/>
                  <a:gd name="connsiteY1" fmla="*/ 0 h 79426"/>
                  <a:gd name="connsiteX0" fmla="*/ 1164620 w 1164620"/>
                  <a:gd name="connsiteY0" fmla="*/ 52192 h 113337"/>
                  <a:gd name="connsiteX1" fmla="*/ 0 w 1164620"/>
                  <a:gd name="connsiteY1" fmla="*/ 0 h 113337"/>
                  <a:gd name="connsiteX0" fmla="*/ 1162417 w 1162417"/>
                  <a:gd name="connsiteY0" fmla="*/ 41458 h 107168"/>
                  <a:gd name="connsiteX1" fmla="*/ 0 w 1162417"/>
                  <a:gd name="connsiteY1" fmla="*/ 0 h 107168"/>
                  <a:gd name="connsiteX0" fmla="*/ 1162417 w 1162417"/>
                  <a:gd name="connsiteY0" fmla="*/ 41458 h 120206"/>
                  <a:gd name="connsiteX1" fmla="*/ 0 w 1162417"/>
                  <a:gd name="connsiteY1" fmla="*/ 0 h 120206"/>
                  <a:gd name="connsiteX0" fmla="*/ 1163364 w 1163364"/>
                  <a:gd name="connsiteY0" fmla="*/ 41458 h 120956"/>
                  <a:gd name="connsiteX1" fmla="*/ 947 w 1163364"/>
                  <a:gd name="connsiteY1" fmla="*/ 0 h 120956"/>
                  <a:gd name="connsiteX0" fmla="*/ 1163413 w 1163413"/>
                  <a:gd name="connsiteY0" fmla="*/ 41458 h 136105"/>
                  <a:gd name="connsiteX1" fmla="*/ 996 w 1163413"/>
                  <a:gd name="connsiteY1" fmla="*/ 0 h 136105"/>
                  <a:gd name="connsiteX0" fmla="*/ 1216641 w 1216641"/>
                  <a:gd name="connsiteY0" fmla="*/ 11657 h 120981"/>
                  <a:gd name="connsiteX1" fmla="*/ 946 w 1216641"/>
                  <a:gd name="connsiteY1" fmla="*/ 0 h 120981"/>
                  <a:gd name="connsiteX0" fmla="*/ 1216474 w 1216519"/>
                  <a:gd name="connsiteY0" fmla="*/ 11657 h 139102"/>
                  <a:gd name="connsiteX1" fmla="*/ 779 w 1216519"/>
                  <a:gd name="connsiteY1" fmla="*/ 0 h 139102"/>
                  <a:gd name="connsiteX0" fmla="*/ 1227177 w 1227222"/>
                  <a:gd name="connsiteY0" fmla="*/ 10157 h 138316"/>
                  <a:gd name="connsiteX1" fmla="*/ 771 w 1227222"/>
                  <a:gd name="connsiteY1" fmla="*/ 0 h 138316"/>
                  <a:gd name="connsiteX0" fmla="*/ 1244879 w 1244923"/>
                  <a:gd name="connsiteY0" fmla="*/ 19953 h 143538"/>
                  <a:gd name="connsiteX1" fmla="*/ 762 w 1244923"/>
                  <a:gd name="connsiteY1" fmla="*/ 0 h 143538"/>
                  <a:gd name="connsiteX0" fmla="*/ 1244117 w 1244166"/>
                  <a:gd name="connsiteY0" fmla="*/ 19953 h 140610"/>
                  <a:gd name="connsiteX1" fmla="*/ 0 w 1244166"/>
                  <a:gd name="connsiteY1" fmla="*/ 0 h 140610"/>
                  <a:gd name="connsiteX0" fmla="*/ 1244117 w 1244117"/>
                  <a:gd name="connsiteY0" fmla="*/ 19953 h 137419"/>
                  <a:gd name="connsiteX1" fmla="*/ 0 w 1244117"/>
                  <a:gd name="connsiteY1" fmla="*/ 0 h 137419"/>
                  <a:gd name="connsiteX0" fmla="*/ 1243433 w 1243433"/>
                  <a:gd name="connsiteY0" fmla="*/ 35011 h 145883"/>
                  <a:gd name="connsiteX1" fmla="*/ 0 w 1243433"/>
                  <a:gd name="connsiteY1" fmla="*/ 0 h 145883"/>
                  <a:gd name="connsiteX0" fmla="*/ 1243433 w 1243433"/>
                  <a:gd name="connsiteY0" fmla="*/ 35011 h 144610"/>
                  <a:gd name="connsiteX1" fmla="*/ 0 w 1243433"/>
                  <a:gd name="connsiteY1" fmla="*/ 0 h 144610"/>
                  <a:gd name="connsiteX0" fmla="*/ 1252952 w 1252952"/>
                  <a:gd name="connsiteY0" fmla="*/ 30880 h 142250"/>
                  <a:gd name="connsiteX1" fmla="*/ 0 w 1252952"/>
                  <a:gd name="connsiteY1" fmla="*/ 0 h 142250"/>
                  <a:gd name="connsiteX0" fmla="*/ 1248056 w 1248056"/>
                  <a:gd name="connsiteY0" fmla="*/ 35958 h 145156"/>
                  <a:gd name="connsiteX1" fmla="*/ 0 w 1248056"/>
                  <a:gd name="connsiteY1" fmla="*/ 0 h 145156"/>
                  <a:gd name="connsiteX0" fmla="*/ 1248056 w 1248056"/>
                  <a:gd name="connsiteY0" fmla="*/ 35958 h 148340"/>
                  <a:gd name="connsiteX1" fmla="*/ 0 w 1248056"/>
                  <a:gd name="connsiteY1" fmla="*/ 0 h 148340"/>
                  <a:gd name="connsiteX0" fmla="*/ 1252077 w 1252077"/>
                  <a:gd name="connsiteY0" fmla="*/ 35478 h 148060"/>
                  <a:gd name="connsiteX1" fmla="*/ 0 w 1252077"/>
                  <a:gd name="connsiteY1" fmla="*/ 0 h 148060"/>
                  <a:gd name="connsiteX0" fmla="*/ 1252077 w 1252077"/>
                  <a:gd name="connsiteY0" fmla="*/ 35478 h 166263"/>
                  <a:gd name="connsiteX1" fmla="*/ 1009446 w 1252077"/>
                  <a:gd name="connsiteY1" fmla="*/ 119243 h 166263"/>
                  <a:gd name="connsiteX2" fmla="*/ 0 w 1252077"/>
                  <a:gd name="connsiteY2" fmla="*/ 0 h 166263"/>
                  <a:gd name="connsiteX0" fmla="*/ 242631 w 350004"/>
                  <a:gd name="connsiteY0" fmla="*/ 0 h 832292"/>
                  <a:gd name="connsiteX1" fmla="*/ 0 w 350004"/>
                  <a:gd name="connsiteY1" fmla="*/ 83765 h 832292"/>
                  <a:gd name="connsiteX2" fmla="*/ 338621 w 350004"/>
                  <a:gd name="connsiteY2" fmla="*/ 809136 h 832292"/>
                  <a:gd name="connsiteX0" fmla="*/ 242631 w 338621"/>
                  <a:gd name="connsiteY0" fmla="*/ 0 h 809136"/>
                  <a:gd name="connsiteX1" fmla="*/ 0 w 338621"/>
                  <a:gd name="connsiteY1" fmla="*/ 83765 h 809136"/>
                  <a:gd name="connsiteX2" fmla="*/ 338621 w 338621"/>
                  <a:gd name="connsiteY2" fmla="*/ 809136 h 809136"/>
                  <a:gd name="connsiteX0" fmla="*/ 131665 w 227655"/>
                  <a:gd name="connsiteY0" fmla="*/ 0 h 809136"/>
                  <a:gd name="connsiteX1" fmla="*/ 0 w 227655"/>
                  <a:gd name="connsiteY1" fmla="*/ 52231 h 809136"/>
                  <a:gd name="connsiteX2" fmla="*/ 227655 w 227655"/>
                  <a:gd name="connsiteY2" fmla="*/ 809136 h 809136"/>
                  <a:gd name="connsiteX0" fmla="*/ 221033 w 317023"/>
                  <a:gd name="connsiteY0" fmla="*/ 0 h 809136"/>
                  <a:gd name="connsiteX1" fmla="*/ 89368 w 317023"/>
                  <a:gd name="connsiteY1" fmla="*/ 52231 h 809136"/>
                  <a:gd name="connsiteX2" fmla="*/ 317023 w 317023"/>
                  <a:gd name="connsiteY2" fmla="*/ 809136 h 809136"/>
                  <a:gd name="connsiteX0" fmla="*/ 221033 w 317023"/>
                  <a:gd name="connsiteY0" fmla="*/ 0 h 809136"/>
                  <a:gd name="connsiteX1" fmla="*/ 89368 w 317023"/>
                  <a:gd name="connsiteY1" fmla="*/ 52231 h 809136"/>
                  <a:gd name="connsiteX2" fmla="*/ 317023 w 317023"/>
                  <a:gd name="connsiteY2" fmla="*/ 809136 h 809136"/>
                  <a:gd name="connsiteX0" fmla="*/ 226943 w 322933"/>
                  <a:gd name="connsiteY0" fmla="*/ 0 h 809136"/>
                  <a:gd name="connsiteX1" fmla="*/ 95278 w 322933"/>
                  <a:gd name="connsiteY1" fmla="*/ 52231 h 809136"/>
                  <a:gd name="connsiteX2" fmla="*/ 9334 w 322933"/>
                  <a:gd name="connsiteY2" fmla="*/ 180633 h 809136"/>
                  <a:gd name="connsiteX3" fmla="*/ 322933 w 322933"/>
                  <a:gd name="connsiteY3" fmla="*/ 809136 h 809136"/>
                  <a:gd name="connsiteX0" fmla="*/ 226943 w 322933"/>
                  <a:gd name="connsiteY0" fmla="*/ 0 h 809136"/>
                  <a:gd name="connsiteX1" fmla="*/ 95278 w 322933"/>
                  <a:gd name="connsiteY1" fmla="*/ 52231 h 809136"/>
                  <a:gd name="connsiteX2" fmla="*/ 9334 w 322933"/>
                  <a:gd name="connsiteY2" fmla="*/ 180633 h 809136"/>
                  <a:gd name="connsiteX3" fmla="*/ 322933 w 322933"/>
                  <a:gd name="connsiteY3" fmla="*/ 809136 h 809136"/>
                  <a:gd name="connsiteX0" fmla="*/ 197703 w 293693"/>
                  <a:gd name="connsiteY0" fmla="*/ 0 h 809136"/>
                  <a:gd name="connsiteX1" fmla="*/ 66038 w 293693"/>
                  <a:gd name="connsiteY1" fmla="*/ 52231 h 809136"/>
                  <a:gd name="connsiteX2" fmla="*/ 12818 w 293693"/>
                  <a:gd name="connsiteY2" fmla="*/ 176725 h 809136"/>
                  <a:gd name="connsiteX3" fmla="*/ 293693 w 293693"/>
                  <a:gd name="connsiteY3" fmla="*/ 809136 h 809136"/>
                  <a:gd name="connsiteX0" fmla="*/ 197703 w 293693"/>
                  <a:gd name="connsiteY0" fmla="*/ 0 h 809136"/>
                  <a:gd name="connsiteX1" fmla="*/ 66038 w 293693"/>
                  <a:gd name="connsiteY1" fmla="*/ 52231 h 809136"/>
                  <a:gd name="connsiteX2" fmla="*/ 12818 w 293693"/>
                  <a:gd name="connsiteY2" fmla="*/ 176725 h 809136"/>
                  <a:gd name="connsiteX3" fmla="*/ 293693 w 293693"/>
                  <a:gd name="connsiteY3" fmla="*/ 809136 h 809136"/>
                  <a:gd name="connsiteX0" fmla="*/ 197703 w 289071"/>
                  <a:gd name="connsiteY0" fmla="*/ 0 h 842036"/>
                  <a:gd name="connsiteX1" fmla="*/ 66038 w 289071"/>
                  <a:gd name="connsiteY1" fmla="*/ 52231 h 842036"/>
                  <a:gd name="connsiteX2" fmla="*/ 12818 w 289071"/>
                  <a:gd name="connsiteY2" fmla="*/ 176725 h 842036"/>
                  <a:gd name="connsiteX3" fmla="*/ 289071 w 289071"/>
                  <a:gd name="connsiteY3" fmla="*/ 842036 h 842036"/>
                  <a:gd name="connsiteX0" fmla="*/ 207272 w 298640"/>
                  <a:gd name="connsiteY0" fmla="*/ 0 h 842036"/>
                  <a:gd name="connsiteX1" fmla="*/ 35075 w 298640"/>
                  <a:gd name="connsiteY1" fmla="*/ 62697 h 842036"/>
                  <a:gd name="connsiteX2" fmla="*/ 22387 w 298640"/>
                  <a:gd name="connsiteY2" fmla="*/ 176725 h 842036"/>
                  <a:gd name="connsiteX3" fmla="*/ 298640 w 298640"/>
                  <a:gd name="connsiteY3" fmla="*/ 842036 h 842036"/>
                  <a:gd name="connsiteX0" fmla="*/ 215403 w 306771"/>
                  <a:gd name="connsiteY0" fmla="*/ 0 h 842036"/>
                  <a:gd name="connsiteX1" fmla="*/ 25329 w 306771"/>
                  <a:gd name="connsiteY1" fmla="*/ 70457 h 842036"/>
                  <a:gd name="connsiteX2" fmla="*/ 30518 w 306771"/>
                  <a:gd name="connsiteY2" fmla="*/ 176725 h 842036"/>
                  <a:gd name="connsiteX3" fmla="*/ 306771 w 306771"/>
                  <a:gd name="connsiteY3" fmla="*/ 842036 h 842036"/>
                  <a:gd name="connsiteX0" fmla="*/ 205101 w 296469"/>
                  <a:gd name="connsiteY0" fmla="*/ 0 h 842036"/>
                  <a:gd name="connsiteX1" fmla="*/ 15027 w 296469"/>
                  <a:gd name="connsiteY1" fmla="*/ 70457 h 842036"/>
                  <a:gd name="connsiteX2" fmla="*/ 20216 w 296469"/>
                  <a:gd name="connsiteY2" fmla="*/ 176725 h 842036"/>
                  <a:gd name="connsiteX3" fmla="*/ 296469 w 296469"/>
                  <a:gd name="connsiteY3" fmla="*/ 842036 h 842036"/>
                  <a:gd name="connsiteX0" fmla="*/ 205101 w 296469"/>
                  <a:gd name="connsiteY0" fmla="*/ 0 h 842036"/>
                  <a:gd name="connsiteX1" fmla="*/ 15027 w 296469"/>
                  <a:gd name="connsiteY1" fmla="*/ 70457 h 842036"/>
                  <a:gd name="connsiteX2" fmla="*/ 20216 w 296469"/>
                  <a:gd name="connsiteY2" fmla="*/ 176725 h 842036"/>
                  <a:gd name="connsiteX3" fmla="*/ 296469 w 296469"/>
                  <a:gd name="connsiteY3" fmla="*/ 842036 h 842036"/>
                  <a:gd name="connsiteX0" fmla="*/ 222866 w 314234"/>
                  <a:gd name="connsiteY0" fmla="*/ 0 h 842036"/>
                  <a:gd name="connsiteX1" fmla="*/ 32792 w 314234"/>
                  <a:gd name="connsiteY1" fmla="*/ 70457 h 842036"/>
                  <a:gd name="connsiteX2" fmla="*/ 37981 w 314234"/>
                  <a:gd name="connsiteY2" fmla="*/ 176725 h 842036"/>
                  <a:gd name="connsiteX3" fmla="*/ 314234 w 314234"/>
                  <a:gd name="connsiteY3" fmla="*/ 842036 h 842036"/>
                  <a:gd name="connsiteX0" fmla="*/ 210843 w 302211"/>
                  <a:gd name="connsiteY0" fmla="*/ 0 h 842036"/>
                  <a:gd name="connsiteX1" fmla="*/ 20769 w 302211"/>
                  <a:gd name="connsiteY1" fmla="*/ 70457 h 842036"/>
                  <a:gd name="connsiteX2" fmla="*/ 25958 w 302211"/>
                  <a:gd name="connsiteY2" fmla="*/ 176725 h 842036"/>
                  <a:gd name="connsiteX3" fmla="*/ 302211 w 302211"/>
                  <a:gd name="connsiteY3" fmla="*/ 842036 h 842036"/>
                  <a:gd name="connsiteX0" fmla="*/ 198614 w 289982"/>
                  <a:gd name="connsiteY0" fmla="*/ 0 h 842036"/>
                  <a:gd name="connsiteX1" fmla="*/ 8540 w 289982"/>
                  <a:gd name="connsiteY1" fmla="*/ 70457 h 842036"/>
                  <a:gd name="connsiteX2" fmla="*/ 13729 w 289982"/>
                  <a:gd name="connsiteY2" fmla="*/ 176725 h 842036"/>
                  <a:gd name="connsiteX3" fmla="*/ 289982 w 289982"/>
                  <a:gd name="connsiteY3" fmla="*/ 842036 h 842036"/>
                  <a:gd name="connsiteX0" fmla="*/ 238727 w 330095"/>
                  <a:gd name="connsiteY0" fmla="*/ 0 h 842036"/>
                  <a:gd name="connsiteX1" fmla="*/ 48653 w 330095"/>
                  <a:gd name="connsiteY1" fmla="*/ 70457 h 842036"/>
                  <a:gd name="connsiteX2" fmla="*/ 53842 w 330095"/>
                  <a:gd name="connsiteY2" fmla="*/ 176725 h 842036"/>
                  <a:gd name="connsiteX3" fmla="*/ 330095 w 330095"/>
                  <a:gd name="connsiteY3" fmla="*/ 842036 h 842036"/>
                  <a:gd name="connsiteX0" fmla="*/ 211137 w 302505"/>
                  <a:gd name="connsiteY0" fmla="*/ 0 h 842036"/>
                  <a:gd name="connsiteX1" fmla="*/ 21063 w 302505"/>
                  <a:gd name="connsiteY1" fmla="*/ 70457 h 842036"/>
                  <a:gd name="connsiteX2" fmla="*/ 26252 w 302505"/>
                  <a:gd name="connsiteY2" fmla="*/ 176725 h 842036"/>
                  <a:gd name="connsiteX3" fmla="*/ 302505 w 302505"/>
                  <a:gd name="connsiteY3" fmla="*/ 842036 h 842036"/>
                  <a:gd name="connsiteX0" fmla="*/ 214327 w 305695"/>
                  <a:gd name="connsiteY0" fmla="*/ 0 h 842036"/>
                  <a:gd name="connsiteX1" fmla="*/ 24253 w 305695"/>
                  <a:gd name="connsiteY1" fmla="*/ 70457 h 842036"/>
                  <a:gd name="connsiteX2" fmla="*/ 29442 w 305695"/>
                  <a:gd name="connsiteY2" fmla="*/ 176725 h 842036"/>
                  <a:gd name="connsiteX3" fmla="*/ 305695 w 305695"/>
                  <a:gd name="connsiteY3" fmla="*/ 842036 h 842036"/>
                  <a:gd name="connsiteX0" fmla="*/ 208913 w 300281"/>
                  <a:gd name="connsiteY0" fmla="*/ 0 h 842036"/>
                  <a:gd name="connsiteX1" fmla="*/ 18839 w 300281"/>
                  <a:gd name="connsiteY1" fmla="*/ 70457 h 842036"/>
                  <a:gd name="connsiteX2" fmla="*/ 24028 w 300281"/>
                  <a:gd name="connsiteY2" fmla="*/ 176725 h 842036"/>
                  <a:gd name="connsiteX3" fmla="*/ 300281 w 300281"/>
                  <a:gd name="connsiteY3" fmla="*/ 842036 h 842036"/>
                  <a:gd name="connsiteX0" fmla="*/ 210061 w 301429"/>
                  <a:gd name="connsiteY0" fmla="*/ 0 h 842036"/>
                  <a:gd name="connsiteX1" fmla="*/ 19987 w 301429"/>
                  <a:gd name="connsiteY1" fmla="*/ 70457 h 842036"/>
                  <a:gd name="connsiteX2" fmla="*/ 25176 w 301429"/>
                  <a:gd name="connsiteY2" fmla="*/ 176725 h 842036"/>
                  <a:gd name="connsiteX3" fmla="*/ 301429 w 301429"/>
                  <a:gd name="connsiteY3" fmla="*/ 842036 h 842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1429" h="842036">
                    <a:moveTo>
                      <a:pt x="210061" y="0"/>
                    </a:moveTo>
                    <a:cubicBezTo>
                      <a:pt x="153741" y="56868"/>
                      <a:pt x="53516" y="57588"/>
                      <a:pt x="19987" y="70457"/>
                    </a:cubicBezTo>
                    <a:cubicBezTo>
                      <a:pt x="-13542" y="83326"/>
                      <a:pt x="-77" y="122810"/>
                      <a:pt x="25176" y="176725"/>
                    </a:cubicBezTo>
                    <a:cubicBezTo>
                      <a:pt x="156725" y="474533"/>
                      <a:pt x="249163" y="737286"/>
                      <a:pt x="301429" y="842036"/>
                    </a:cubicBezTo>
                  </a:path>
                </a:pathLst>
              </a:custGeom>
              <a:noFill/>
              <a:ln w="57150">
                <a:solidFill>
                  <a:srgbClr val="00289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01" name="Gruppieren 200"/>
              <p:cNvGrpSpPr/>
              <p:nvPr/>
            </p:nvGrpSpPr>
            <p:grpSpPr>
              <a:xfrm>
                <a:off x="7949067" y="3353237"/>
                <a:ext cx="2252626" cy="1266081"/>
                <a:chOff x="7949067" y="3440525"/>
                <a:chExt cx="2252626" cy="1266081"/>
              </a:xfrm>
            </p:grpSpPr>
            <p:sp>
              <p:nvSpPr>
                <p:cNvPr id="202" name="Kreis 10"/>
                <p:cNvSpPr/>
                <p:nvPr/>
              </p:nvSpPr>
              <p:spPr>
                <a:xfrm rot="10040793" flipH="1">
                  <a:off x="7949067" y="4205799"/>
                  <a:ext cx="2252626" cy="500807"/>
                </a:xfrm>
                <a:custGeom>
                  <a:avLst/>
                  <a:gdLst>
                    <a:gd name="connsiteX0" fmla="*/ 1224136 w 1224136"/>
                    <a:gd name="connsiteY0" fmla="*/ 144016 h 288032"/>
                    <a:gd name="connsiteX1" fmla="*/ 683102 w 1224136"/>
                    <a:gd name="connsiteY1" fmla="*/ 287059 h 288032"/>
                    <a:gd name="connsiteX2" fmla="*/ 504523 w 1224136"/>
                    <a:gd name="connsiteY2" fmla="*/ 285792 h 288032"/>
                    <a:gd name="connsiteX3" fmla="*/ 136152 w 1224136"/>
                    <a:gd name="connsiteY3" fmla="*/ 53457 h 288032"/>
                    <a:gd name="connsiteX4" fmla="*/ 612068 w 1224136"/>
                    <a:gd name="connsiteY4" fmla="*/ 144016 h 288032"/>
                    <a:gd name="connsiteX5" fmla="*/ 1224136 w 1224136"/>
                    <a:gd name="connsiteY5" fmla="*/ 144016 h 288032"/>
                    <a:gd name="connsiteX0" fmla="*/ 612652 w 1224720"/>
                    <a:gd name="connsiteY0" fmla="*/ 90559 h 234575"/>
                    <a:gd name="connsiteX1" fmla="*/ 1224720 w 1224720"/>
                    <a:gd name="connsiteY1" fmla="*/ 90559 h 234575"/>
                    <a:gd name="connsiteX2" fmla="*/ 683686 w 1224720"/>
                    <a:gd name="connsiteY2" fmla="*/ 233602 h 234575"/>
                    <a:gd name="connsiteX3" fmla="*/ 505107 w 1224720"/>
                    <a:gd name="connsiteY3" fmla="*/ 232335 h 234575"/>
                    <a:gd name="connsiteX4" fmla="*/ 136736 w 1224720"/>
                    <a:gd name="connsiteY4" fmla="*/ 0 h 234575"/>
                    <a:gd name="connsiteX5" fmla="*/ 704092 w 1224720"/>
                    <a:gd name="connsiteY5" fmla="*/ 181999 h 234575"/>
                    <a:gd name="connsiteX0" fmla="*/ 1224720 w 1224720"/>
                    <a:gd name="connsiteY0" fmla="*/ 90559 h 234575"/>
                    <a:gd name="connsiteX1" fmla="*/ 683686 w 1224720"/>
                    <a:gd name="connsiteY1" fmla="*/ 233602 h 234575"/>
                    <a:gd name="connsiteX2" fmla="*/ 505107 w 1224720"/>
                    <a:gd name="connsiteY2" fmla="*/ 232335 h 234575"/>
                    <a:gd name="connsiteX3" fmla="*/ 136736 w 1224720"/>
                    <a:gd name="connsiteY3" fmla="*/ 0 h 234575"/>
                    <a:gd name="connsiteX4" fmla="*/ 704092 w 1224720"/>
                    <a:gd name="connsiteY4" fmla="*/ 181999 h 234575"/>
                    <a:gd name="connsiteX0" fmla="*/ 1224720 w 1224720"/>
                    <a:gd name="connsiteY0" fmla="*/ 90559 h 234575"/>
                    <a:gd name="connsiteX1" fmla="*/ 683686 w 1224720"/>
                    <a:gd name="connsiteY1" fmla="*/ 233602 h 234575"/>
                    <a:gd name="connsiteX2" fmla="*/ 505107 w 1224720"/>
                    <a:gd name="connsiteY2" fmla="*/ 232335 h 234575"/>
                    <a:gd name="connsiteX3" fmla="*/ 136736 w 1224720"/>
                    <a:gd name="connsiteY3" fmla="*/ 0 h 234575"/>
                    <a:gd name="connsiteX0" fmla="*/ 1224720 w 1224953"/>
                    <a:gd name="connsiteY0" fmla="*/ 90559 h 234575"/>
                    <a:gd name="connsiteX1" fmla="*/ 1163959 w 1224953"/>
                    <a:gd name="connsiteY1" fmla="*/ 152841 h 234575"/>
                    <a:gd name="connsiteX2" fmla="*/ 683686 w 1224953"/>
                    <a:gd name="connsiteY2" fmla="*/ 233602 h 234575"/>
                    <a:gd name="connsiteX3" fmla="*/ 505107 w 1224953"/>
                    <a:gd name="connsiteY3" fmla="*/ 232335 h 234575"/>
                    <a:gd name="connsiteX4" fmla="*/ 136736 w 1224953"/>
                    <a:gd name="connsiteY4" fmla="*/ 0 h 234575"/>
                    <a:gd name="connsiteX0" fmla="*/ 1238313 w 1238546"/>
                    <a:gd name="connsiteY0" fmla="*/ 90559 h 234575"/>
                    <a:gd name="connsiteX1" fmla="*/ 1177552 w 1238546"/>
                    <a:gd name="connsiteY1" fmla="*/ 152841 h 234575"/>
                    <a:gd name="connsiteX2" fmla="*/ 697279 w 1238546"/>
                    <a:gd name="connsiteY2" fmla="*/ 233602 h 234575"/>
                    <a:gd name="connsiteX3" fmla="*/ 518700 w 1238546"/>
                    <a:gd name="connsiteY3" fmla="*/ 232335 h 234575"/>
                    <a:gd name="connsiteX4" fmla="*/ 12932 w 1238546"/>
                    <a:gd name="connsiteY4" fmla="*/ 100649 h 234575"/>
                    <a:gd name="connsiteX5" fmla="*/ 150329 w 1238546"/>
                    <a:gd name="connsiteY5" fmla="*/ 0 h 234575"/>
                    <a:gd name="connsiteX0" fmla="*/ 1238313 w 1238546"/>
                    <a:gd name="connsiteY0" fmla="*/ 90559 h 234575"/>
                    <a:gd name="connsiteX1" fmla="*/ 1177552 w 1238546"/>
                    <a:gd name="connsiteY1" fmla="*/ 152841 h 234575"/>
                    <a:gd name="connsiteX2" fmla="*/ 697279 w 1238546"/>
                    <a:gd name="connsiteY2" fmla="*/ 233602 h 234575"/>
                    <a:gd name="connsiteX3" fmla="*/ 518700 w 1238546"/>
                    <a:gd name="connsiteY3" fmla="*/ 232335 h 234575"/>
                    <a:gd name="connsiteX4" fmla="*/ 12932 w 1238546"/>
                    <a:gd name="connsiteY4" fmla="*/ 100649 h 234575"/>
                    <a:gd name="connsiteX5" fmla="*/ 150329 w 1238546"/>
                    <a:gd name="connsiteY5" fmla="*/ 0 h 234575"/>
                    <a:gd name="connsiteX0" fmla="*/ 1238313 w 1238546"/>
                    <a:gd name="connsiteY0" fmla="*/ 90559 h 234390"/>
                    <a:gd name="connsiteX1" fmla="*/ 1177552 w 1238546"/>
                    <a:gd name="connsiteY1" fmla="*/ 152841 h 234390"/>
                    <a:gd name="connsiteX2" fmla="*/ 697279 w 1238546"/>
                    <a:gd name="connsiteY2" fmla="*/ 233602 h 234390"/>
                    <a:gd name="connsiteX3" fmla="*/ 12932 w 1238546"/>
                    <a:gd name="connsiteY3" fmla="*/ 100649 h 234390"/>
                    <a:gd name="connsiteX4" fmla="*/ 150329 w 1238546"/>
                    <a:gd name="connsiteY4" fmla="*/ 0 h 234390"/>
                    <a:gd name="connsiteX0" fmla="*/ 1238313 w 1284260"/>
                    <a:gd name="connsiteY0" fmla="*/ 90559 h 152912"/>
                    <a:gd name="connsiteX1" fmla="*/ 1177552 w 1284260"/>
                    <a:gd name="connsiteY1" fmla="*/ 152841 h 152912"/>
                    <a:gd name="connsiteX2" fmla="*/ 12932 w 1284260"/>
                    <a:gd name="connsiteY2" fmla="*/ 100649 h 152912"/>
                    <a:gd name="connsiteX3" fmla="*/ 150329 w 1284260"/>
                    <a:gd name="connsiteY3" fmla="*/ 0 h 152912"/>
                    <a:gd name="connsiteX0" fmla="*/ 1238313 w 1284260"/>
                    <a:gd name="connsiteY0" fmla="*/ 90559 h 180075"/>
                    <a:gd name="connsiteX1" fmla="*/ 1177552 w 1284260"/>
                    <a:gd name="connsiteY1" fmla="*/ 152841 h 180075"/>
                    <a:gd name="connsiteX2" fmla="*/ 12932 w 1284260"/>
                    <a:gd name="connsiteY2" fmla="*/ 100649 h 180075"/>
                    <a:gd name="connsiteX3" fmla="*/ 150329 w 1284260"/>
                    <a:gd name="connsiteY3" fmla="*/ 0 h 180075"/>
                    <a:gd name="connsiteX0" fmla="*/ 1177552 w 1177552"/>
                    <a:gd name="connsiteY0" fmla="*/ 152841 h 180075"/>
                    <a:gd name="connsiteX1" fmla="*/ 12932 w 1177552"/>
                    <a:gd name="connsiteY1" fmla="*/ 100649 h 180075"/>
                    <a:gd name="connsiteX2" fmla="*/ 150329 w 1177552"/>
                    <a:gd name="connsiteY2" fmla="*/ 0 h 180075"/>
                    <a:gd name="connsiteX0" fmla="*/ 1164620 w 1164620"/>
                    <a:gd name="connsiteY0" fmla="*/ 52192 h 79426"/>
                    <a:gd name="connsiteX1" fmla="*/ 0 w 1164620"/>
                    <a:gd name="connsiteY1" fmla="*/ 0 h 79426"/>
                    <a:gd name="connsiteX0" fmla="*/ 1164620 w 1164620"/>
                    <a:gd name="connsiteY0" fmla="*/ 52192 h 113337"/>
                    <a:gd name="connsiteX1" fmla="*/ 0 w 1164620"/>
                    <a:gd name="connsiteY1" fmla="*/ 0 h 113337"/>
                    <a:gd name="connsiteX0" fmla="*/ 1162417 w 1162417"/>
                    <a:gd name="connsiteY0" fmla="*/ 41458 h 107168"/>
                    <a:gd name="connsiteX1" fmla="*/ 0 w 1162417"/>
                    <a:gd name="connsiteY1" fmla="*/ 0 h 107168"/>
                    <a:gd name="connsiteX0" fmla="*/ 1162417 w 1162417"/>
                    <a:gd name="connsiteY0" fmla="*/ 41458 h 120206"/>
                    <a:gd name="connsiteX1" fmla="*/ 0 w 1162417"/>
                    <a:gd name="connsiteY1" fmla="*/ 0 h 120206"/>
                    <a:gd name="connsiteX0" fmla="*/ 1163364 w 1163364"/>
                    <a:gd name="connsiteY0" fmla="*/ 41458 h 120956"/>
                    <a:gd name="connsiteX1" fmla="*/ 947 w 1163364"/>
                    <a:gd name="connsiteY1" fmla="*/ 0 h 120956"/>
                    <a:gd name="connsiteX0" fmla="*/ 1163413 w 1163413"/>
                    <a:gd name="connsiteY0" fmla="*/ 41458 h 136105"/>
                    <a:gd name="connsiteX1" fmla="*/ 996 w 1163413"/>
                    <a:gd name="connsiteY1" fmla="*/ 0 h 136105"/>
                    <a:gd name="connsiteX0" fmla="*/ 1216641 w 1216641"/>
                    <a:gd name="connsiteY0" fmla="*/ 11657 h 120981"/>
                    <a:gd name="connsiteX1" fmla="*/ 946 w 1216641"/>
                    <a:gd name="connsiteY1" fmla="*/ 0 h 120981"/>
                    <a:gd name="connsiteX0" fmla="*/ 1216474 w 1216519"/>
                    <a:gd name="connsiteY0" fmla="*/ 11657 h 139102"/>
                    <a:gd name="connsiteX1" fmla="*/ 779 w 1216519"/>
                    <a:gd name="connsiteY1" fmla="*/ 0 h 139102"/>
                    <a:gd name="connsiteX0" fmla="*/ 1227177 w 1227222"/>
                    <a:gd name="connsiteY0" fmla="*/ 10157 h 138316"/>
                    <a:gd name="connsiteX1" fmla="*/ 771 w 1227222"/>
                    <a:gd name="connsiteY1" fmla="*/ 0 h 138316"/>
                    <a:gd name="connsiteX0" fmla="*/ 1244879 w 1244923"/>
                    <a:gd name="connsiteY0" fmla="*/ 19953 h 143538"/>
                    <a:gd name="connsiteX1" fmla="*/ 762 w 1244923"/>
                    <a:gd name="connsiteY1" fmla="*/ 0 h 143538"/>
                    <a:gd name="connsiteX0" fmla="*/ 1244117 w 1244166"/>
                    <a:gd name="connsiteY0" fmla="*/ 19953 h 140610"/>
                    <a:gd name="connsiteX1" fmla="*/ 0 w 1244166"/>
                    <a:gd name="connsiteY1" fmla="*/ 0 h 140610"/>
                    <a:gd name="connsiteX0" fmla="*/ 1244117 w 1244117"/>
                    <a:gd name="connsiteY0" fmla="*/ 19953 h 137419"/>
                    <a:gd name="connsiteX1" fmla="*/ 0 w 1244117"/>
                    <a:gd name="connsiteY1" fmla="*/ 0 h 137419"/>
                    <a:gd name="connsiteX0" fmla="*/ 1243433 w 1243433"/>
                    <a:gd name="connsiteY0" fmla="*/ 35011 h 145883"/>
                    <a:gd name="connsiteX1" fmla="*/ 0 w 1243433"/>
                    <a:gd name="connsiteY1" fmla="*/ 0 h 145883"/>
                    <a:gd name="connsiteX0" fmla="*/ 1243433 w 1243433"/>
                    <a:gd name="connsiteY0" fmla="*/ 35011 h 144610"/>
                    <a:gd name="connsiteX1" fmla="*/ 0 w 1243433"/>
                    <a:gd name="connsiteY1" fmla="*/ 0 h 144610"/>
                    <a:gd name="connsiteX0" fmla="*/ 1252952 w 1252952"/>
                    <a:gd name="connsiteY0" fmla="*/ 30880 h 142250"/>
                    <a:gd name="connsiteX1" fmla="*/ 0 w 1252952"/>
                    <a:gd name="connsiteY1" fmla="*/ 0 h 142250"/>
                    <a:gd name="connsiteX0" fmla="*/ 1248056 w 1248056"/>
                    <a:gd name="connsiteY0" fmla="*/ 35958 h 145156"/>
                    <a:gd name="connsiteX1" fmla="*/ 0 w 1248056"/>
                    <a:gd name="connsiteY1" fmla="*/ 0 h 145156"/>
                    <a:gd name="connsiteX0" fmla="*/ 1248056 w 1248056"/>
                    <a:gd name="connsiteY0" fmla="*/ 35958 h 148340"/>
                    <a:gd name="connsiteX1" fmla="*/ 0 w 1248056"/>
                    <a:gd name="connsiteY1" fmla="*/ 0 h 148340"/>
                    <a:gd name="connsiteX0" fmla="*/ 1252077 w 1252077"/>
                    <a:gd name="connsiteY0" fmla="*/ 35478 h 148060"/>
                    <a:gd name="connsiteX1" fmla="*/ 0 w 1252077"/>
                    <a:gd name="connsiteY1" fmla="*/ 0 h 148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52077" h="148060">
                      <a:moveTo>
                        <a:pt x="1252077" y="35478"/>
                      </a:moveTo>
                      <a:cubicBezTo>
                        <a:pt x="1025722" y="210240"/>
                        <a:pt x="83833" y="168456"/>
                        <a:pt x="0" y="0"/>
                      </a:cubicBezTo>
                    </a:path>
                  </a:pathLst>
                </a:custGeom>
                <a:noFill/>
                <a:ln w="57150">
                  <a:solidFill>
                    <a:srgbClr val="002896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3" name="Kreis 10"/>
                <p:cNvSpPr/>
                <p:nvPr/>
              </p:nvSpPr>
              <p:spPr>
                <a:xfrm rot="10040793" flipH="1">
                  <a:off x="7949067" y="3440525"/>
                  <a:ext cx="2252626" cy="500807"/>
                </a:xfrm>
                <a:custGeom>
                  <a:avLst/>
                  <a:gdLst>
                    <a:gd name="connsiteX0" fmla="*/ 1224136 w 1224136"/>
                    <a:gd name="connsiteY0" fmla="*/ 144016 h 288032"/>
                    <a:gd name="connsiteX1" fmla="*/ 683102 w 1224136"/>
                    <a:gd name="connsiteY1" fmla="*/ 287059 h 288032"/>
                    <a:gd name="connsiteX2" fmla="*/ 504523 w 1224136"/>
                    <a:gd name="connsiteY2" fmla="*/ 285792 h 288032"/>
                    <a:gd name="connsiteX3" fmla="*/ 136152 w 1224136"/>
                    <a:gd name="connsiteY3" fmla="*/ 53457 h 288032"/>
                    <a:gd name="connsiteX4" fmla="*/ 612068 w 1224136"/>
                    <a:gd name="connsiteY4" fmla="*/ 144016 h 288032"/>
                    <a:gd name="connsiteX5" fmla="*/ 1224136 w 1224136"/>
                    <a:gd name="connsiteY5" fmla="*/ 144016 h 288032"/>
                    <a:gd name="connsiteX0" fmla="*/ 612652 w 1224720"/>
                    <a:gd name="connsiteY0" fmla="*/ 90559 h 234575"/>
                    <a:gd name="connsiteX1" fmla="*/ 1224720 w 1224720"/>
                    <a:gd name="connsiteY1" fmla="*/ 90559 h 234575"/>
                    <a:gd name="connsiteX2" fmla="*/ 683686 w 1224720"/>
                    <a:gd name="connsiteY2" fmla="*/ 233602 h 234575"/>
                    <a:gd name="connsiteX3" fmla="*/ 505107 w 1224720"/>
                    <a:gd name="connsiteY3" fmla="*/ 232335 h 234575"/>
                    <a:gd name="connsiteX4" fmla="*/ 136736 w 1224720"/>
                    <a:gd name="connsiteY4" fmla="*/ 0 h 234575"/>
                    <a:gd name="connsiteX5" fmla="*/ 704092 w 1224720"/>
                    <a:gd name="connsiteY5" fmla="*/ 181999 h 234575"/>
                    <a:gd name="connsiteX0" fmla="*/ 1224720 w 1224720"/>
                    <a:gd name="connsiteY0" fmla="*/ 90559 h 234575"/>
                    <a:gd name="connsiteX1" fmla="*/ 683686 w 1224720"/>
                    <a:gd name="connsiteY1" fmla="*/ 233602 h 234575"/>
                    <a:gd name="connsiteX2" fmla="*/ 505107 w 1224720"/>
                    <a:gd name="connsiteY2" fmla="*/ 232335 h 234575"/>
                    <a:gd name="connsiteX3" fmla="*/ 136736 w 1224720"/>
                    <a:gd name="connsiteY3" fmla="*/ 0 h 234575"/>
                    <a:gd name="connsiteX4" fmla="*/ 704092 w 1224720"/>
                    <a:gd name="connsiteY4" fmla="*/ 181999 h 234575"/>
                    <a:gd name="connsiteX0" fmla="*/ 1224720 w 1224720"/>
                    <a:gd name="connsiteY0" fmla="*/ 90559 h 234575"/>
                    <a:gd name="connsiteX1" fmla="*/ 683686 w 1224720"/>
                    <a:gd name="connsiteY1" fmla="*/ 233602 h 234575"/>
                    <a:gd name="connsiteX2" fmla="*/ 505107 w 1224720"/>
                    <a:gd name="connsiteY2" fmla="*/ 232335 h 234575"/>
                    <a:gd name="connsiteX3" fmla="*/ 136736 w 1224720"/>
                    <a:gd name="connsiteY3" fmla="*/ 0 h 234575"/>
                    <a:gd name="connsiteX0" fmla="*/ 1224720 w 1224953"/>
                    <a:gd name="connsiteY0" fmla="*/ 90559 h 234575"/>
                    <a:gd name="connsiteX1" fmla="*/ 1163959 w 1224953"/>
                    <a:gd name="connsiteY1" fmla="*/ 152841 h 234575"/>
                    <a:gd name="connsiteX2" fmla="*/ 683686 w 1224953"/>
                    <a:gd name="connsiteY2" fmla="*/ 233602 h 234575"/>
                    <a:gd name="connsiteX3" fmla="*/ 505107 w 1224953"/>
                    <a:gd name="connsiteY3" fmla="*/ 232335 h 234575"/>
                    <a:gd name="connsiteX4" fmla="*/ 136736 w 1224953"/>
                    <a:gd name="connsiteY4" fmla="*/ 0 h 234575"/>
                    <a:gd name="connsiteX0" fmla="*/ 1238313 w 1238546"/>
                    <a:gd name="connsiteY0" fmla="*/ 90559 h 234575"/>
                    <a:gd name="connsiteX1" fmla="*/ 1177552 w 1238546"/>
                    <a:gd name="connsiteY1" fmla="*/ 152841 h 234575"/>
                    <a:gd name="connsiteX2" fmla="*/ 697279 w 1238546"/>
                    <a:gd name="connsiteY2" fmla="*/ 233602 h 234575"/>
                    <a:gd name="connsiteX3" fmla="*/ 518700 w 1238546"/>
                    <a:gd name="connsiteY3" fmla="*/ 232335 h 234575"/>
                    <a:gd name="connsiteX4" fmla="*/ 12932 w 1238546"/>
                    <a:gd name="connsiteY4" fmla="*/ 100649 h 234575"/>
                    <a:gd name="connsiteX5" fmla="*/ 150329 w 1238546"/>
                    <a:gd name="connsiteY5" fmla="*/ 0 h 234575"/>
                    <a:gd name="connsiteX0" fmla="*/ 1238313 w 1238546"/>
                    <a:gd name="connsiteY0" fmla="*/ 90559 h 234575"/>
                    <a:gd name="connsiteX1" fmla="*/ 1177552 w 1238546"/>
                    <a:gd name="connsiteY1" fmla="*/ 152841 h 234575"/>
                    <a:gd name="connsiteX2" fmla="*/ 697279 w 1238546"/>
                    <a:gd name="connsiteY2" fmla="*/ 233602 h 234575"/>
                    <a:gd name="connsiteX3" fmla="*/ 518700 w 1238546"/>
                    <a:gd name="connsiteY3" fmla="*/ 232335 h 234575"/>
                    <a:gd name="connsiteX4" fmla="*/ 12932 w 1238546"/>
                    <a:gd name="connsiteY4" fmla="*/ 100649 h 234575"/>
                    <a:gd name="connsiteX5" fmla="*/ 150329 w 1238546"/>
                    <a:gd name="connsiteY5" fmla="*/ 0 h 234575"/>
                    <a:gd name="connsiteX0" fmla="*/ 1238313 w 1238546"/>
                    <a:gd name="connsiteY0" fmla="*/ 90559 h 234390"/>
                    <a:gd name="connsiteX1" fmla="*/ 1177552 w 1238546"/>
                    <a:gd name="connsiteY1" fmla="*/ 152841 h 234390"/>
                    <a:gd name="connsiteX2" fmla="*/ 697279 w 1238546"/>
                    <a:gd name="connsiteY2" fmla="*/ 233602 h 234390"/>
                    <a:gd name="connsiteX3" fmla="*/ 12932 w 1238546"/>
                    <a:gd name="connsiteY3" fmla="*/ 100649 h 234390"/>
                    <a:gd name="connsiteX4" fmla="*/ 150329 w 1238546"/>
                    <a:gd name="connsiteY4" fmla="*/ 0 h 234390"/>
                    <a:gd name="connsiteX0" fmla="*/ 1238313 w 1284260"/>
                    <a:gd name="connsiteY0" fmla="*/ 90559 h 152912"/>
                    <a:gd name="connsiteX1" fmla="*/ 1177552 w 1284260"/>
                    <a:gd name="connsiteY1" fmla="*/ 152841 h 152912"/>
                    <a:gd name="connsiteX2" fmla="*/ 12932 w 1284260"/>
                    <a:gd name="connsiteY2" fmla="*/ 100649 h 152912"/>
                    <a:gd name="connsiteX3" fmla="*/ 150329 w 1284260"/>
                    <a:gd name="connsiteY3" fmla="*/ 0 h 152912"/>
                    <a:gd name="connsiteX0" fmla="*/ 1238313 w 1284260"/>
                    <a:gd name="connsiteY0" fmla="*/ 90559 h 180075"/>
                    <a:gd name="connsiteX1" fmla="*/ 1177552 w 1284260"/>
                    <a:gd name="connsiteY1" fmla="*/ 152841 h 180075"/>
                    <a:gd name="connsiteX2" fmla="*/ 12932 w 1284260"/>
                    <a:gd name="connsiteY2" fmla="*/ 100649 h 180075"/>
                    <a:gd name="connsiteX3" fmla="*/ 150329 w 1284260"/>
                    <a:gd name="connsiteY3" fmla="*/ 0 h 180075"/>
                    <a:gd name="connsiteX0" fmla="*/ 1177552 w 1177552"/>
                    <a:gd name="connsiteY0" fmla="*/ 152841 h 180075"/>
                    <a:gd name="connsiteX1" fmla="*/ 12932 w 1177552"/>
                    <a:gd name="connsiteY1" fmla="*/ 100649 h 180075"/>
                    <a:gd name="connsiteX2" fmla="*/ 150329 w 1177552"/>
                    <a:gd name="connsiteY2" fmla="*/ 0 h 180075"/>
                    <a:gd name="connsiteX0" fmla="*/ 1164620 w 1164620"/>
                    <a:gd name="connsiteY0" fmla="*/ 52192 h 79426"/>
                    <a:gd name="connsiteX1" fmla="*/ 0 w 1164620"/>
                    <a:gd name="connsiteY1" fmla="*/ 0 h 79426"/>
                    <a:gd name="connsiteX0" fmla="*/ 1164620 w 1164620"/>
                    <a:gd name="connsiteY0" fmla="*/ 52192 h 113337"/>
                    <a:gd name="connsiteX1" fmla="*/ 0 w 1164620"/>
                    <a:gd name="connsiteY1" fmla="*/ 0 h 113337"/>
                    <a:gd name="connsiteX0" fmla="*/ 1162417 w 1162417"/>
                    <a:gd name="connsiteY0" fmla="*/ 41458 h 107168"/>
                    <a:gd name="connsiteX1" fmla="*/ 0 w 1162417"/>
                    <a:gd name="connsiteY1" fmla="*/ 0 h 107168"/>
                    <a:gd name="connsiteX0" fmla="*/ 1162417 w 1162417"/>
                    <a:gd name="connsiteY0" fmla="*/ 41458 h 120206"/>
                    <a:gd name="connsiteX1" fmla="*/ 0 w 1162417"/>
                    <a:gd name="connsiteY1" fmla="*/ 0 h 120206"/>
                    <a:gd name="connsiteX0" fmla="*/ 1163364 w 1163364"/>
                    <a:gd name="connsiteY0" fmla="*/ 41458 h 120956"/>
                    <a:gd name="connsiteX1" fmla="*/ 947 w 1163364"/>
                    <a:gd name="connsiteY1" fmla="*/ 0 h 120956"/>
                    <a:gd name="connsiteX0" fmla="*/ 1163413 w 1163413"/>
                    <a:gd name="connsiteY0" fmla="*/ 41458 h 136105"/>
                    <a:gd name="connsiteX1" fmla="*/ 996 w 1163413"/>
                    <a:gd name="connsiteY1" fmla="*/ 0 h 136105"/>
                    <a:gd name="connsiteX0" fmla="*/ 1216641 w 1216641"/>
                    <a:gd name="connsiteY0" fmla="*/ 11657 h 120981"/>
                    <a:gd name="connsiteX1" fmla="*/ 946 w 1216641"/>
                    <a:gd name="connsiteY1" fmla="*/ 0 h 120981"/>
                    <a:gd name="connsiteX0" fmla="*/ 1216474 w 1216519"/>
                    <a:gd name="connsiteY0" fmla="*/ 11657 h 139102"/>
                    <a:gd name="connsiteX1" fmla="*/ 779 w 1216519"/>
                    <a:gd name="connsiteY1" fmla="*/ 0 h 139102"/>
                    <a:gd name="connsiteX0" fmla="*/ 1227177 w 1227222"/>
                    <a:gd name="connsiteY0" fmla="*/ 10157 h 138316"/>
                    <a:gd name="connsiteX1" fmla="*/ 771 w 1227222"/>
                    <a:gd name="connsiteY1" fmla="*/ 0 h 138316"/>
                    <a:gd name="connsiteX0" fmla="*/ 1244879 w 1244923"/>
                    <a:gd name="connsiteY0" fmla="*/ 19953 h 143538"/>
                    <a:gd name="connsiteX1" fmla="*/ 762 w 1244923"/>
                    <a:gd name="connsiteY1" fmla="*/ 0 h 143538"/>
                    <a:gd name="connsiteX0" fmla="*/ 1244117 w 1244166"/>
                    <a:gd name="connsiteY0" fmla="*/ 19953 h 140610"/>
                    <a:gd name="connsiteX1" fmla="*/ 0 w 1244166"/>
                    <a:gd name="connsiteY1" fmla="*/ 0 h 140610"/>
                    <a:gd name="connsiteX0" fmla="*/ 1244117 w 1244117"/>
                    <a:gd name="connsiteY0" fmla="*/ 19953 h 137419"/>
                    <a:gd name="connsiteX1" fmla="*/ 0 w 1244117"/>
                    <a:gd name="connsiteY1" fmla="*/ 0 h 137419"/>
                    <a:gd name="connsiteX0" fmla="*/ 1243433 w 1243433"/>
                    <a:gd name="connsiteY0" fmla="*/ 35011 h 145883"/>
                    <a:gd name="connsiteX1" fmla="*/ 0 w 1243433"/>
                    <a:gd name="connsiteY1" fmla="*/ 0 h 145883"/>
                    <a:gd name="connsiteX0" fmla="*/ 1243433 w 1243433"/>
                    <a:gd name="connsiteY0" fmla="*/ 35011 h 144610"/>
                    <a:gd name="connsiteX1" fmla="*/ 0 w 1243433"/>
                    <a:gd name="connsiteY1" fmla="*/ 0 h 144610"/>
                    <a:gd name="connsiteX0" fmla="*/ 1252952 w 1252952"/>
                    <a:gd name="connsiteY0" fmla="*/ 30880 h 142250"/>
                    <a:gd name="connsiteX1" fmla="*/ 0 w 1252952"/>
                    <a:gd name="connsiteY1" fmla="*/ 0 h 142250"/>
                    <a:gd name="connsiteX0" fmla="*/ 1248056 w 1248056"/>
                    <a:gd name="connsiteY0" fmla="*/ 35958 h 145156"/>
                    <a:gd name="connsiteX1" fmla="*/ 0 w 1248056"/>
                    <a:gd name="connsiteY1" fmla="*/ 0 h 145156"/>
                    <a:gd name="connsiteX0" fmla="*/ 1248056 w 1248056"/>
                    <a:gd name="connsiteY0" fmla="*/ 35958 h 148340"/>
                    <a:gd name="connsiteX1" fmla="*/ 0 w 1248056"/>
                    <a:gd name="connsiteY1" fmla="*/ 0 h 148340"/>
                    <a:gd name="connsiteX0" fmla="*/ 1252077 w 1252077"/>
                    <a:gd name="connsiteY0" fmla="*/ 35478 h 148060"/>
                    <a:gd name="connsiteX1" fmla="*/ 0 w 1252077"/>
                    <a:gd name="connsiteY1" fmla="*/ 0 h 148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52077" h="148060">
                      <a:moveTo>
                        <a:pt x="1252077" y="35478"/>
                      </a:moveTo>
                      <a:cubicBezTo>
                        <a:pt x="1025722" y="210240"/>
                        <a:pt x="83833" y="168456"/>
                        <a:pt x="0" y="0"/>
                      </a:cubicBezTo>
                    </a:path>
                  </a:pathLst>
                </a:custGeom>
                <a:noFill/>
                <a:ln w="57150">
                  <a:solidFill>
                    <a:srgbClr val="002896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92" name="Rechteck 191"/>
            <p:cNvSpPr/>
            <p:nvPr/>
          </p:nvSpPr>
          <p:spPr>
            <a:xfrm>
              <a:off x="2279576" y="1927654"/>
              <a:ext cx="1800200" cy="394516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0000"/>
                  </a:schemeClr>
                </a:gs>
                <a:gs pos="75000">
                  <a:srgbClr val="FFFFFF">
                    <a:alpha val="80000"/>
                  </a:srgbClr>
                </a:gs>
                <a:gs pos="25000">
                  <a:schemeClr val="bg1">
                    <a:alpha val="8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3" name="Kreis 10"/>
            <p:cNvSpPr/>
            <p:nvPr/>
          </p:nvSpPr>
          <p:spPr>
            <a:xfrm rot="10626983" flipH="1">
              <a:off x="2100610" y="2312886"/>
              <a:ext cx="1636621" cy="1096891"/>
            </a:xfrm>
            <a:custGeom>
              <a:avLst/>
              <a:gdLst>
                <a:gd name="connsiteX0" fmla="*/ 1224136 w 1224136"/>
                <a:gd name="connsiteY0" fmla="*/ 144016 h 288032"/>
                <a:gd name="connsiteX1" fmla="*/ 683102 w 1224136"/>
                <a:gd name="connsiteY1" fmla="*/ 287059 h 288032"/>
                <a:gd name="connsiteX2" fmla="*/ 504523 w 1224136"/>
                <a:gd name="connsiteY2" fmla="*/ 285792 h 288032"/>
                <a:gd name="connsiteX3" fmla="*/ 136152 w 1224136"/>
                <a:gd name="connsiteY3" fmla="*/ 53457 h 288032"/>
                <a:gd name="connsiteX4" fmla="*/ 612068 w 1224136"/>
                <a:gd name="connsiteY4" fmla="*/ 144016 h 288032"/>
                <a:gd name="connsiteX5" fmla="*/ 1224136 w 1224136"/>
                <a:gd name="connsiteY5" fmla="*/ 144016 h 288032"/>
                <a:gd name="connsiteX0" fmla="*/ 612652 w 1224720"/>
                <a:gd name="connsiteY0" fmla="*/ 90559 h 234575"/>
                <a:gd name="connsiteX1" fmla="*/ 1224720 w 1224720"/>
                <a:gd name="connsiteY1" fmla="*/ 90559 h 234575"/>
                <a:gd name="connsiteX2" fmla="*/ 683686 w 1224720"/>
                <a:gd name="connsiteY2" fmla="*/ 233602 h 234575"/>
                <a:gd name="connsiteX3" fmla="*/ 505107 w 1224720"/>
                <a:gd name="connsiteY3" fmla="*/ 232335 h 234575"/>
                <a:gd name="connsiteX4" fmla="*/ 136736 w 1224720"/>
                <a:gd name="connsiteY4" fmla="*/ 0 h 234575"/>
                <a:gd name="connsiteX5" fmla="*/ 704092 w 1224720"/>
                <a:gd name="connsiteY5" fmla="*/ 181999 h 234575"/>
                <a:gd name="connsiteX0" fmla="*/ 1224720 w 1224720"/>
                <a:gd name="connsiteY0" fmla="*/ 90559 h 234575"/>
                <a:gd name="connsiteX1" fmla="*/ 683686 w 1224720"/>
                <a:gd name="connsiteY1" fmla="*/ 233602 h 234575"/>
                <a:gd name="connsiteX2" fmla="*/ 505107 w 1224720"/>
                <a:gd name="connsiteY2" fmla="*/ 232335 h 234575"/>
                <a:gd name="connsiteX3" fmla="*/ 136736 w 1224720"/>
                <a:gd name="connsiteY3" fmla="*/ 0 h 234575"/>
                <a:gd name="connsiteX4" fmla="*/ 704092 w 1224720"/>
                <a:gd name="connsiteY4" fmla="*/ 181999 h 234575"/>
                <a:gd name="connsiteX0" fmla="*/ 1224720 w 1224720"/>
                <a:gd name="connsiteY0" fmla="*/ 90559 h 234575"/>
                <a:gd name="connsiteX1" fmla="*/ 683686 w 1224720"/>
                <a:gd name="connsiteY1" fmla="*/ 233602 h 234575"/>
                <a:gd name="connsiteX2" fmla="*/ 505107 w 1224720"/>
                <a:gd name="connsiteY2" fmla="*/ 232335 h 234575"/>
                <a:gd name="connsiteX3" fmla="*/ 136736 w 1224720"/>
                <a:gd name="connsiteY3" fmla="*/ 0 h 234575"/>
                <a:gd name="connsiteX0" fmla="*/ 1224720 w 1224953"/>
                <a:gd name="connsiteY0" fmla="*/ 90559 h 234575"/>
                <a:gd name="connsiteX1" fmla="*/ 1163959 w 1224953"/>
                <a:gd name="connsiteY1" fmla="*/ 152841 h 234575"/>
                <a:gd name="connsiteX2" fmla="*/ 683686 w 1224953"/>
                <a:gd name="connsiteY2" fmla="*/ 233602 h 234575"/>
                <a:gd name="connsiteX3" fmla="*/ 505107 w 1224953"/>
                <a:gd name="connsiteY3" fmla="*/ 232335 h 234575"/>
                <a:gd name="connsiteX4" fmla="*/ 136736 w 1224953"/>
                <a:gd name="connsiteY4" fmla="*/ 0 h 234575"/>
                <a:gd name="connsiteX0" fmla="*/ 1238313 w 1238546"/>
                <a:gd name="connsiteY0" fmla="*/ 90559 h 234575"/>
                <a:gd name="connsiteX1" fmla="*/ 1177552 w 1238546"/>
                <a:gd name="connsiteY1" fmla="*/ 152841 h 234575"/>
                <a:gd name="connsiteX2" fmla="*/ 697279 w 1238546"/>
                <a:gd name="connsiteY2" fmla="*/ 233602 h 234575"/>
                <a:gd name="connsiteX3" fmla="*/ 518700 w 1238546"/>
                <a:gd name="connsiteY3" fmla="*/ 232335 h 234575"/>
                <a:gd name="connsiteX4" fmla="*/ 12932 w 1238546"/>
                <a:gd name="connsiteY4" fmla="*/ 100649 h 234575"/>
                <a:gd name="connsiteX5" fmla="*/ 150329 w 1238546"/>
                <a:gd name="connsiteY5" fmla="*/ 0 h 234575"/>
                <a:gd name="connsiteX0" fmla="*/ 1238313 w 1238546"/>
                <a:gd name="connsiteY0" fmla="*/ 90559 h 234575"/>
                <a:gd name="connsiteX1" fmla="*/ 1177552 w 1238546"/>
                <a:gd name="connsiteY1" fmla="*/ 152841 h 234575"/>
                <a:gd name="connsiteX2" fmla="*/ 697279 w 1238546"/>
                <a:gd name="connsiteY2" fmla="*/ 233602 h 234575"/>
                <a:gd name="connsiteX3" fmla="*/ 518700 w 1238546"/>
                <a:gd name="connsiteY3" fmla="*/ 232335 h 234575"/>
                <a:gd name="connsiteX4" fmla="*/ 12932 w 1238546"/>
                <a:gd name="connsiteY4" fmla="*/ 100649 h 234575"/>
                <a:gd name="connsiteX5" fmla="*/ 150329 w 1238546"/>
                <a:gd name="connsiteY5" fmla="*/ 0 h 234575"/>
                <a:gd name="connsiteX0" fmla="*/ 1238313 w 1238546"/>
                <a:gd name="connsiteY0" fmla="*/ 90559 h 234390"/>
                <a:gd name="connsiteX1" fmla="*/ 1177552 w 1238546"/>
                <a:gd name="connsiteY1" fmla="*/ 152841 h 234390"/>
                <a:gd name="connsiteX2" fmla="*/ 697279 w 1238546"/>
                <a:gd name="connsiteY2" fmla="*/ 233602 h 234390"/>
                <a:gd name="connsiteX3" fmla="*/ 12932 w 1238546"/>
                <a:gd name="connsiteY3" fmla="*/ 100649 h 234390"/>
                <a:gd name="connsiteX4" fmla="*/ 150329 w 1238546"/>
                <a:gd name="connsiteY4" fmla="*/ 0 h 234390"/>
                <a:gd name="connsiteX0" fmla="*/ 1238313 w 1284260"/>
                <a:gd name="connsiteY0" fmla="*/ 90559 h 152912"/>
                <a:gd name="connsiteX1" fmla="*/ 1177552 w 1284260"/>
                <a:gd name="connsiteY1" fmla="*/ 152841 h 152912"/>
                <a:gd name="connsiteX2" fmla="*/ 12932 w 1284260"/>
                <a:gd name="connsiteY2" fmla="*/ 100649 h 152912"/>
                <a:gd name="connsiteX3" fmla="*/ 150329 w 1284260"/>
                <a:gd name="connsiteY3" fmla="*/ 0 h 152912"/>
                <a:gd name="connsiteX0" fmla="*/ 1238313 w 1284260"/>
                <a:gd name="connsiteY0" fmla="*/ 90559 h 180075"/>
                <a:gd name="connsiteX1" fmla="*/ 1177552 w 1284260"/>
                <a:gd name="connsiteY1" fmla="*/ 152841 h 180075"/>
                <a:gd name="connsiteX2" fmla="*/ 12932 w 1284260"/>
                <a:gd name="connsiteY2" fmla="*/ 100649 h 180075"/>
                <a:gd name="connsiteX3" fmla="*/ 150329 w 1284260"/>
                <a:gd name="connsiteY3" fmla="*/ 0 h 180075"/>
                <a:gd name="connsiteX0" fmla="*/ 1177552 w 1177552"/>
                <a:gd name="connsiteY0" fmla="*/ 152841 h 180075"/>
                <a:gd name="connsiteX1" fmla="*/ 12932 w 1177552"/>
                <a:gd name="connsiteY1" fmla="*/ 100649 h 180075"/>
                <a:gd name="connsiteX2" fmla="*/ 150329 w 1177552"/>
                <a:gd name="connsiteY2" fmla="*/ 0 h 180075"/>
                <a:gd name="connsiteX0" fmla="*/ 1164620 w 1164620"/>
                <a:gd name="connsiteY0" fmla="*/ 52192 h 79426"/>
                <a:gd name="connsiteX1" fmla="*/ 0 w 1164620"/>
                <a:gd name="connsiteY1" fmla="*/ 0 h 79426"/>
                <a:gd name="connsiteX0" fmla="*/ 1164620 w 1164620"/>
                <a:gd name="connsiteY0" fmla="*/ 52192 h 113337"/>
                <a:gd name="connsiteX1" fmla="*/ 0 w 1164620"/>
                <a:gd name="connsiteY1" fmla="*/ 0 h 113337"/>
                <a:gd name="connsiteX0" fmla="*/ 1162417 w 1162417"/>
                <a:gd name="connsiteY0" fmla="*/ 41458 h 107168"/>
                <a:gd name="connsiteX1" fmla="*/ 0 w 1162417"/>
                <a:gd name="connsiteY1" fmla="*/ 0 h 107168"/>
                <a:gd name="connsiteX0" fmla="*/ 1162417 w 1162417"/>
                <a:gd name="connsiteY0" fmla="*/ 41458 h 120206"/>
                <a:gd name="connsiteX1" fmla="*/ 0 w 1162417"/>
                <a:gd name="connsiteY1" fmla="*/ 0 h 120206"/>
                <a:gd name="connsiteX0" fmla="*/ 1163364 w 1163364"/>
                <a:gd name="connsiteY0" fmla="*/ 41458 h 120956"/>
                <a:gd name="connsiteX1" fmla="*/ 947 w 1163364"/>
                <a:gd name="connsiteY1" fmla="*/ 0 h 120956"/>
                <a:gd name="connsiteX0" fmla="*/ 1163413 w 1163413"/>
                <a:gd name="connsiteY0" fmla="*/ 41458 h 136105"/>
                <a:gd name="connsiteX1" fmla="*/ 996 w 1163413"/>
                <a:gd name="connsiteY1" fmla="*/ 0 h 136105"/>
                <a:gd name="connsiteX0" fmla="*/ 1216641 w 1216641"/>
                <a:gd name="connsiteY0" fmla="*/ 11657 h 120981"/>
                <a:gd name="connsiteX1" fmla="*/ 946 w 1216641"/>
                <a:gd name="connsiteY1" fmla="*/ 0 h 120981"/>
                <a:gd name="connsiteX0" fmla="*/ 1216474 w 1216519"/>
                <a:gd name="connsiteY0" fmla="*/ 11657 h 139102"/>
                <a:gd name="connsiteX1" fmla="*/ 779 w 1216519"/>
                <a:gd name="connsiteY1" fmla="*/ 0 h 139102"/>
                <a:gd name="connsiteX0" fmla="*/ 1216474 w 1216474"/>
                <a:gd name="connsiteY0" fmla="*/ 11657 h 164782"/>
                <a:gd name="connsiteX1" fmla="*/ 638291 w 1216474"/>
                <a:gd name="connsiteY1" fmla="*/ 138638 h 164782"/>
                <a:gd name="connsiteX2" fmla="*/ 779 w 1216474"/>
                <a:gd name="connsiteY2" fmla="*/ 0 h 164782"/>
                <a:gd name="connsiteX0" fmla="*/ 596100 w 794299"/>
                <a:gd name="connsiteY0" fmla="*/ 11484 h 164782"/>
                <a:gd name="connsiteX1" fmla="*/ 638291 w 794299"/>
                <a:gd name="connsiteY1" fmla="*/ 138638 h 164782"/>
                <a:gd name="connsiteX2" fmla="*/ 779 w 794299"/>
                <a:gd name="connsiteY2" fmla="*/ 0 h 164782"/>
                <a:gd name="connsiteX0" fmla="*/ 597294 w 639485"/>
                <a:gd name="connsiteY0" fmla="*/ 11484 h 143134"/>
                <a:gd name="connsiteX1" fmla="*/ 639485 w 639485"/>
                <a:gd name="connsiteY1" fmla="*/ 138638 h 143134"/>
                <a:gd name="connsiteX2" fmla="*/ 1973 w 639485"/>
                <a:gd name="connsiteY2" fmla="*/ 0 h 143134"/>
                <a:gd name="connsiteX0" fmla="*/ 595364 w 637555"/>
                <a:gd name="connsiteY0" fmla="*/ 11484 h 138725"/>
                <a:gd name="connsiteX1" fmla="*/ 637555 w 637555"/>
                <a:gd name="connsiteY1" fmla="*/ 138638 h 138725"/>
                <a:gd name="connsiteX2" fmla="*/ 43 w 637555"/>
                <a:gd name="connsiteY2" fmla="*/ 0 h 138725"/>
                <a:gd name="connsiteX0" fmla="*/ 594800 w 636991"/>
                <a:gd name="connsiteY0" fmla="*/ 2621 h 129883"/>
                <a:gd name="connsiteX1" fmla="*/ 636991 w 636991"/>
                <a:gd name="connsiteY1" fmla="*/ 129775 h 129883"/>
                <a:gd name="connsiteX2" fmla="*/ 43 w 636991"/>
                <a:gd name="connsiteY2" fmla="*/ 0 h 129883"/>
                <a:gd name="connsiteX0" fmla="*/ 594800 w 633756"/>
                <a:gd name="connsiteY0" fmla="*/ 2621 h 101404"/>
                <a:gd name="connsiteX1" fmla="*/ 633756 w 633756"/>
                <a:gd name="connsiteY1" fmla="*/ 101030 h 101404"/>
                <a:gd name="connsiteX2" fmla="*/ 43 w 633756"/>
                <a:gd name="connsiteY2" fmla="*/ 0 h 101404"/>
                <a:gd name="connsiteX0" fmla="*/ 594789 w 633745"/>
                <a:gd name="connsiteY0" fmla="*/ 2621 h 134667"/>
                <a:gd name="connsiteX1" fmla="*/ 633745 w 633745"/>
                <a:gd name="connsiteY1" fmla="*/ 101030 h 134667"/>
                <a:gd name="connsiteX2" fmla="*/ 32 w 633745"/>
                <a:gd name="connsiteY2" fmla="*/ 0 h 134667"/>
                <a:gd name="connsiteX0" fmla="*/ 617708 w 633745"/>
                <a:gd name="connsiteY0" fmla="*/ 53903 h 134667"/>
                <a:gd name="connsiteX1" fmla="*/ 633745 w 633745"/>
                <a:gd name="connsiteY1" fmla="*/ 101030 h 134667"/>
                <a:gd name="connsiteX2" fmla="*/ 32 w 633745"/>
                <a:gd name="connsiteY2" fmla="*/ 0 h 134667"/>
                <a:gd name="connsiteX0" fmla="*/ 556324 w 633745"/>
                <a:gd name="connsiteY0" fmla="*/ 0 h 184929"/>
                <a:gd name="connsiteX1" fmla="*/ 633745 w 633745"/>
                <a:gd name="connsiteY1" fmla="*/ 151292 h 184929"/>
                <a:gd name="connsiteX2" fmla="*/ 32 w 633745"/>
                <a:gd name="connsiteY2" fmla="*/ 50262 h 184929"/>
                <a:gd name="connsiteX0" fmla="*/ 556324 w 633745"/>
                <a:gd name="connsiteY0" fmla="*/ 0 h 184929"/>
                <a:gd name="connsiteX1" fmla="*/ 598211 w 633745"/>
                <a:gd name="connsiteY1" fmla="*/ 82857 h 184929"/>
                <a:gd name="connsiteX2" fmla="*/ 633745 w 633745"/>
                <a:gd name="connsiteY2" fmla="*/ 151292 h 184929"/>
                <a:gd name="connsiteX3" fmla="*/ 32 w 633745"/>
                <a:gd name="connsiteY3" fmla="*/ 50262 h 184929"/>
                <a:gd name="connsiteX0" fmla="*/ 780453 w 780453"/>
                <a:gd name="connsiteY0" fmla="*/ 405009 h 405009"/>
                <a:gd name="connsiteX1" fmla="*/ 598211 w 780453"/>
                <a:gd name="connsiteY1" fmla="*/ 32595 h 405009"/>
                <a:gd name="connsiteX2" fmla="*/ 633745 w 780453"/>
                <a:gd name="connsiteY2" fmla="*/ 101030 h 405009"/>
                <a:gd name="connsiteX3" fmla="*/ 32 w 780453"/>
                <a:gd name="connsiteY3" fmla="*/ 0 h 405009"/>
                <a:gd name="connsiteX0" fmla="*/ 780453 w 780453"/>
                <a:gd name="connsiteY0" fmla="*/ 405009 h 405009"/>
                <a:gd name="connsiteX1" fmla="*/ 598211 w 780453"/>
                <a:gd name="connsiteY1" fmla="*/ 32595 h 405009"/>
                <a:gd name="connsiteX2" fmla="*/ 633745 w 780453"/>
                <a:gd name="connsiteY2" fmla="*/ 101030 h 405009"/>
                <a:gd name="connsiteX3" fmla="*/ 32 w 780453"/>
                <a:gd name="connsiteY3" fmla="*/ 0 h 405009"/>
                <a:gd name="connsiteX0" fmla="*/ 780453 w 780453"/>
                <a:gd name="connsiteY0" fmla="*/ 405009 h 405009"/>
                <a:gd name="connsiteX1" fmla="*/ 598211 w 780453"/>
                <a:gd name="connsiteY1" fmla="*/ 32595 h 405009"/>
                <a:gd name="connsiteX2" fmla="*/ 633745 w 780453"/>
                <a:gd name="connsiteY2" fmla="*/ 101030 h 405009"/>
                <a:gd name="connsiteX3" fmla="*/ 32 w 780453"/>
                <a:gd name="connsiteY3" fmla="*/ 0 h 405009"/>
                <a:gd name="connsiteX0" fmla="*/ 780453 w 780453"/>
                <a:gd name="connsiteY0" fmla="*/ 405009 h 405009"/>
                <a:gd name="connsiteX1" fmla="*/ 598211 w 780453"/>
                <a:gd name="connsiteY1" fmla="*/ 32595 h 405009"/>
                <a:gd name="connsiteX2" fmla="*/ 633745 w 780453"/>
                <a:gd name="connsiteY2" fmla="*/ 101030 h 405009"/>
                <a:gd name="connsiteX3" fmla="*/ 32 w 780453"/>
                <a:gd name="connsiteY3" fmla="*/ 0 h 405009"/>
                <a:gd name="connsiteX0" fmla="*/ 780453 w 780453"/>
                <a:gd name="connsiteY0" fmla="*/ 437387 h 437387"/>
                <a:gd name="connsiteX1" fmla="*/ 612324 w 780453"/>
                <a:gd name="connsiteY1" fmla="*/ 0 h 437387"/>
                <a:gd name="connsiteX2" fmla="*/ 633745 w 780453"/>
                <a:gd name="connsiteY2" fmla="*/ 133408 h 437387"/>
                <a:gd name="connsiteX3" fmla="*/ 32 w 780453"/>
                <a:gd name="connsiteY3" fmla="*/ 32378 h 437387"/>
                <a:gd name="connsiteX0" fmla="*/ 780453 w 780453"/>
                <a:gd name="connsiteY0" fmla="*/ 437387 h 437387"/>
                <a:gd name="connsiteX1" fmla="*/ 612324 w 780453"/>
                <a:gd name="connsiteY1" fmla="*/ 0 h 437387"/>
                <a:gd name="connsiteX2" fmla="*/ 608095 w 780453"/>
                <a:gd name="connsiteY2" fmla="*/ 83346 h 437387"/>
                <a:gd name="connsiteX3" fmla="*/ 32 w 780453"/>
                <a:gd name="connsiteY3" fmla="*/ 32378 h 437387"/>
                <a:gd name="connsiteX0" fmla="*/ 780450 w 780450"/>
                <a:gd name="connsiteY0" fmla="*/ 437387 h 437387"/>
                <a:gd name="connsiteX1" fmla="*/ 612321 w 780450"/>
                <a:gd name="connsiteY1" fmla="*/ 0 h 437387"/>
                <a:gd name="connsiteX2" fmla="*/ 608092 w 780450"/>
                <a:gd name="connsiteY2" fmla="*/ 83346 h 437387"/>
                <a:gd name="connsiteX3" fmla="*/ 29 w 780450"/>
                <a:gd name="connsiteY3" fmla="*/ 32378 h 437387"/>
                <a:gd name="connsiteX0" fmla="*/ 780450 w 780450"/>
                <a:gd name="connsiteY0" fmla="*/ 438307 h 438307"/>
                <a:gd name="connsiteX1" fmla="*/ 612321 w 780450"/>
                <a:gd name="connsiteY1" fmla="*/ 920 h 438307"/>
                <a:gd name="connsiteX2" fmla="*/ 608092 w 780450"/>
                <a:gd name="connsiteY2" fmla="*/ 84266 h 438307"/>
                <a:gd name="connsiteX3" fmla="*/ 29 w 780450"/>
                <a:gd name="connsiteY3" fmla="*/ 33298 h 438307"/>
                <a:gd name="connsiteX0" fmla="*/ 780450 w 780450"/>
                <a:gd name="connsiteY0" fmla="*/ 411732 h 411732"/>
                <a:gd name="connsiteX1" fmla="*/ 685642 w 780450"/>
                <a:gd name="connsiteY1" fmla="*/ 1408 h 411732"/>
                <a:gd name="connsiteX2" fmla="*/ 608092 w 780450"/>
                <a:gd name="connsiteY2" fmla="*/ 57691 h 411732"/>
                <a:gd name="connsiteX3" fmla="*/ 29 w 780450"/>
                <a:gd name="connsiteY3" fmla="*/ 6723 h 411732"/>
                <a:gd name="connsiteX0" fmla="*/ 780450 w 780450"/>
                <a:gd name="connsiteY0" fmla="*/ 432411 h 432411"/>
                <a:gd name="connsiteX1" fmla="*/ 685642 w 780450"/>
                <a:gd name="connsiteY1" fmla="*/ 22087 h 432411"/>
                <a:gd name="connsiteX2" fmla="*/ 608092 w 780450"/>
                <a:gd name="connsiteY2" fmla="*/ 78370 h 432411"/>
                <a:gd name="connsiteX3" fmla="*/ 29 w 780450"/>
                <a:gd name="connsiteY3" fmla="*/ 27402 h 432411"/>
                <a:gd name="connsiteX0" fmla="*/ 780450 w 780450"/>
                <a:gd name="connsiteY0" fmla="*/ 432411 h 432411"/>
                <a:gd name="connsiteX1" fmla="*/ 685642 w 780450"/>
                <a:gd name="connsiteY1" fmla="*/ 22087 h 432411"/>
                <a:gd name="connsiteX2" fmla="*/ 608092 w 780450"/>
                <a:gd name="connsiteY2" fmla="*/ 78370 h 432411"/>
                <a:gd name="connsiteX3" fmla="*/ 29 w 780450"/>
                <a:gd name="connsiteY3" fmla="*/ 27402 h 432411"/>
                <a:gd name="connsiteX0" fmla="*/ 780450 w 782713"/>
                <a:gd name="connsiteY0" fmla="*/ 405009 h 405009"/>
                <a:gd name="connsiteX1" fmla="*/ 734706 w 782713"/>
                <a:gd name="connsiteY1" fmla="*/ 103783 h 405009"/>
                <a:gd name="connsiteX2" fmla="*/ 608092 w 782713"/>
                <a:gd name="connsiteY2" fmla="*/ 50968 h 405009"/>
                <a:gd name="connsiteX3" fmla="*/ 29 w 782713"/>
                <a:gd name="connsiteY3" fmla="*/ 0 h 405009"/>
                <a:gd name="connsiteX0" fmla="*/ 780450 w 780450"/>
                <a:gd name="connsiteY0" fmla="*/ 413177 h 413177"/>
                <a:gd name="connsiteX1" fmla="*/ 734706 w 780450"/>
                <a:gd name="connsiteY1" fmla="*/ 111951 h 413177"/>
                <a:gd name="connsiteX2" fmla="*/ 608092 w 780450"/>
                <a:gd name="connsiteY2" fmla="*/ 59136 h 413177"/>
                <a:gd name="connsiteX3" fmla="*/ 29 w 780450"/>
                <a:gd name="connsiteY3" fmla="*/ 8168 h 413177"/>
                <a:gd name="connsiteX0" fmla="*/ 780449 w 780449"/>
                <a:gd name="connsiteY0" fmla="*/ 413177 h 413177"/>
                <a:gd name="connsiteX1" fmla="*/ 734705 w 780449"/>
                <a:gd name="connsiteY1" fmla="*/ 111951 h 413177"/>
                <a:gd name="connsiteX2" fmla="*/ 608091 w 780449"/>
                <a:gd name="connsiteY2" fmla="*/ 59136 h 413177"/>
                <a:gd name="connsiteX3" fmla="*/ 28 w 780449"/>
                <a:gd name="connsiteY3" fmla="*/ 8168 h 413177"/>
                <a:gd name="connsiteX0" fmla="*/ 780449 w 780449"/>
                <a:gd name="connsiteY0" fmla="*/ 427111 h 427111"/>
                <a:gd name="connsiteX1" fmla="*/ 734705 w 780449"/>
                <a:gd name="connsiteY1" fmla="*/ 125885 h 427111"/>
                <a:gd name="connsiteX2" fmla="*/ 608091 w 780449"/>
                <a:gd name="connsiteY2" fmla="*/ 73070 h 427111"/>
                <a:gd name="connsiteX3" fmla="*/ 28 w 780449"/>
                <a:gd name="connsiteY3" fmla="*/ 22102 h 427111"/>
                <a:gd name="connsiteX0" fmla="*/ 780449 w 784850"/>
                <a:gd name="connsiteY0" fmla="*/ 427111 h 427111"/>
                <a:gd name="connsiteX1" fmla="*/ 734705 w 784850"/>
                <a:gd name="connsiteY1" fmla="*/ 125885 h 427111"/>
                <a:gd name="connsiteX2" fmla="*/ 608091 w 784850"/>
                <a:gd name="connsiteY2" fmla="*/ 73070 h 427111"/>
                <a:gd name="connsiteX3" fmla="*/ 28 w 784850"/>
                <a:gd name="connsiteY3" fmla="*/ 22102 h 427111"/>
                <a:gd name="connsiteX0" fmla="*/ 780449 w 780449"/>
                <a:gd name="connsiteY0" fmla="*/ 430410 h 430410"/>
                <a:gd name="connsiteX1" fmla="*/ 734705 w 780449"/>
                <a:gd name="connsiteY1" fmla="*/ 129184 h 430410"/>
                <a:gd name="connsiteX2" fmla="*/ 608091 w 780449"/>
                <a:gd name="connsiteY2" fmla="*/ 76369 h 430410"/>
                <a:gd name="connsiteX3" fmla="*/ 28 w 780449"/>
                <a:gd name="connsiteY3" fmla="*/ 25401 h 430410"/>
                <a:gd name="connsiteX0" fmla="*/ 780449 w 780449"/>
                <a:gd name="connsiteY0" fmla="*/ 430410 h 430410"/>
                <a:gd name="connsiteX1" fmla="*/ 734705 w 780449"/>
                <a:gd name="connsiteY1" fmla="*/ 129184 h 430410"/>
                <a:gd name="connsiteX2" fmla="*/ 608091 w 780449"/>
                <a:gd name="connsiteY2" fmla="*/ 76369 h 430410"/>
                <a:gd name="connsiteX3" fmla="*/ 28 w 780449"/>
                <a:gd name="connsiteY3" fmla="*/ 25401 h 430410"/>
                <a:gd name="connsiteX0" fmla="*/ 742359 w 742742"/>
                <a:gd name="connsiteY0" fmla="*/ 402084 h 402084"/>
                <a:gd name="connsiteX1" fmla="*/ 734705 w 742742"/>
                <a:gd name="connsiteY1" fmla="*/ 103783 h 402084"/>
                <a:gd name="connsiteX2" fmla="*/ 608091 w 742742"/>
                <a:gd name="connsiteY2" fmla="*/ 50968 h 402084"/>
                <a:gd name="connsiteX3" fmla="*/ 28 w 742742"/>
                <a:gd name="connsiteY3" fmla="*/ 0 h 402084"/>
                <a:gd name="connsiteX0" fmla="*/ 742359 w 742359"/>
                <a:gd name="connsiteY0" fmla="*/ 402084 h 402084"/>
                <a:gd name="connsiteX1" fmla="*/ 734705 w 742359"/>
                <a:gd name="connsiteY1" fmla="*/ 103783 h 402084"/>
                <a:gd name="connsiteX2" fmla="*/ 608091 w 742359"/>
                <a:gd name="connsiteY2" fmla="*/ 50968 h 402084"/>
                <a:gd name="connsiteX3" fmla="*/ 28 w 742359"/>
                <a:gd name="connsiteY3" fmla="*/ 0 h 402084"/>
                <a:gd name="connsiteX0" fmla="*/ 754891 w 754891"/>
                <a:gd name="connsiteY0" fmla="*/ 400474 h 400474"/>
                <a:gd name="connsiteX1" fmla="*/ 734705 w 754891"/>
                <a:gd name="connsiteY1" fmla="*/ 103783 h 400474"/>
                <a:gd name="connsiteX2" fmla="*/ 608091 w 754891"/>
                <a:gd name="connsiteY2" fmla="*/ 50968 h 400474"/>
                <a:gd name="connsiteX3" fmla="*/ 28 w 754891"/>
                <a:gd name="connsiteY3" fmla="*/ 0 h 400474"/>
                <a:gd name="connsiteX0" fmla="*/ 754891 w 754891"/>
                <a:gd name="connsiteY0" fmla="*/ 400474 h 400474"/>
                <a:gd name="connsiteX1" fmla="*/ 734705 w 754891"/>
                <a:gd name="connsiteY1" fmla="*/ 103783 h 400474"/>
                <a:gd name="connsiteX2" fmla="*/ 608091 w 754891"/>
                <a:gd name="connsiteY2" fmla="*/ 50968 h 400474"/>
                <a:gd name="connsiteX3" fmla="*/ 28 w 754891"/>
                <a:gd name="connsiteY3" fmla="*/ 0 h 400474"/>
                <a:gd name="connsiteX0" fmla="*/ 754863 w 754863"/>
                <a:gd name="connsiteY0" fmla="*/ 400474 h 400474"/>
                <a:gd name="connsiteX1" fmla="*/ 734677 w 754863"/>
                <a:gd name="connsiteY1" fmla="*/ 103783 h 400474"/>
                <a:gd name="connsiteX2" fmla="*/ 608063 w 754863"/>
                <a:gd name="connsiteY2" fmla="*/ 50968 h 400474"/>
                <a:gd name="connsiteX3" fmla="*/ 0 w 754863"/>
                <a:gd name="connsiteY3" fmla="*/ 0 h 400474"/>
                <a:gd name="connsiteX0" fmla="*/ 755082 w 755082"/>
                <a:gd name="connsiteY0" fmla="*/ 400474 h 400474"/>
                <a:gd name="connsiteX1" fmla="*/ 734896 w 755082"/>
                <a:gd name="connsiteY1" fmla="*/ 103783 h 400474"/>
                <a:gd name="connsiteX2" fmla="*/ 608282 w 755082"/>
                <a:gd name="connsiteY2" fmla="*/ 50968 h 400474"/>
                <a:gd name="connsiteX3" fmla="*/ 219 w 755082"/>
                <a:gd name="connsiteY3" fmla="*/ 0 h 400474"/>
                <a:gd name="connsiteX0" fmla="*/ 755364 w 755364"/>
                <a:gd name="connsiteY0" fmla="*/ 400474 h 400474"/>
                <a:gd name="connsiteX1" fmla="*/ 735178 w 755364"/>
                <a:gd name="connsiteY1" fmla="*/ 103783 h 400474"/>
                <a:gd name="connsiteX2" fmla="*/ 608564 w 755364"/>
                <a:gd name="connsiteY2" fmla="*/ 50968 h 400474"/>
                <a:gd name="connsiteX3" fmla="*/ 501 w 755364"/>
                <a:gd name="connsiteY3" fmla="*/ 0 h 400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5364" h="400474">
                  <a:moveTo>
                    <a:pt x="755364" y="400474"/>
                  </a:moveTo>
                  <a:cubicBezTo>
                    <a:pt x="736606" y="230241"/>
                    <a:pt x="755334" y="226617"/>
                    <a:pt x="735178" y="103783"/>
                  </a:cubicBezTo>
                  <a:cubicBezTo>
                    <a:pt x="715022" y="-19051"/>
                    <a:pt x="581436" y="-13435"/>
                    <a:pt x="608564" y="50968"/>
                  </a:cubicBezTo>
                  <a:cubicBezTo>
                    <a:pt x="693532" y="177651"/>
                    <a:pt x="-21594" y="192627"/>
                    <a:pt x="501" y="0"/>
                  </a:cubicBezTo>
                </a:path>
              </a:pathLst>
            </a:custGeom>
            <a:noFill/>
            <a:ln w="57150">
              <a:solidFill>
                <a:srgbClr val="002896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grpSp>
          <p:nvGrpSpPr>
            <p:cNvPr id="194" name="Gruppieren 193"/>
            <p:cNvGrpSpPr/>
            <p:nvPr/>
          </p:nvGrpSpPr>
          <p:grpSpPr>
            <a:xfrm>
              <a:off x="2080806" y="3307340"/>
              <a:ext cx="2238871" cy="2365029"/>
              <a:chOff x="7985462" y="3224510"/>
              <a:chExt cx="2238871" cy="2365029"/>
            </a:xfrm>
          </p:grpSpPr>
          <p:sp>
            <p:nvSpPr>
              <p:cNvPr id="197" name="Kreis 10"/>
              <p:cNvSpPr/>
              <p:nvPr/>
            </p:nvSpPr>
            <p:spPr>
              <a:xfrm rot="768266" flipH="1">
                <a:off x="7985462" y="3989784"/>
                <a:ext cx="2238871" cy="815351"/>
              </a:xfrm>
              <a:custGeom>
                <a:avLst/>
                <a:gdLst>
                  <a:gd name="connsiteX0" fmla="*/ 1224136 w 1224136"/>
                  <a:gd name="connsiteY0" fmla="*/ 144016 h 288032"/>
                  <a:gd name="connsiteX1" fmla="*/ 683102 w 1224136"/>
                  <a:gd name="connsiteY1" fmla="*/ 287059 h 288032"/>
                  <a:gd name="connsiteX2" fmla="*/ 504523 w 1224136"/>
                  <a:gd name="connsiteY2" fmla="*/ 285792 h 288032"/>
                  <a:gd name="connsiteX3" fmla="*/ 136152 w 1224136"/>
                  <a:gd name="connsiteY3" fmla="*/ 53457 h 288032"/>
                  <a:gd name="connsiteX4" fmla="*/ 612068 w 1224136"/>
                  <a:gd name="connsiteY4" fmla="*/ 144016 h 288032"/>
                  <a:gd name="connsiteX5" fmla="*/ 1224136 w 1224136"/>
                  <a:gd name="connsiteY5" fmla="*/ 144016 h 288032"/>
                  <a:gd name="connsiteX0" fmla="*/ 612652 w 1224720"/>
                  <a:gd name="connsiteY0" fmla="*/ 90559 h 234575"/>
                  <a:gd name="connsiteX1" fmla="*/ 1224720 w 1224720"/>
                  <a:gd name="connsiteY1" fmla="*/ 90559 h 234575"/>
                  <a:gd name="connsiteX2" fmla="*/ 683686 w 1224720"/>
                  <a:gd name="connsiteY2" fmla="*/ 233602 h 234575"/>
                  <a:gd name="connsiteX3" fmla="*/ 505107 w 1224720"/>
                  <a:gd name="connsiteY3" fmla="*/ 232335 h 234575"/>
                  <a:gd name="connsiteX4" fmla="*/ 136736 w 1224720"/>
                  <a:gd name="connsiteY4" fmla="*/ 0 h 234575"/>
                  <a:gd name="connsiteX5" fmla="*/ 704092 w 1224720"/>
                  <a:gd name="connsiteY5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4" fmla="*/ 704092 w 1224720"/>
                  <a:gd name="connsiteY4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0" fmla="*/ 1174605 w 1174605"/>
                  <a:gd name="connsiteY0" fmla="*/ 90996 h 235012"/>
                  <a:gd name="connsiteX1" fmla="*/ 633571 w 1174605"/>
                  <a:gd name="connsiteY1" fmla="*/ 234039 h 235012"/>
                  <a:gd name="connsiteX2" fmla="*/ 454992 w 1174605"/>
                  <a:gd name="connsiteY2" fmla="*/ 232772 h 235012"/>
                  <a:gd name="connsiteX3" fmla="*/ 17497 w 1174605"/>
                  <a:gd name="connsiteY3" fmla="*/ 25797 h 235012"/>
                  <a:gd name="connsiteX4" fmla="*/ 86621 w 1174605"/>
                  <a:gd name="connsiteY4" fmla="*/ 437 h 235012"/>
                  <a:gd name="connsiteX0" fmla="*/ 1204213 w 1204213"/>
                  <a:gd name="connsiteY0" fmla="*/ 90996 h 235012"/>
                  <a:gd name="connsiteX1" fmla="*/ 663179 w 1204213"/>
                  <a:gd name="connsiteY1" fmla="*/ 234039 h 235012"/>
                  <a:gd name="connsiteX2" fmla="*/ 484600 w 1204213"/>
                  <a:gd name="connsiteY2" fmla="*/ 232772 h 235012"/>
                  <a:gd name="connsiteX3" fmla="*/ 47105 w 1204213"/>
                  <a:gd name="connsiteY3" fmla="*/ 25797 h 235012"/>
                  <a:gd name="connsiteX4" fmla="*/ 116229 w 1204213"/>
                  <a:gd name="connsiteY4" fmla="*/ 437 h 235012"/>
                  <a:gd name="connsiteX0" fmla="*/ 1204213 w 1204213"/>
                  <a:gd name="connsiteY0" fmla="*/ 90996 h 248916"/>
                  <a:gd name="connsiteX1" fmla="*/ 663179 w 1204213"/>
                  <a:gd name="connsiteY1" fmla="*/ 234039 h 248916"/>
                  <a:gd name="connsiteX2" fmla="*/ 484600 w 1204213"/>
                  <a:gd name="connsiteY2" fmla="*/ 232772 h 248916"/>
                  <a:gd name="connsiteX3" fmla="*/ 47105 w 1204213"/>
                  <a:gd name="connsiteY3" fmla="*/ 25797 h 248916"/>
                  <a:gd name="connsiteX4" fmla="*/ 116229 w 1204213"/>
                  <a:gd name="connsiteY4" fmla="*/ 437 h 248916"/>
                  <a:gd name="connsiteX0" fmla="*/ 1205896 w 1205896"/>
                  <a:gd name="connsiteY0" fmla="*/ 90996 h 236683"/>
                  <a:gd name="connsiteX1" fmla="*/ 664862 w 1205896"/>
                  <a:gd name="connsiteY1" fmla="*/ 234039 h 236683"/>
                  <a:gd name="connsiteX2" fmla="*/ 486283 w 1205896"/>
                  <a:gd name="connsiteY2" fmla="*/ 232772 h 236683"/>
                  <a:gd name="connsiteX3" fmla="*/ 48788 w 1205896"/>
                  <a:gd name="connsiteY3" fmla="*/ 25797 h 236683"/>
                  <a:gd name="connsiteX4" fmla="*/ 117912 w 1205896"/>
                  <a:gd name="connsiteY4" fmla="*/ 437 h 236683"/>
                  <a:gd name="connsiteX0" fmla="*/ 1205896 w 1205896"/>
                  <a:gd name="connsiteY0" fmla="*/ 90996 h 233449"/>
                  <a:gd name="connsiteX1" fmla="*/ 486283 w 1205896"/>
                  <a:gd name="connsiteY1" fmla="*/ 232772 h 233449"/>
                  <a:gd name="connsiteX2" fmla="*/ 48788 w 1205896"/>
                  <a:gd name="connsiteY2" fmla="*/ 25797 h 233449"/>
                  <a:gd name="connsiteX3" fmla="*/ 117912 w 1205896"/>
                  <a:gd name="connsiteY3" fmla="*/ 437 h 233449"/>
                  <a:gd name="connsiteX0" fmla="*/ 1205896 w 1205896"/>
                  <a:gd name="connsiteY0" fmla="*/ 90996 h 234905"/>
                  <a:gd name="connsiteX1" fmla="*/ 486283 w 1205896"/>
                  <a:gd name="connsiteY1" fmla="*/ 232772 h 234905"/>
                  <a:gd name="connsiteX2" fmla="*/ 48788 w 1205896"/>
                  <a:gd name="connsiteY2" fmla="*/ 25797 h 234905"/>
                  <a:gd name="connsiteX3" fmla="*/ 117912 w 1205896"/>
                  <a:gd name="connsiteY3" fmla="*/ 437 h 234905"/>
                  <a:gd name="connsiteX0" fmla="*/ 1205546 w 1205546"/>
                  <a:gd name="connsiteY0" fmla="*/ 90996 h 241875"/>
                  <a:gd name="connsiteX1" fmla="*/ 485933 w 1205546"/>
                  <a:gd name="connsiteY1" fmla="*/ 232772 h 241875"/>
                  <a:gd name="connsiteX2" fmla="*/ 48438 w 1205546"/>
                  <a:gd name="connsiteY2" fmla="*/ 25797 h 241875"/>
                  <a:gd name="connsiteX3" fmla="*/ 117562 w 1205546"/>
                  <a:gd name="connsiteY3" fmla="*/ 437 h 241875"/>
                  <a:gd name="connsiteX0" fmla="*/ 1174605 w 1174605"/>
                  <a:gd name="connsiteY0" fmla="*/ 90996 h 241875"/>
                  <a:gd name="connsiteX1" fmla="*/ 454992 w 1174605"/>
                  <a:gd name="connsiteY1" fmla="*/ 232772 h 241875"/>
                  <a:gd name="connsiteX2" fmla="*/ 17497 w 1174605"/>
                  <a:gd name="connsiteY2" fmla="*/ 25797 h 241875"/>
                  <a:gd name="connsiteX3" fmla="*/ 86621 w 1174605"/>
                  <a:gd name="connsiteY3" fmla="*/ 437 h 241875"/>
                  <a:gd name="connsiteX0" fmla="*/ 1174605 w 1174605"/>
                  <a:gd name="connsiteY0" fmla="*/ 90996 h 238857"/>
                  <a:gd name="connsiteX1" fmla="*/ 454992 w 1174605"/>
                  <a:gd name="connsiteY1" fmla="*/ 232772 h 238857"/>
                  <a:gd name="connsiteX2" fmla="*/ 17497 w 1174605"/>
                  <a:gd name="connsiteY2" fmla="*/ 25797 h 238857"/>
                  <a:gd name="connsiteX3" fmla="*/ 86621 w 1174605"/>
                  <a:gd name="connsiteY3" fmla="*/ 437 h 238857"/>
                  <a:gd name="connsiteX0" fmla="*/ 1174605 w 1174605"/>
                  <a:gd name="connsiteY0" fmla="*/ 90996 h 90996"/>
                  <a:gd name="connsiteX1" fmla="*/ 17497 w 1174605"/>
                  <a:gd name="connsiteY1" fmla="*/ 25797 h 90996"/>
                  <a:gd name="connsiteX2" fmla="*/ 86621 w 1174605"/>
                  <a:gd name="connsiteY2" fmla="*/ 437 h 90996"/>
                  <a:gd name="connsiteX0" fmla="*/ 1174605 w 1174605"/>
                  <a:gd name="connsiteY0" fmla="*/ 90996 h 207623"/>
                  <a:gd name="connsiteX1" fmla="*/ 17497 w 1174605"/>
                  <a:gd name="connsiteY1" fmla="*/ 25797 h 207623"/>
                  <a:gd name="connsiteX2" fmla="*/ 86621 w 1174605"/>
                  <a:gd name="connsiteY2" fmla="*/ 437 h 207623"/>
                  <a:gd name="connsiteX0" fmla="*/ 1174605 w 1174605"/>
                  <a:gd name="connsiteY0" fmla="*/ 90996 h 275939"/>
                  <a:gd name="connsiteX1" fmla="*/ 17497 w 1174605"/>
                  <a:gd name="connsiteY1" fmla="*/ 25797 h 275939"/>
                  <a:gd name="connsiteX2" fmla="*/ 86621 w 1174605"/>
                  <a:gd name="connsiteY2" fmla="*/ 437 h 275939"/>
                  <a:gd name="connsiteX0" fmla="*/ 1174605 w 1174605"/>
                  <a:gd name="connsiteY0" fmla="*/ 90996 h 246250"/>
                  <a:gd name="connsiteX1" fmla="*/ 17497 w 1174605"/>
                  <a:gd name="connsiteY1" fmla="*/ 25797 h 246250"/>
                  <a:gd name="connsiteX2" fmla="*/ 86621 w 1174605"/>
                  <a:gd name="connsiteY2" fmla="*/ 437 h 246250"/>
                  <a:gd name="connsiteX0" fmla="*/ 1161694 w 1161694"/>
                  <a:gd name="connsiteY0" fmla="*/ 65199 h 220453"/>
                  <a:gd name="connsiteX1" fmla="*/ 4586 w 1161694"/>
                  <a:gd name="connsiteY1" fmla="*/ 0 h 220453"/>
                  <a:gd name="connsiteX0" fmla="*/ 1120428 w 1120428"/>
                  <a:gd name="connsiteY0" fmla="*/ 98847 h 243387"/>
                  <a:gd name="connsiteX1" fmla="*/ 4746 w 1120428"/>
                  <a:gd name="connsiteY1" fmla="*/ 0 h 243387"/>
                  <a:gd name="connsiteX0" fmla="*/ 1159470 w 1159470"/>
                  <a:gd name="connsiteY0" fmla="*/ 98847 h 240112"/>
                  <a:gd name="connsiteX1" fmla="*/ 43788 w 1159470"/>
                  <a:gd name="connsiteY1" fmla="*/ 0 h 240112"/>
                  <a:gd name="connsiteX0" fmla="*/ 1178275 w 1178275"/>
                  <a:gd name="connsiteY0" fmla="*/ 98847 h 239117"/>
                  <a:gd name="connsiteX1" fmla="*/ 62593 w 1178275"/>
                  <a:gd name="connsiteY1" fmla="*/ 0 h 239117"/>
                  <a:gd name="connsiteX0" fmla="*/ 1172710 w 1172710"/>
                  <a:gd name="connsiteY0" fmla="*/ 98847 h 241052"/>
                  <a:gd name="connsiteX1" fmla="*/ 57028 w 1172710"/>
                  <a:gd name="connsiteY1" fmla="*/ 0 h 2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72710" h="241052">
                    <a:moveTo>
                      <a:pt x="1172710" y="98847"/>
                    </a:moveTo>
                    <a:cubicBezTo>
                      <a:pt x="1096957" y="385929"/>
                      <a:pt x="-295290" y="178491"/>
                      <a:pt x="57028" y="0"/>
                    </a:cubicBezTo>
                  </a:path>
                </a:pathLst>
              </a:custGeom>
              <a:noFill/>
              <a:ln w="57150">
                <a:solidFill>
                  <a:srgbClr val="00289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98" name="Kreis 10"/>
              <p:cNvSpPr/>
              <p:nvPr/>
            </p:nvSpPr>
            <p:spPr>
              <a:xfrm rot="768266" flipH="1">
                <a:off x="7985462" y="3224510"/>
                <a:ext cx="2238871" cy="815351"/>
              </a:xfrm>
              <a:custGeom>
                <a:avLst/>
                <a:gdLst>
                  <a:gd name="connsiteX0" fmla="*/ 1224136 w 1224136"/>
                  <a:gd name="connsiteY0" fmla="*/ 144016 h 288032"/>
                  <a:gd name="connsiteX1" fmla="*/ 683102 w 1224136"/>
                  <a:gd name="connsiteY1" fmla="*/ 287059 h 288032"/>
                  <a:gd name="connsiteX2" fmla="*/ 504523 w 1224136"/>
                  <a:gd name="connsiteY2" fmla="*/ 285792 h 288032"/>
                  <a:gd name="connsiteX3" fmla="*/ 136152 w 1224136"/>
                  <a:gd name="connsiteY3" fmla="*/ 53457 h 288032"/>
                  <a:gd name="connsiteX4" fmla="*/ 612068 w 1224136"/>
                  <a:gd name="connsiteY4" fmla="*/ 144016 h 288032"/>
                  <a:gd name="connsiteX5" fmla="*/ 1224136 w 1224136"/>
                  <a:gd name="connsiteY5" fmla="*/ 144016 h 288032"/>
                  <a:gd name="connsiteX0" fmla="*/ 612652 w 1224720"/>
                  <a:gd name="connsiteY0" fmla="*/ 90559 h 234575"/>
                  <a:gd name="connsiteX1" fmla="*/ 1224720 w 1224720"/>
                  <a:gd name="connsiteY1" fmla="*/ 90559 h 234575"/>
                  <a:gd name="connsiteX2" fmla="*/ 683686 w 1224720"/>
                  <a:gd name="connsiteY2" fmla="*/ 233602 h 234575"/>
                  <a:gd name="connsiteX3" fmla="*/ 505107 w 1224720"/>
                  <a:gd name="connsiteY3" fmla="*/ 232335 h 234575"/>
                  <a:gd name="connsiteX4" fmla="*/ 136736 w 1224720"/>
                  <a:gd name="connsiteY4" fmla="*/ 0 h 234575"/>
                  <a:gd name="connsiteX5" fmla="*/ 704092 w 1224720"/>
                  <a:gd name="connsiteY5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4" fmla="*/ 704092 w 1224720"/>
                  <a:gd name="connsiteY4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0" fmla="*/ 1174605 w 1174605"/>
                  <a:gd name="connsiteY0" fmla="*/ 90996 h 235012"/>
                  <a:gd name="connsiteX1" fmla="*/ 633571 w 1174605"/>
                  <a:gd name="connsiteY1" fmla="*/ 234039 h 235012"/>
                  <a:gd name="connsiteX2" fmla="*/ 454992 w 1174605"/>
                  <a:gd name="connsiteY2" fmla="*/ 232772 h 235012"/>
                  <a:gd name="connsiteX3" fmla="*/ 17497 w 1174605"/>
                  <a:gd name="connsiteY3" fmla="*/ 25797 h 235012"/>
                  <a:gd name="connsiteX4" fmla="*/ 86621 w 1174605"/>
                  <a:gd name="connsiteY4" fmla="*/ 437 h 235012"/>
                  <a:gd name="connsiteX0" fmla="*/ 1204213 w 1204213"/>
                  <a:gd name="connsiteY0" fmla="*/ 90996 h 235012"/>
                  <a:gd name="connsiteX1" fmla="*/ 663179 w 1204213"/>
                  <a:gd name="connsiteY1" fmla="*/ 234039 h 235012"/>
                  <a:gd name="connsiteX2" fmla="*/ 484600 w 1204213"/>
                  <a:gd name="connsiteY2" fmla="*/ 232772 h 235012"/>
                  <a:gd name="connsiteX3" fmla="*/ 47105 w 1204213"/>
                  <a:gd name="connsiteY3" fmla="*/ 25797 h 235012"/>
                  <a:gd name="connsiteX4" fmla="*/ 116229 w 1204213"/>
                  <a:gd name="connsiteY4" fmla="*/ 437 h 235012"/>
                  <a:gd name="connsiteX0" fmla="*/ 1204213 w 1204213"/>
                  <a:gd name="connsiteY0" fmla="*/ 90996 h 248916"/>
                  <a:gd name="connsiteX1" fmla="*/ 663179 w 1204213"/>
                  <a:gd name="connsiteY1" fmla="*/ 234039 h 248916"/>
                  <a:gd name="connsiteX2" fmla="*/ 484600 w 1204213"/>
                  <a:gd name="connsiteY2" fmla="*/ 232772 h 248916"/>
                  <a:gd name="connsiteX3" fmla="*/ 47105 w 1204213"/>
                  <a:gd name="connsiteY3" fmla="*/ 25797 h 248916"/>
                  <a:gd name="connsiteX4" fmla="*/ 116229 w 1204213"/>
                  <a:gd name="connsiteY4" fmla="*/ 437 h 248916"/>
                  <a:gd name="connsiteX0" fmla="*/ 1205896 w 1205896"/>
                  <a:gd name="connsiteY0" fmla="*/ 90996 h 236683"/>
                  <a:gd name="connsiteX1" fmla="*/ 664862 w 1205896"/>
                  <a:gd name="connsiteY1" fmla="*/ 234039 h 236683"/>
                  <a:gd name="connsiteX2" fmla="*/ 486283 w 1205896"/>
                  <a:gd name="connsiteY2" fmla="*/ 232772 h 236683"/>
                  <a:gd name="connsiteX3" fmla="*/ 48788 w 1205896"/>
                  <a:gd name="connsiteY3" fmla="*/ 25797 h 236683"/>
                  <a:gd name="connsiteX4" fmla="*/ 117912 w 1205896"/>
                  <a:gd name="connsiteY4" fmla="*/ 437 h 236683"/>
                  <a:gd name="connsiteX0" fmla="*/ 1205896 w 1205896"/>
                  <a:gd name="connsiteY0" fmla="*/ 90996 h 233449"/>
                  <a:gd name="connsiteX1" fmla="*/ 486283 w 1205896"/>
                  <a:gd name="connsiteY1" fmla="*/ 232772 h 233449"/>
                  <a:gd name="connsiteX2" fmla="*/ 48788 w 1205896"/>
                  <a:gd name="connsiteY2" fmla="*/ 25797 h 233449"/>
                  <a:gd name="connsiteX3" fmla="*/ 117912 w 1205896"/>
                  <a:gd name="connsiteY3" fmla="*/ 437 h 233449"/>
                  <a:gd name="connsiteX0" fmla="*/ 1205896 w 1205896"/>
                  <a:gd name="connsiteY0" fmla="*/ 90996 h 234905"/>
                  <a:gd name="connsiteX1" fmla="*/ 486283 w 1205896"/>
                  <a:gd name="connsiteY1" fmla="*/ 232772 h 234905"/>
                  <a:gd name="connsiteX2" fmla="*/ 48788 w 1205896"/>
                  <a:gd name="connsiteY2" fmla="*/ 25797 h 234905"/>
                  <a:gd name="connsiteX3" fmla="*/ 117912 w 1205896"/>
                  <a:gd name="connsiteY3" fmla="*/ 437 h 234905"/>
                  <a:gd name="connsiteX0" fmla="*/ 1205546 w 1205546"/>
                  <a:gd name="connsiteY0" fmla="*/ 90996 h 241875"/>
                  <a:gd name="connsiteX1" fmla="*/ 485933 w 1205546"/>
                  <a:gd name="connsiteY1" fmla="*/ 232772 h 241875"/>
                  <a:gd name="connsiteX2" fmla="*/ 48438 w 1205546"/>
                  <a:gd name="connsiteY2" fmla="*/ 25797 h 241875"/>
                  <a:gd name="connsiteX3" fmla="*/ 117562 w 1205546"/>
                  <a:gd name="connsiteY3" fmla="*/ 437 h 241875"/>
                  <a:gd name="connsiteX0" fmla="*/ 1174605 w 1174605"/>
                  <a:gd name="connsiteY0" fmla="*/ 90996 h 241875"/>
                  <a:gd name="connsiteX1" fmla="*/ 454992 w 1174605"/>
                  <a:gd name="connsiteY1" fmla="*/ 232772 h 241875"/>
                  <a:gd name="connsiteX2" fmla="*/ 17497 w 1174605"/>
                  <a:gd name="connsiteY2" fmla="*/ 25797 h 241875"/>
                  <a:gd name="connsiteX3" fmla="*/ 86621 w 1174605"/>
                  <a:gd name="connsiteY3" fmla="*/ 437 h 241875"/>
                  <a:gd name="connsiteX0" fmla="*/ 1174605 w 1174605"/>
                  <a:gd name="connsiteY0" fmla="*/ 90996 h 238857"/>
                  <a:gd name="connsiteX1" fmla="*/ 454992 w 1174605"/>
                  <a:gd name="connsiteY1" fmla="*/ 232772 h 238857"/>
                  <a:gd name="connsiteX2" fmla="*/ 17497 w 1174605"/>
                  <a:gd name="connsiteY2" fmla="*/ 25797 h 238857"/>
                  <a:gd name="connsiteX3" fmla="*/ 86621 w 1174605"/>
                  <a:gd name="connsiteY3" fmla="*/ 437 h 238857"/>
                  <a:gd name="connsiteX0" fmla="*/ 1174605 w 1174605"/>
                  <a:gd name="connsiteY0" fmla="*/ 90996 h 90996"/>
                  <a:gd name="connsiteX1" fmla="*/ 17497 w 1174605"/>
                  <a:gd name="connsiteY1" fmla="*/ 25797 h 90996"/>
                  <a:gd name="connsiteX2" fmla="*/ 86621 w 1174605"/>
                  <a:gd name="connsiteY2" fmla="*/ 437 h 90996"/>
                  <a:gd name="connsiteX0" fmla="*/ 1174605 w 1174605"/>
                  <a:gd name="connsiteY0" fmla="*/ 90996 h 207623"/>
                  <a:gd name="connsiteX1" fmla="*/ 17497 w 1174605"/>
                  <a:gd name="connsiteY1" fmla="*/ 25797 h 207623"/>
                  <a:gd name="connsiteX2" fmla="*/ 86621 w 1174605"/>
                  <a:gd name="connsiteY2" fmla="*/ 437 h 207623"/>
                  <a:gd name="connsiteX0" fmla="*/ 1174605 w 1174605"/>
                  <a:gd name="connsiteY0" fmla="*/ 90996 h 275939"/>
                  <a:gd name="connsiteX1" fmla="*/ 17497 w 1174605"/>
                  <a:gd name="connsiteY1" fmla="*/ 25797 h 275939"/>
                  <a:gd name="connsiteX2" fmla="*/ 86621 w 1174605"/>
                  <a:gd name="connsiteY2" fmla="*/ 437 h 275939"/>
                  <a:gd name="connsiteX0" fmla="*/ 1174605 w 1174605"/>
                  <a:gd name="connsiteY0" fmla="*/ 90996 h 246250"/>
                  <a:gd name="connsiteX1" fmla="*/ 17497 w 1174605"/>
                  <a:gd name="connsiteY1" fmla="*/ 25797 h 246250"/>
                  <a:gd name="connsiteX2" fmla="*/ 86621 w 1174605"/>
                  <a:gd name="connsiteY2" fmla="*/ 437 h 246250"/>
                  <a:gd name="connsiteX0" fmla="*/ 1161694 w 1161694"/>
                  <a:gd name="connsiteY0" fmla="*/ 65199 h 220453"/>
                  <a:gd name="connsiteX1" fmla="*/ 4586 w 1161694"/>
                  <a:gd name="connsiteY1" fmla="*/ 0 h 220453"/>
                  <a:gd name="connsiteX0" fmla="*/ 1120428 w 1120428"/>
                  <a:gd name="connsiteY0" fmla="*/ 98847 h 243387"/>
                  <a:gd name="connsiteX1" fmla="*/ 4746 w 1120428"/>
                  <a:gd name="connsiteY1" fmla="*/ 0 h 243387"/>
                  <a:gd name="connsiteX0" fmla="*/ 1159470 w 1159470"/>
                  <a:gd name="connsiteY0" fmla="*/ 98847 h 240112"/>
                  <a:gd name="connsiteX1" fmla="*/ 43788 w 1159470"/>
                  <a:gd name="connsiteY1" fmla="*/ 0 h 240112"/>
                  <a:gd name="connsiteX0" fmla="*/ 1178275 w 1178275"/>
                  <a:gd name="connsiteY0" fmla="*/ 98847 h 239117"/>
                  <a:gd name="connsiteX1" fmla="*/ 62593 w 1178275"/>
                  <a:gd name="connsiteY1" fmla="*/ 0 h 239117"/>
                  <a:gd name="connsiteX0" fmla="*/ 1172710 w 1172710"/>
                  <a:gd name="connsiteY0" fmla="*/ 98847 h 241052"/>
                  <a:gd name="connsiteX1" fmla="*/ 57028 w 1172710"/>
                  <a:gd name="connsiteY1" fmla="*/ 0 h 2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72710" h="241052">
                    <a:moveTo>
                      <a:pt x="1172710" y="98847"/>
                    </a:moveTo>
                    <a:cubicBezTo>
                      <a:pt x="1096957" y="385929"/>
                      <a:pt x="-295290" y="178491"/>
                      <a:pt x="57028" y="0"/>
                    </a:cubicBezTo>
                  </a:path>
                </a:pathLst>
              </a:custGeom>
              <a:noFill/>
              <a:ln w="57150">
                <a:solidFill>
                  <a:srgbClr val="00289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99" name="Kreis 10"/>
              <p:cNvSpPr/>
              <p:nvPr/>
            </p:nvSpPr>
            <p:spPr>
              <a:xfrm rot="768266" flipH="1">
                <a:off x="7985462" y="4774188"/>
                <a:ext cx="2238871" cy="815351"/>
              </a:xfrm>
              <a:custGeom>
                <a:avLst/>
                <a:gdLst>
                  <a:gd name="connsiteX0" fmla="*/ 1224136 w 1224136"/>
                  <a:gd name="connsiteY0" fmla="*/ 144016 h 288032"/>
                  <a:gd name="connsiteX1" fmla="*/ 683102 w 1224136"/>
                  <a:gd name="connsiteY1" fmla="*/ 287059 h 288032"/>
                  <a:gd name="connsiteX2" fmla="*/ 504523 w 1224136"/>
                  <a:gd name="connsiteY2" fmla="*/ 285792 h 288032"/>
                  <a:gd name="connsiteX3" fmla="*/ 136152 w 1224136"/>
                  <a:gd name="connsiteY3" fmla="*/ 53457 h 288032"/>
                  <a:gd name="connsiteX4" fmla="*/ 612068 w 1224136"/>
                  <a:gd name="connsiteY4" fmla="*/ 144016 h 288032"/>
                  <a:gd name="connsiteX5" fmla="*/ 1224136 w 1224136"/>
                  <a:gd name="connsiteY5" fmla="*/ 144016 h 288032"/>
                  <a:gd name="connsiteX0" fmla="*/ 612652 w 1224720"/>
                  <a:gd name="connsiteY0" fmla="*/ 90559 h 234575"/>
                  <a:gd name="connsiteX1" fmla="*/ 1224720 w 1224720"/>
                  <a:gd name="connsiteY1" fmla="*/ 90559 h 234575"/>
                  <a:gd name="connsiteX2" fmla="*/ 683686 w 1224720"/>
                  <a:gd name="connsiteY2" fmla="*/ 233602 h 234575"/>
                  <a:gd name="connsiteX3" fmla="*/ 505107 w 1224720"/>
                  <a:gd name="connsiteY3" fmla="*/ 232335 h 234575"/>
                  <a:gd name="connsiteX4" fmla="*/ 136736 w 1224720"/>
                  <a:gd name="connsiteY4" fmla="*/ 0 h 234575"/>
                  <a:gd name="connsiteX5" fmla="*/ 704092 w 1224720"/>
                  <a:gd name="connsiteY5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4" fmla="*/ 704092 w 1224720"/>
                  <a:gd name="connsiteY4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0" fmla="*/ 1174605 w 1174605"/>
                  <a:gd name="connsiteY0" fmla="*/ 90996 h 235012"/>
                  <a:gd name="connsiteX1" fmla="*/ 633571 w 1174605"/>
                  <a:gd name="connsiteY1" fmla="*/ 234039 h 235012"/>
                  <a:gd name="connsiteX2" fmla="*/ 454992 w 1174605"/>
                  <a:gd name="connsiteY2" fmla="*/ 232772 h 235012"/>
                  <a:gd name="connsiteX3" fmla="*/ 17497 w 1174605"/>
                  <a:gd name="connsiteY3" fmla="*/ 25797 h 235012"/>
                  <a:gd name="connsiteX4" fmla="*/ 86621 w 1174605"/>
                  <a:gd name="connsiteY4" fmla="*/ 437 h 235012"/>
                  <a:gd name="connsiteX0" fmla="*/ 1204213 w 1204213"/>
                  <a:gd name="connsiteY0" fmla="*/ 90996 h 235012"/>
                  <a:gd name="connsiteX1" fmla="*/ 663179 w 1204213"/>
                  <a:gd name="connsiteY1" fmla="*/ 234039 h 235012"/>
                  <a:gd name="connsiteX2" fmla="*/ 484600 w 1204213"/>
                  <a:gd name="connsiteY2" fmla="*/ 232772 h 235012"/>
                  <a:gd name="connsiteX3" fmla="*/ 47105 w 1204213"/>
                  <a:gd name="connsiteY3" fmla="*/ 25797 h 235012"/>
                  <a:gd name="connsiteX4" fmla="*/ 116229 w 1204213"/>
                  <a:gd name="connsiteY4" fmla="*/ 437 h 235012"/>
                  <a:gd name="connsiteX0" fmla="*/ 1204213 w 1204213"/>
                  <a:gd name="connsiteY0" fmla="*/ 90996 h 248916"/>
                  <a:gd name="connsiteX1" fmla="*/ 663179 w 1204213"/>
                  <a:gd name="connsiteY1" fmla="*/ 234039 h 248916"/>
                  <a:gd name="connsiteX2" fmla="*/ 484600 w 1204213"/>
                  <a:gd name="connsiteY2" fmla="*/ 232772 h 248916"/>
                  <a:gd name="connsiteX3" fmla="*/ 47105 w 1204213"/>
                  <a:gd name="connsiteY3" fmla="*/ 25797 h 248916"/>
                  <a:gd name="connsiteX4" fmla="*/ 116229 w 1204213"/>
                  <a:gd name="connsiteY4" fmla="*/ 437 h 248916"/>
                  <a:gd name="connsiteX0" fmla="*/ 1205896 w 1205896"/>
                  <a:gd name="connsiteY0" fmla="*/ 90996 h 236683"/>
                  <a:gd name="connsiteX1" fmla="*/ 664862 w 1205896"/>
                  <a:gd name="connsiteY1" fmla="*/ 234039 h 236683"/>
                  <a:gd name="connsiteX2" fmla="*/ 486283 w 1205896"/>
                  <a:gd name="connsiteY2" fmla="*/ 232772 h 236683"/>
                  <a:gd name="connsiteX3" fmla="*/ 48788 w 1205896"/>
                  <a:gd name="connsiteY3" fmla="*/ 25797 h 236683"/>
                  <a:gd name="connsiteX4" fmla="*/ 117912 w 1205896"/>
                  <a:gd name="connsiteY4" fmla="*/ 437 h 236683"/>
                  <a:gd name="connsiteX0" fmla="*/ 1205896 w 1205896"/>
                  <a:gd name="connsiteY0" fmla="*/ 90996 h 233449"/>
                  <a:gd name="connsiteX1" fmla="*/ 486283 w 1205896"/>
                  <a:gd name="connsiteY1" fmla="*/ 232772 h 233449"/>
                  <a:gd name="connsiteX2" fmla="*/ 48788 w 1205896"/>
                  <a:gd name="connsiteY2" fmla="*/ 25797 h 233449"/>
                  <a:gd name="connsiteX3" fmla="*/ 117912 w 1205896"/>
                  <a:gd name="connsiteY3" fmla="*/ 437 h 233449"/>
                  <a:gd name="connsiteX0" fmla="*/ 1205896 w 1205896"/>
                  <a:gd name="connsiteY0" fmla="*/ 90996 h 234905"/>
                  <a:gd name="connsiteX1" fmla="*/ 486283 w 1205896"/>
                  <a:gd name="connsiteY1" fmla="*/ 232772 h 234905"/>
                  <a:gd name="connsiteX2" fmla="*/ 48788 w 1205896"/>
                  <a:gd name="connsiteY2" fmla="*/ 25797 h 234905"/>
                  <a:gd name="connsiteX3" fmla="*/ 117912 w 1205896"/>
                  <a:gd name="connsiteY3" fmla="*/ 437 h 234905"/>
                  <a:gd name="connsiteX0" fmla="*/ 1205546 w 1205546"/>
                  <a:gd name="connsiteY0" fmla="*/ 90996 h 241875"/>
                  <a:gd name="connsiteX1" fmla="*/ 485933 w 1205546"/>
                  <a:gd name="connsiteY1" fmla="*/ 232772 h 241875"/>
                  <a:gd name="connsiteX2" fmla="*/ 48438 w 1205546"/>
                  <a:gd name="connsiteY2" fmla="*/ 25797 h 241875"/>
                  <a:gd name="connsiteX3" fmla="*/ 117562 w 1205546"/>
                  <a:gd name="connsiteY3" fmla="*/ 437 h 241875"/>
                  <a:gd name="connsiteX0" fmla="*/ 1174605 w 1174605"/>
                  <a:gd name="connsiteY0" fmla="*/ 90996 h 241875"/>
                  <a:gd name="connsiteX1" fmla="*/ 454992 w 1174605"/>
                  <a:gd name="connsiteY1" fmla="*/ 232772 h 241875"/>
                  <a:gd name="connsiteX2" fmla="*/ 17497 w 1174605"/>
                  <a:gd name="connsiteY2" fmla="*/ 25797 h 241875"/>
                  <a:gd name="connsiteX3" fmla="*/ 86621 w 1174605"/>
                  <a:gd name="connsiteY3" fmla="*/ 437 h 241875"/>
                  <a:gd name="connsiteX0" fmla="*/ 1174605 w 1174605"/>
                  <a:gd name="connsiteY0" fmla="*/ 90996 h 238857"/>
                  <a:gd name="connsiteX1" fmla="*/ 454992 w 1174605"/>
                  <a:gd name="connsiteY1" fmla="*/ 232772 h 238857"/>
                  <a:gd name="connsiteX2" fmla="*/ 17497 w 1174605"/>
                  <a:gd name="connsiteY2" fmla="*/ 25797 h 238857"/>
                  <a:gd name="connsiteX3" fmla="*/ 86621 w 1174605"/>
                  <a:gd name="connsiteY3" fmla="*/ 437 h 238857"/>
                  <a:gd name="connsiteX0" fmla="*/ 1174605 w 1174605"/>
                  <a:gd name="connsiteY0" fmla="*/ 90996 h 90996"/>
                  <a:gd name="connsiteX1" fmla="*/ 17497 w 1174605"/>
                  <a:gd name="connsiteY1" fmla="*/ 25797 h 90996"/>
                  <a:gd name="connsiteX2" fmla="*/ 86621 w 1174605"/>
                  <a:gd name="connsiteY2" fmla="*/ 437 h 90996"/>
                  <a:gd name="connsiteX0" fmla="*/ 1174605 w 1174605"/>
                  <a:gd name="connsiteY0" fmla="*/ 90996 h 207623"/>
                  <a:gd name="connsiteX1" fmla="*/ 17497 w 1174605"/>
                  <a:gd name="connsiteY1" fmla="*/ 25797 h 207623"/>
                  <a:gd name="connsiteX2" fmla="*/ 86621 w 1174605"/>
                  <a:gd name="connsiteY2" fmla="*/ 437 h 207623"/>
                  <a:gd name="connsiteX0" fmla="*/ 1174605 w 1174605"/>
                  <a:gd name="connsiteY0" fmla="*/ 90996 h 275939"/>
                  <a:gd name="connsiteX1" fmla="*/ 17497 w 1174605"/>
                  <a:gd name="connsiteY1" fmla="*/ 25797 h 275939"/>
                  <a:gd name="connsiteX2" fmla="*/ 86621 w 1174605"/>
                  <a:gd name="connsiteY2" fmla="*/ 437 h 275939"/>
                  <a:gd name="connsiteX0" fmla="*/ 1174605 w 1174605"/>
                  <a:gd name="connsiteY0" fmla="*/ 90996 h 246250"/>
                  <a:gd name="connsiteX1" fmla="*/ 17497 w 1174605"/>
                  <a:gd name="connsiteY1" fmla="*/ 25797 h 246250"/>
                  <a:gd name="connsiteX2" fmla="*/ 86621 w 1174605"/>
                  <a:gd name="connsiteY2" fmla="*/ 437 h 246250"/>
                  <a:gd name="connsiteX0" fmla="*/ 1161694 w 1161694"/>
                  <a:gd name="connsiteY0" fmla="*/ 65199 h 220453"/>
                  <a:gd name="connsiteX1" fmla="*/ 4586 w 1161694"/>
                  <a:gd name="connsiteY1" fmla="*/ 0 h 220453"/>
                  <a:gd name="connsiteX0" fmla="*/ 1120428 w 1120428"/>
                  <a:gd name="connsiteY0" fmla="*/ 98847 h 243387"/>
                  <a:gd name="connsiteX1" fmla="*/ 4746 w 1120428"/>
                  <a:gd name="connsiteY1" fmla="*/ 0 h 243387"/>
                  <a:gd name="connsiteX0" fmla="*/ 1159470 w 1159470"/>
                  <a:gd name="connsiteY0" fmla="*/ 98847 h 240112"/>
                  <a:gd name="connsiteX1" fmla="*/ 43788 w 1159470"/>
                  <a:gd name="connsiteY1" fmla="*/ 0 h 240112"/>
                  <a:gd name="connsiteX0" fmla="*/ 1178275 w 1178275"/>
                  <a:gd name="connsiteY0" fmla="*/ 98847 h 239117"/>
                  <a:gd name="connsiteX1" fmla="*/ 62593 w 1178275"/>
                  <a:gd name="connsiteY1" fmla="*/ 0 h 239117"/>
                  <a:gd name="connsiteX0" fmla="*/ 1172710 w 1172710"/>
                  <a:gd name="connsiteY0" fmla="*/ 98847 h 241052"/>
                  <a:gd name="connsiteX1" fmla="*/ 57028 w 1172710"/>
                  <a:gd name="connsiteY1" fmla="*/ 0 h 2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72710" h="241052">
                    <a:moveTo>
                      <a:pt x="1172710" y="98847"/>
                    </a:moveTo>
                    <a:cubicBezTo>
                      <a:pt x="1096957" y="385929"/>
                      <a:pt x="-295290" y="178491"/>
                      <a:pt x="57028" y="0"/>
                    </a:cubicBezTo>
                  </a:path>
                </a:pathLst>
              </a:custGeom>
              <a:noFill/>
              <a:ln w="57150">
                <a:solidFill>
                  <a:srgbClr val="00289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5" name="Ellipse 194"/>
            <p:cNvSpPr/>
            <p:nvPr/>
          </p:nvSpPr>
          <p:spPr>
            <a:xfrm>
              <a:off x="2279576" y="2056390"/>
              <a:ext cx="2016224" cy="2160240"/>
            </a:xfrm>
            <a:prstGeom prst="ellipse">
              <a:avLst/>
            </a:prstGeom>
            <a:solidFill>
              <a:srgbClr val="7F7F7F">
                <a:alpha val="50196"/>
              </a:srgbClr>
            </a:solidFill>
            <a:ln>
              <a:noFill/>
            </a:ln>
            <a:scene3d>
              <a:camera prst="perspectiveFront">
                <a:rot lat="4260000" lon="0" rev="10800000"/>
              </a:camera>
              <a:lightRig rig="threePt" dir="t"/>
            </a:scene3d>
            <a:sp3d extrusionH="1016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Pfeil nach unten 195"/>
            <p:cNvSpPr/>
            <p:nvPr/>
          </p:nvSpPr>
          <p:spPr>
            <a:xfrm>
              <a:off x="3591904" y="2287694"/>
              <a:ext cx="216024" cy="504056"/>
            </a:xfrm>
            <a:prstGeom prst="downArrow">
              <a:avLst>
                <a:gd name="adj1" fmla="val 27524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4" name="Gruppieren 203"/>
          <p:cNvGrpSpPr/>
          <p:nvPr/>
        </p:nvGrpSpPr>
        <p:grpSpPr>
          <a:xfrm>
            <a:off x="10404464" y="2211706"/>
            <a:ext cx="1656299" cy="1869136"/>
            <a:chOff x="10404464" y="2211706"/>
            <a:chExt cx="1656299" cy="1869136"/>
          </a:xfrm>
        </p:grpSpPr>
        <p:sp>
          <p:nvSpPr>
            <p:cNvPr id="205" name="Pfeil nach unten 204"/>
            <p:cNvSpPr/>
            <p:nvPr/>
          </p:nvSpPr>
          <p:spPr>
            <a:xfrm rot="2027119">
              <a:off x="11328234" y="2211706"/>
              <a:ext cx="84454" cy="197059"/>
            </a:xfrm>
            <a:prstGeom prst="downArrow">
              <a:avLst>
                <a:gd name="adj1" fmla="val 27524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6" name="Rechteck 205"/>
            <p:cNvSpPr/>
            <p:nvPr/>
          </p:nvSpPr>
          <p:spPr>
            <a:xfrm rot="7427119">
              <a:off x="10623967" y="3242760"/>
              <a:ext cx="84454" cy="16890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0000"/>
                  </a:schemeClr>
                </a:gs>
                <a:gs pos="75000">
                  <a:srgbClr val="FFFFFF">
                    <a:alpha val="80000"/>
                  </a:srgbClr>
                </a:gs>
                <a:gs pos="25000">
                  <a:schemeClr val="bg1">
                    <a:alpha val="8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7" name="Rechteck 206"/>
            <p:cNvSpPr/>
            <p:nvPr/>
          </p:nvSpPr>
          <p:spPr>
            <a:xfrm rot="7427119">
              <a:off x="10937705" y="2774814"/>
              <a:ext cx="83155" cy="16890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0000"/>
                  </a:schemeClr>
                </a:gs>
                <a:gs pos="75000">
                  <a:srgbClr val="FFFFFF">
                    <a:alpha val="80000"/>
                  </a:srgbClr>
                </a:gs>
                <a:gs pos="25000">
                  <a:schemeClr val="bg1">
                    <a:alpha val="8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Rechteck 207"/>
            <p:cNvSpPr/>
            <p:nvPr/>
          </p:nvSpPr>
          <p:spPr>
            <a:xfrm rot="7427119">
              <a:off x="10752360" y="3008787"/>
              <a:ext cx="140757" cy="16890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0000"/>
                  </a:schemeClr>
                </a:gs>
                <a:gs pos="75000">
                  <a:srgbClr val="FFFFFF">
                    <a:alpha val="80000"/>
                  </a:srgbClr>
                </a:gs>
                <a:gs pos="25000">
                  <a:schemeClr val="bg1">
                    <a:alpha val="8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09" name="Gruppieren 208"/>
            <p:cNvGrpSpPr/>
            <p:nvPr/>
          </p:nvGrpSpPr>
          <p:grpSpPr>
            <a:xfrm rot="12827119">
              <a:off x="10726797" y="2489990"/>
              <a:ext cx="910557" cy="1053045"/>
              <a:chOff x="7949067" y="3353237"/>
              <a:chExt cx="2329107" cy="2693575"/>
            </a:xfrm>
          </p:grpSpPr>
          <p:sp>
            <p:nvSpPr>
              <p:cNvPr id="218" name="Kreis 10"/>
              <p:cNvSpPr/>
              <p:nvPr/>
            </p:nvSpPr>
            <p:spPr>
              <a:xfrm rot="10040793" flipH="1">
                <a:off x="9593725" y="4782625"/>
                <a:ext cx="684449" cy="1264187"/>
              </a:xfrm>
              <a:custGeom>
                <a:avLst/>
                <a:gdLst>
                  <a:gd name="connsiteX0" fmla="*/ 1224136 w 1224136"/>
                  <a:gd name="connsiteY0" fmla="*/ 144016 h 288032"/>
                  <a:gd name="connsiteX1" fmla="*/ 683102 w 1224136"/>
                  <a:gd name="connsiteY1" fmla="*/ 287059 h 288032"/>
                  <a:gd name="connsiteX2" fmla="*/ 504523 w 1224136"/>
                  <a:gd name="connsiteY2" fmla="*/ 285792 h 288032"/>
                  <a:gd name="connsiteX3" fmla="*/ 136152 w 1224136"/>
                  <a:gd name="connsiteY3" fmla="*/ 53457 h 288032"/>
                  <a:gd name="connsiteX4" fmla="*/ 612068 w 1224136"/>
                  <a:gd name="connsiteY4" fmla="*/ 144016 h 288032"/>
                  <a:gd name="connsiteX5" fmla="*/ 1224136 w 1224136"/>
                  <a:gd name="connsiteY5" fmla="*/ 144016 h 288032"/>
                  <a:gd name="connsiteX0" fmla="*/ 612652 w 1224720"/>
                  <a:gd name="connsiteY0" fmla="*/ 90559 h 234575"/>
                  <a:gd name="connsiteX1" fmla="*/ 1224720 w 1224720"/>
                  <a:gd name="connsiteY1" fmla="*/ 90559 h 234575"/>
                  <a:gd name="connsiteX2" fmla="*/ 683686 w 1224720"/>
                  <a:gd name="connsiteY2" fmla="*/ 233602 h 234575"/>
                  <a:gd name="connsiteX3" fmla="*/ 505107 w 1224720"/>
                  <a:gd name="connsiteY3" fmla="*/ 232335 h 234575"/>
                  <a:gd name="connsiteX4" fmla="*/ 136736 w 1224720"/>
                  <a:gd name="connsiteY4" fmla="*/ 0 h 234575"/>
                  <a:gd name="connsiteX5" fmla="*/ 704092 w 1224720"/>
                  <a:gd name="connsiteY5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4" fmla="*/ 704092 w 1224720"/>
                  <a:gd name="connsiteY4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0" fmla="*/ 1224720 w 1224953"/>
                  <a:gd name="connsiteY0" fmla="*/ 90559 h 234575"/>
                  <a:gd name="connsiteX1" fmla="*/ 1163959 w 1224953"/>
                  <a:gd name="connsiteY1" fmla="*/ 152841 h 234575"/>
                  <a:gd name="connsiteX2" fmla="*/ 683686 w 1224953"/>
                  <a:gd name="connsiteY2" fmla="*/ 233602 h 234575"/>
                  <a:gd name="connsiteX3" fmla="*/ 505107 w 1224953"/>
                  <a:gd name="connsiteY3" fmla="*/ 232335 h 234575"/>
                  <a:gd name="connsiteX4" fmla="*/ 136736 w 1224953"/>
                  <a:gd name="connsiteY4" fmla="*/ 0 h 234575"/>
                  <a:gd name="connsiteX0" fmla="*/ 1238313 w 1238546"/>
                  <a:gd name="connsiteY0" fmla="*/ 90559 h 234575"/>
                  <a:gd name="connsiteX1" fmla="*/ 1177552 w 1238546"/>
                  <a:gd name="connsiteY1" fmla="*/ 152841 h 234575"/>
                  <a:gd name="connsiteX2" fmla="*/ 697279 w 1238546"/>
                  <a:gd name="connsiteY2" fmla="*/ 233602 h 234575"/>
                  <a:gd name="connsiteX3" fmla="*/ 518700 w 1238546"/>
                  <a:gd name="connsiteY3" fmla="*/ 232335 h 234575"/>
                  <a:gd name="connsiteX4" fmla="*/ 12932 w 1238546"/>
                  <a:gd name="connsiteY4" fmla="*/ 100649 h 234575"/>
                  <a:gd name="connsiteX5" fmla="*/ 150329 w 1238546"/>
                  <a:gd name="connsiteY5" fmla="*/ 0 h 234575"/>
                  <a:gd name="connsiteX0" fmla="*/ 1238313 w 1238546"/>
                  <a:gd name="connsiteY0" fmla="*/ 90559 h 234575"/>
                  <a:gd name="connsiteX1" fmla="*/ 1177552 w 1238546"/>
                  <a:gd name="connsiteY1" fmla="*/ 152841 h 234575"/>
                  <a:gd name="connsiteX2" fmla="*/ 697279 w 1238546"/>
                  <a:gd name="connsiteY2" fmla="*/ 233602 h 234575"/>
                  <a:gd name="connsiteX3" fmla="*/ 518700 w 1238546"/>
                  <a:gd name="connsiteY3" fmla="*/ 232335 h 234575"/>
                  <a:gd name="connsiteX4" fmla="*/ 12932 w 1238546"/>
                  <a:gd name="connsiteY4" fmla="*/ 100649 h 234575"/>
                  <a:gd name="connsiteX5" fmla="*/ 150329 w 1238546"/>
                  <a:gd name="connsiteY5" fmla="*/ 0 h 234575"/>
                  <a:gd name="connsiteX0" fmla="*/ 1238313 w 1238546"/>
                  <a:gd name="connsiteY0" fmla="*/ 90559 h 234390"/>
                  <a:gd name="connsiteX1" fmla="*/ 1177552 w 1238546"/>
                  <a:gd name="connsiteY1" fmla="*/ 152841 h 234390"/>
                  <a:gd name="connsiteX2" fmla="*/ 697279 w 1238546"/>
                  <a:gd name="connsiteY2" fmla="*/ 233602 h 234390"/>
                  <a:gd name="connsiteX3" fmla="*/ 12932 w 1238546"/>
                  <a:gd name="connsiteY3" fmla="*/ 100649 h 234390"/>
                  <a:gd name="connsiteX4" fmla="*/ 150329 w 1238546"/>
                  <a:gd name="connsiteY4" fmla="*/ 0 h 234390"/>
                  <a:gd name="connsiteX0" fmla="*/ 1238313 w 1284260"/>
                  <a:gd name="connsiteY0" fmla="*/ 90559 h 152912"/>
                  <a:gd name="connsiteX1" fmla="*/ 1177552 w 1284260"/>
                  <a:gd name="connsiteY1" fmla="*/ 152841 h 152912"/>
                  <a:gd name="connsiteX2" fmla="*/ 12932 w 1284260"/>
                  <a:gd name="connsiteY2" fmla="*/ 100649 h 152912"/>
                  <a:gd name="connsiteX3" fmla="*/ 150329 w 1284260"/>
                  <a:gd name="connsiteY3" fmla="*/ 0 h 152912"/>
                  <a:gd name="connsiteX0" fmla="*/ 1238313 w 1284260"/>
                  <a:gd name="connsiteY0" fmla="*/ 90559 h 180075"/>
                  <a:gd name="connsiteX1" fmla="*/ 1177552 w 1284260"/>
                  <a:gd name="connsiteY1" fmla="*/ 152841 h 180075"/>
                  <a:gd name="connsiteX2" fmla="*/ 12932 w 1284260"/>
                  <a:gd name="connsiteY2" fmla="*/ 100649 h 180075"/>
                  <a:gd name="connsiteX3" fmla="*/ 150329 w 1284260"/>
                  <a:gd name="connsiteY3" fmla="*/ 0 h 180075"/>
                  <a:gd name="connsiteX0" fmla="*/ 1177552 w 1177552"/>
                  <a:gd name="connsiteY0" fmla="*/ 152841 h 180075"/>
                  <a:gd name="connsiteX1" fmla="*/ 12932 w 1177552"/>
                  <a:gd name="connsiteY1" fmla="*/ 100649 h 180075"/>
                  <a:gd name="connsiteX2" fmla="*/ 150329 w 1177552"/>
                  <a:gd name="connsiteY2" fmla="*/ 0 h 180075"/>
                  <a:gd name="connsiteX0" fmla="*/ 1164620 w 1164620"/>
                  <a:gd name="connsiteY0" fmla="*/ 52192 h 79426"/>
                  <a:gd name="connsiteX1" fmla="*/ 0 w 1164620"/>
                  <a:gd name="connsiteY1" fmla="*/ 0 h 79426"/>
                  <a:gd name="connsiteX0" fmla="*/ 1164620 w 1164620"/>
                  <a:gd name="connsiteY0" fmla="*/ 52192 h 113337"/>
                  <a:gd name="connsiteX1" fmla="*/ 0 w 1164620"/>
                  <a:gd name="connsiteY1" fmla="*/ 0 h 113337"/>
                  <a:gd name="connsiteX0" fmla="*/ 1162417 w 1162417"/>
                  <a:gd name="connsiteY0" fmla="*/ 41458 h 107168"/>
                  <a:gd name="connsiteX1" fmla="*/ 0 w 1162417"/>
                  <a:gd name="connsiteY1" fmla="*/ 0 h 107168"/>
                  <a:gd name="connsiteX0" fmla="*/ 1162417 w 1162417"/>
                  <a:gd name="connsiteY0" fmla="*/ 41458 h 120206"/>
                  <a:gd name="connsiteX1" fmla="*/ 0 w 1162417"/>
                  <a:gd name="connsiteY1" fmla="*/ 0 h 120206"/>
                  <a:gd name="connsiteX0" fmla="*/ 1163364 w 1163364"/>
                  <a:gd name="connsiteY0" fmla="*/ 41458 h 120956"/>
                  <a:gd name="connsiteX1" fmla="*/ 947 w 1163364"/>
                  <a:gd name="connsiteY1" fmla="*/ 0 h 120956"/>
                  <a:gd name="connsiteX0" fmla="*/ 1163413 w 1163413"/>
                  <a:gd name="connsiteY0" fmla="*/ 41458 h 136105"/>
                  <a:gd name="connsiteX1" fmla="*/ 996 w 1163413"/>
                  <a:gd name="connsiteY1" fmla="*/ 0 h 136105"/>
                  <a:gd name="connsiteX0" fmla="*/ 1216641 w 1216641"/>
                  <a:gd name="connsiteY0" fmla="*/ 11657 h 120981"/>
                  <a:gd name="connsiteX1" fmla="*/ 946 w 1216641"/>
                  <a:gd name="connsiteY1" fmla="*/ 0 h 120981"/>
                  <a:gd name="connsiteX0" fmla="*/ 1216474 w 1216519"/>
                  <a:gd name="connsiteY0" fmla="*/ 11657 h 139102"/>
                  <a:gd name="connsiteX1" fmla="*/ 779 w 1216519"/>
                  <a:gd name="connsiteY1" fmla="*/ 0 h 139102"/>
                  <a:gd name="connsiteX0" fmla="*/ 1227177 w 1227222"/>
                  <a:gd name="connsiteY0" fmla="*/ 10157 h 138316"/>
                  <a:gd name="connsiteX1" fmla="*/ 771 w 1227222"/>
                  <a:gd name="connsiteY1" fmla="*/ 0 h 138316"/>
                  <a:gd name="connsiteX0" fmla="*/ 1244879 w 1244923"/>
                  <a:gd name="connsiteY0" fmla="*/ 19953 h 143538"/>
                  <a:gd name="connsiteX1" fmla="*/ 762 w 1244923"/>
                  <a:gd name="connsiteY1" fmla="*/ 0 h 143538"/>
                  <a:gd name="connsiteX0" fmla="*/ 1244117 w 1244166"/>
                  <a:gd name="connsiteY0" fmla="*/ 19953 h 140610"/>
                  <a:gd name="connsiteX1" fmla="*/ 0 w 1244166"/>
                  <a:gd name="connsiteY1" fmla="*/ 0 h 140610"/>
                  <a:gd name="connsiteX0" fmla="*/ 1244117 w 1244117"/>
                  <a:gd name="connsiteY0" fmla="*/ 19953 h 137419"/>
                  <a:gd name="connsiteX1" fmla="*/ 0 w 1244117"/>
                  <a:gd name="connsiteY1" fmla="*/ 0 h 137419"/>
                  <a:gd name="connsiteX0" fmla="*/ 1243433 w 1243433"/>
                  <a:gd name="connsiteY0" fmla="*/ 35011 h 145883"/>
                  <a:gd name="connsiteX1" fmla="*/ 0 w 1243433"/>
                  <a:gd name="connsiteY1" fmla="*/ 0 h 145883"/>
                  <a:gd name="connsiteX0" fmla="*/ 1243433 w 1243433"/>
                  <a:gd name="connsiteY0" fmla="*/ 35011 h 144610"/>
                  <a:gd name="connsiteX1" fmla="*/ 0 w 1243433"/>
                  <a:gd name="connsiteY1" fmla="*/ 0 h 144610"/>
                  <a:gd name="connsiteX0" fmla="*/ 1252952 w 1252952"/>
                  <a:gd name="connsiteY0" fmla="*/ 30880 h 142250"/>
                  <a:gd name="connsiteX1" fmla="*/ 0 w 1252952"/>
                  <a:gd name="connsiteY1" fmla="*/ 0 h 142250"/>
                  <a:gd name="connsiteX0" fmla="*/ 1248056 w 1248056"/>
                  <a:gd name="connsiteY0" fmla="*/ 35958 h 145156"/>
                  <a:gd name="connsiteX1" fmla="*/ 0 w 1248056"/>
                  <a:gd name="connsiteY1" fmla="*/ 0 h 145156"/>
                  <a:gd name="connsiteX0" fmla="*/ 1248056 w 1248056"/>
                  <a:gd name="connsiteY0" fmla="*/ 35958 h 148340"/>
                  <a:gd name="connsiteX1" fmla="*/ 0 w 1248056"/>
                  <a:gd name="connsiteY1" fmla="*/ 0 h 148340"/>
                  <a:gd name="connsiteX0" fmla="*/ 1252077 w 1252077"/>
                  <a:gd name="connsiteY0" fmla="*/ 35478 h 148060"/>
                  <a:gd name="connsiteX1" fmla="*/ 0 w 1252077"/>
                  <a:gd name="connsiteY1" fmla="*/ 0 h 148060"/>
                  <a:gd name="connsiteX0" fmla="*/ 1252077 w 1252077"/>
                  <a:gd name="connsiteY0" fmla="*/ 35478 h 166263"/>
                  <a:gd name="connsiteX1" fmla="*/ 1009446 w 1252077"/>
                  <a:gd name="connsiteY1" fmla="*/ 119243 h 166263"/>
                  <a:gd name="connsiteX2" fmla="*/ 0 w 1252077"/>
                  <a:gd name="connsiteY2" fmla="*/ 0 h 166263"/>
                  <a:gd name="connsiteX0" fmla="*/ 242631 w 350004"/>
                  <a:gd name="connsiteY0" fmla="*/ 0 h 832292"/>
                  <a:gd name="connsiteX1" fmla="*/ 0 w 350004"/>
                  <a:gd name="connsiteY1" fmla="*/ 83765 h 832292"/>
                  <a:gd name="connsiteX2" fmla="*/ 338621 w 350004"/>
                  <a:gd name="connsiteY2" fmla="*/ 809136 h 832292"/>
                  <a:gd name="connsiteX0" fmla="*/ 242631 w 338621"/>
                  <a:gd name="connsiteY0" fmla="*/ 0 h 809136"/>
                  <a:gd name="connsiteX1" fmla="*/ 0 w 338621"/>
                  <a:gd name="connsiteY1" fmla="*/ 83765 h 809136"/>
                  <a:gd name="connsiteX2" fmla="*/ 338621 w 338621"/>
                  <a:gd name="connsiteY2" fmla="*/ 809136 h 809136"/>
                  <a:gd name="connsiteX0" fmla="*/ 131665 w 227655"/>
                  <a:gd name="connsiteY0" fmla="*/ 0 h 809136"/>
                  <a:gd name="connsiteX1" fmla="*/ 0 w 227655"/>
                  <a:gd name="connsiteY1" fmla="*/ 52231 h 809136"/>
                  <a:gd name="connsiteX2" fmla="*/ 227655 w 227655"/>
                  <a:gd name="connsiteY2" fmla="*/ 809136 h 809136"/>
                  <a:gd name="connsiteX0" fmla="*/ 221033 w 317023"/>
                  <a:gd name="connsiteY0" fmla="*/ 0 h 809136"/>
                  <a:gd name="connsiteX1" fmla="*/ 89368 w 317023"/>
                  <a:gd name="connsiteY1" fmla="*/ 52231 h 809136"/>
                  <a:gd name="connsiteX2" fmla="*/ 317023 w 317023"/>
                  <a:gd name="connsiteY2" fmla="*/ 809136 h 809136"/>
                  <a:gd name="connsiteX0" fmla="*/ 221033 w 317023"/>
                  <a:gd name="connsiteY0" fmla="*/ 0 h 809136"/>
                  <a:gd name="connsiteX1" fmla="*/ 89368 w 317023"/>
                  <a:gd name="connsiteY1" fmla="*/ 52231 h 809136"/>
                  <a:gd name="connsiteX2" fmla="*/ 317023 w 317023"/>
                  <a:gd name="connsiteY2" fmla="*/ 809136 h 809136"/>
                  <a:gd name="connsiteX0" fmla="*/ 226943 w 322933"/>
                  <a:gd name="connsiteY0" fmla="*/ 0 h 809136"/>
                  <a:gd name="connsiteX1" fmla="*/ 95278 w 322933"/>
                  <a:gd name="connsiteY1" fmla="*/ 52231 h 809136"/>
                  <a:gd name="connsiteX2" fmla="*/ 9334 w 322933"/>
                  <a:gd name="connsiteY2" fmla="*/ 180633 h 809136"/>
                  <a:gd name="connsiteX3" fmla="*/ 322933 w 322933"/>
                  <a:gd name="connsiteY3" fmla="*/ 809136 h 809136"/>
                  <a:gd name="connsiteX0" fmla="*/ 226943 w 322933"/>
                  <a:gd name="connsiteY0" fmla="*/ 0 h 809136"/>
                  <a:gd name="connsiteX1" fmla="*/ 95278 w 322933"/>
                  <a:gd name="connsiteY1" fmla="*/ 52231 h 809136"/>
                  <a:gd name="connsiteX2" fmla="*/ 9334 w 322933"/>
                  <a:gd name="connsiteY2" fmla="*/ 180633 h 809136"/>
                  <a:gd name="connsiteX3" fmla="*/ 322933 w 322933"/>
                  <a:gd name="connsiteY3" fmla="*/ 809136 h 809136"/>
                  <a:gd name="connsiteX0" fmla="*/ 197703 w 293693"/>
                  <a:gd name="connsiteY0" fmla="*/ 0 h 809136"/>
                  <a:gd name="connsiteX1" fmla="*/ 66038 w 293693"/>
                  <a:gd name="connsiteY1" fmla="*/ 52231 h 809136"/>
                  <a:gd name="connsiteX2" fmla="*/ 12818 w 293693"/>
                  <a:gd name="connsiteY2" fmla="*/ 176725 h 809136"/>
                  <a:gd name="connsiteX3" fmla="*/ 293693 w 293693"/>
                  <a:gd name="connsiteY3" fmla="*/ 809136 h 809136"/>
                  <a:gd name="connsiteX0" fmla="*/ 197703 w 293693"/>
                  <a:gd name="connsiteY0" fmla="*/ 0 h 809136"/>
                  <a:gd name="connsiteX1" fmla="*/ 66038 w 293693"/>
                  <a:gd name="connsiteY1" fmla="*/ 52231 h 809136"/>
                  <a:gd name="connsiteX2" fmla="*/ 12818 w 293693"/>
                  <a:gd name="connsiteY2" fmla="*/ 176725 h 809136"/>
                  <a:gd name="connsiteX3" fmla="*/ 293693 w 293693"/>
                  <a:gd name="connsiteY3" fmla="*/ 809136 h 809136"/>
                  <a:gd name="connsiteX0" fmla="*/ 197703 w 289071"/>
                  <a:gd name="connsiteY0" fmla="*/ 0 h 842036"/>
                  <a:gd name="connsiteX1" fmla="*/ 66038 w 289071"/>
                  <a:gd name="connsiteY1" fmla="*/ 52231 h 842036"/>
                  <a:gd name="connsiteX2" fmla="*/ 12818 w 289071"/>
                  <a:gd name="connsiteY2" fmla="*/ 176725 h 842036"/>
                  <a:gd name="connsiteX3" fmla="*/ 289071 w 289071"/>
                  <a:gd name="connsiteY3" fmla="*/ 842036 h 842036"/>
                  <a:gd name="connsiteX0" fmla="*/ 207272 w 298640"/>
                  <a:gd name="connsiteY0" fmla="*/ 0 h 842036"/>
                  <a:gd name="connsiteX1" fmla="*/ 35075 w 298640"/>
                  <a:gd name="connsiteY1" fmla="*/ 62697 h 842036"/>
                  <a:gd name="connsiteX2" fmla="*/ 22387 w 298640"/>
                  <a:gd name="connsiteY2" fmla="*/ 176725 h 842036"/>
                  <a:gd name="connsiteX3" fmla="*/ 298640 w 298640"/>
                  <a:gd name="connsiteY3" fmla="*/ 842036 h 842036"/>
                  <a:gd name="connsiteX0" fmla="*/ 215403 w 306771"/>
                  <a:gd name="connsiteY0" fmla="*/ 0 h 842036"/>
                  <a:gd name="connsiteX1" fmla="*/ 25329 w 306771"/>
                  <a:gd name="connsiteY1" fmla="*/ 70457 h 842036"/>
                  <a:gd name="connsiteX2" fmla="*/ 30518 w 306771"/>
                  <a:gd name="connsiteY2" fmla="*/ 176725 h 842036"/>
                  <a:gd name="connsiteX3" fmla="*/ 306771 w 306771"/>
                  <a:gd name="connsiteY3" fmla="*/ 842036 h 842036"/>
                  <a:gd name="connsiteX0" fmla="*/ 205101 w 296469"/>
                  <a:gd name="connsiteY0" fmla="*/ 0 h 842036"/>
                  <a:gd name="connsiteX1" fmla="*/ 15027 w 296469"/>
                  <a:gd name="connsiteY1" fmla="*/ 70457 h 842036"/>
                  <a:gd name="connsiteX2" fmla="*/ 20216 w 296469"/>
                  <a:gd name="connsiteY2" fmla="*/ 176725 h 842036"/>
                  <a:gd name="connsiteX3" fmla="*/ 296469 w 296469"/>
                  <a:gd name="connsiteY3" fmla="*/ 842036 h 842036"/>
                  <a:gd name="connsiteX0" fmla="*/ 205101 w 296469"/>
                  <a:gd name="connsiteY0" fmla="*/ 0 h 842036"/>
                  <a:gd name="connsiteX1" fmla="*/ 15027 w 296469"/>
                  <a:gd name="connsiteY1" fmla="*/ 70457 h 842036"/>
                  <a:gd name="connsiteX2" fmla="*/ 20216 w 296469"/>
                  <a:gd name="connsiteY2" fmla="*/ 176725 h 842036"/>
                  <a:gd name="connsiteX3" fmla="*/ 296469 w 296469"/>
                  <a:gd name="connsiteY3" fmla="*/ 842036 h 842036"/>
                  <a:gd name="connsiteX0" fmla="*/ 222866 w 314234"/>
                  <a:gd name="connsiteY0" fmla="*/ 0 h 842036"/>
                  <a:gd name="connsiteX1" fmla="*/ 32792 w 314234"/>
                  <a:gd name="connsiteY1" fmla="*/ 70457 h 842036"/>
                  <a:gd name="connsiteX2" fmla="*/ 37981 w 314234"/>
                  <a:gd name="connsiteY2" fmla="*/ 176725 h 842036"/>
                  <a:gd name="connsiteX3" fmla="*/ 314234 w 314234"/>
                  <a:gd name="connsiteY3" fmla="*/ 842036 h 842036"/>
                  <a:gd name="connsiteX0" fmla="*/ 210843 w 302211"/>
                  <a:gd name="connsiteY0" fmla="*/ 0 h 842036"/>
                  <a:gd name="connsiteX1" fmla="*/ 20769 w 302211"/>
                  <a:gd name="connsiteY1" fmla="*/ 70457 h 842036"/>
                  <a:gd name="connsiteX2" fmla="*/ 25958 w 302211"/>
                  <a:gd name="connsiteY2" fmla="*/ 176725 h 842036"/>
                  <a:gd name="connsiteX3" fmla="*/ 302211 w 302211"/>
                  <a:gd name="connsiteY3" fmla="*/ 842036 h 842036"/>
                  <a:gd name="connsiteX0" fmla="*/ 198614 w 289982"/>
                  <a:gd name="connsiteY0" fmla="*/ 0 h 842036"/>
                  <a:gd name="connsiteX1" fmla="*/ 8540 w 289982"/>
                  <a:gd name="connsiteY1" fmla="*/ 70457 h 842036"/>
                  <a:gd name="connsiteX2" fmla="*/ 13729 w 289982"/>
                  <a:gd name="connsiteY2" fmla="*/ 176725 h 842036"/>
                  <a:gd name="connsiteX3" fmla="*/ 289982 w 289982"/>
                  <a:gd name="connsiteY3" fmla="*/ 842036 h 842036"/>
                  <a:gd name="connsiteX0" fmla="*/ 238727 w 330095"/>
                  <a:gd name="connsiteY0" fmla="*/ 0 h 842036"/>
                  <a:gd name="connsiteX1" fmla="*/ 48653 w 330095"/>
                  <a:gd name="connsiteY1" fmla="*/ 70457 h 842036"/>
                  <a:gd name="connsiteX2" fmla="*/ 53842 w 330095"/>
                  <a:gd name="connsiteY2" fmla="*/ 176725 h 842036"/>
                  <a:gd name="connsiteX3" fmla="*/ 330095 w 330095"/>
                  <a:gd name="connsiteY3" fmla="*/ 842036 h 842036"/>
                  <a:gd name="connsiteX0" fmla="*/ 211137 w 302505"/>
                  <a:gd name="connsiteY0" fmla="*/ 0 h 842036"/>
                  <a:gd name="connsiteX1" fmla="*/ 21063 w 302505"/>
                  <a:gd name="connsiteY1" fmla="*/ 70457 h 842036"/>
                  <a:gd name="connsiteX2" fmla="*/ 26252 w 302505"/>
                  <a:gd name="connsiteY2" fmla="*/ 176725 h 842036"/>
                  <a:gd name="connsiteX3" fmla="*/ 302505 w 302505"/>
                  <a:gd name="connsiteY3" fmla="*/ 842036 h 842036"/>
                  <a:gd name="connsiteX0" fmla="*/ 214327 w 305695"/>
                  <a:gd name="connsiteY0" fmla="*/ 0 h 842036"/>
                  <a:gd name="connsiteX1" fmla="*/ 24253 w 305695"/>
                  <a:gd name="connsiteY1" fmla="*/ 70457 h 842036"/>
                  <a:gd name="connsiteX2" fmla="*/ 29442 w 305695"/>
                  <a:gd name="connsiteY2" fmla="*/ 176725 h 842036"/>
                  <a:gd name="connsiteX3" fmla="*/ 305695 w 305695"/>
                  <a:gd name="connsiteY3" fmla="*/ 842036 h 842036"/>
                  <a:gd name="connsiteX0" fmla="*/ 208913 w 300281"/>
                  <a:gd name="connsiteY0" fmla="*/ 0 h 842036"/>
                  <a:gd name="connsiteX1" fmla="*/ 18839 w 300281"/>
                  <a:gd name="connsiteY1" fmla="*/ 70457 h 842036"/>
                  <a:gd name="connsiteX2" fmla="*/ 24028 w 300281"/>
                  <a:gd name="connsiteY2" fmla="*/ 176725 h 842036"/>
                  <a:gd name="connsiteX3" fmla="*/ 300281 w 300281"/>
                  <a:gd name="connsiteY3" fmla="*/ 842036 h 842036"/>
                  <a:gd name="connsiteX0" fmla="*/ 210061 w 301429"/>
                  <a:gd name="connsiteY0" fmla="*/ 0 h 842036"/>
                  <a:gd name="connsiteX1" fmla="*/ 19987 w 301429"/>
                  <a:gd name="connsiteY1" fmla="*/ 70457 h 842036"/>
                  <a:gd name="connsiteX2" fmla="*/ 25176 w 301429"/>
                  <a:gd name="connsiteY2" fmla="*/ 176725 h 842036"/>
                  <a:gd name="connsiteX3" fmla="*/ 301429 w 301429"/>
                  <a:gd name="connsiteY3" fmla="*/ 842036 h 842036"/>
                  <a:gd name="connsiteX0" fmla="*/ 310568 w 310568"/>
                  <a:gd name="connsiteY0" fmla="*/ 99789 h 353658"/>
                  <a:gd name="connsiteX1" fmla="*/ 120494 w 310568"/>
                  <a:gd name="connsiteY1" fmla="*/ 170246 h 353658"/>
                  <a:gd name="connsiteX2" fmla="*/ 125683 w 310568"/>
                  <a:gd name="connsiteY2" fmla="*/ 276514 h 353658"/>
                  <a:gd name="connsiteX3" fmla="*/ 6121 w 310568"/>
                  <a:gd name="connsiteY3" fmla="*/ 11267 h 353658"/>
                  <a:gd name="connsiteX0" fmla="*/ 311877 w 311877"/>
                  <a:gd name="connsiteY0" fmla="*/ 103006 h 214703"/>
                  <a:gd name="connsiteX1" fmla="*/ 121803 w 311877"/>
                  <a:gd name="connsiteY1" fmla="*/ 173463 h 214703"/>
                  <a:gd name="connsiteX2" fmla="*/ 68816 w 311877"/>
                  <a:gd name="connsiteY2" fmla="*/ 119815 h 214703"/>
                  <a:gd name="connsiteX3" fmla="*/ 7430 w 311877"/>
                  <a:gd name="connsiteY3" fmla="*/ 14484 h 214703"/>
                  <a:gd name="connsiteX0" fmla="*/ 380437 w 380437"/>
                  <a:gd name="connsiteY0" fmla="*/ 288146 h 379585"/>
                  <a:gd name="connsiteX1" fmla="*/ 190363 w 380437"/>
                  <a:gd name="connsiteY1" fmla="*/ 358603 h 379585"/>
                  <a:gd name="connsiteX2" fmla="*/ 137376 w 380437"/>
                  <a:gd name="connsiteY2" fmla="*/ 304955 h 379585"/>
                  <a:gd name="connsiteX3" fmla="*/ 5908 w 380437"/>
                  <a:gd name="connsiteY3" fmla="*/ 10834 h 37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437" h="379585">
                    <a:moveTo>
                      <a:pt x="380437" y="288146"/>
                    </a:moveTo>
                    <a:cubicBezTo>
                      <a:pt x="324117" y="345014"/>
                      <a:pt x="230873" y="355802"/>
                      <a:pt x="190363" y="358603"/>
                    </a:cubicBezTo>
                    <a:cubicBezTo>
                      <a:pt x="149853" y="361405"/>
                      <a:pt x="112123" y="251040"/>
                      <a:pt x="137376" y="304955"/>
                    </a:cubicBezTo>
                    <a:cubicBezTo>
                      <a:pt x="268925" y="602763"/>
                      <a:pt x="-46358" y="-93916"/>
                      <a:pt x="5908" y="10834"/>
                    </a:cubicBezTo>
                  </a:path>
                </a:pathLst>
              </a:custGeom>
              <a:noFill/>
              <a:ln w="57150">
                <a:solidFill>
                  <a:srgbClr val="00289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19" name="Gruppieren 218"/>
              <p:cNvGrpSpPr/>
              <p:nvPr/>
            </p:nvGrpSpPr>
            <p:grpSpPr>
              <a:xfrm>
                <a:off x="7949067" y="3353237"/>
                <a:ext cx="2252626" cy="1266081"/>
                <a:chOff x="7949067" y="3440525"/>
                <a:chExt cx="2252626" cy="1266081"/>
              </a:xfrm>
            </p:grpSpPr>
            <p:sp>
              <p:nvSpPr>
                <p:cNvPr id="220" name="Kreis 10"/>
                <p:cNvSpPr/>
                <p:nvPr/>
              </p:nvSpPr>
              <p:spPr>
                <a:xfrm rot="10040793" flipH="1">
                  <a:off x="7949067" y="4205799"/>
                  <a:ext cx="2252626" cy="500807"/>
                </a:xfrm>
                <a:custGeom>
                  <a:avLst/>
                  <a:gdLst>
                    <a:gd name="connsiteX0" fmla="*/ 1224136 w 1224136"/>
                    <a:gd name="connsiteY0" fmla="*/ 144016 h 288032"/>
                    <a:gd name="connsiteX1" fmla="*/ 683102 w 1224136"/>
                    <a:gd name="connsiteY1" fmla="*/ 287059 h 288032"/>
                    <a:gd name="connsiteX2" fmla="*/ 504523 w 1224136"/>
                    <a:gd name="connsiteY2" fmla="*/ 285792 h 288032"/>
                    <a:gd name="connsiteX3" fmla="*/ 136152 w 1224136"/>
                    <a:gd name="connsiteY3" fmla="*/ 53457 h 288032"/>
                    <a:gd name="connsiteX4" fmla="*/ 612068 w 1224136"/>
                    <a:gd name="connsiteY4" fmla="*/ 144016 h 288032"/>
                    <a:gd name="connsiteX5" fmla="*/ 1224136 w 1224136"/>
                    <a:gd name="connsiteY5" fmla="*/ 144016 h 288032"/>
                    <a:gd name="connsiteX0" fmla="*/ 612652 w 1224720"/>
                    <a:gd name="connsiteY0" fmla="*/ 90559 h 234575"/>
                    <a:gd name="connsiteX1" fmla="*/ 1224720 w 1224720"/>
                    <a:gd name="connsiteY1" fmla="*/ 90559 h 234575"/>
                    <a:gd name="connsiteX2" fmla="*/ 683686 w 1224720"/>
                    <a:gd name="connsiteY2" fmla="*/ 233602 h 234575"/>
                    <a:gd name="connsiteX3" fmla="*/ 505107 w 1224720"/>
                    <a:gd name="connsiteY3" fmla="*/ 232335 h 234575"/>
                    <a:gd name="connsiteX4" fmla="*/ 136736 w 1224720"/>
                    <a:gd name="connsiteY4" fmla="*/ 0 h 234575"/>
                    <a:gd name="connsiteX5" fmla="*/ 704092 w 1224720"/>
                    <a:gd name="connsiteY5" fmla="*/ 181999 h 234575"/>
                    <a:gd name="connsiteX0" fmla="*/ 1224720 w 1224720"/>
                    <a:gd name="connsiteY0" fmla="*/ 90559 h 234575"/>
                    <a:gd name="connsiteX1" fmla="*/ 683686 w 1224720"/>
                    <a:gd name="connsiteY1" fmla="*/ 233602 h 234575"/>
                    <a:gd name="connsiteX2" fmla="*/ 505107 w 1224720"/>
                    <a:gd name="connsiteY2" fmla="*/ 232335 h 234575"/>
                    <a:gd name="connsiteX3" fmla="*/ 136736 w 1224720"/>
                    <a:gd name="connsiteY3" fmla="*/ 0 h 234575"/>
                    <a:gd name="connsiteX4" fmla="*/ 704092 w 1224720"/>
                    <a:gd name="connsiteY4" fmla="*/ 181999 h 234575"/>
                    <a:gd name="connsiteX0" fmla="*/ 1224720 w 1224720"/>
                    <a:gd name="connsiteY0" fmla="*/ 90559 h 234575"/>
                    <a:gd name="connsiteX1" fmla="*/ 683686 w 1224720"/>
                    <a:gd name="connsiteY1" fmla="*/ 233602 h 234575"/>
                    <a:gd name="connsiteX2" fmla="*/ 505107 w 1224720"/>
                    <a:gd name="connsiteY2" fmla="*/ 232335 h 234575"/>
                    <a:gd name="connsiteX3" fmla="*/ 136736 w 1224720"/>
                    <a:gd name="connsiteY3" fmla="*/ 0 h 234575"/>
                    <a:gd name="connsiteX0" fmla="*/ 1224720 w 1224953"/>
                    <a:gd name="connsiteY0" fmla="*/ 90559 h 234575"/>
                    <a:gd name="connsiteX1" fmla="*/ 1163959 w 1224953"/>
                    <a:gd name="connsiteY1" fmla="*/ 152841 h 234575"/>
                    <a:gd name="connsiteX2" fmla="*/ 683686 w 1224953"/>
                    <a:gd name="connsiteY2" fmla="*/ 233602 h 234575"/>
                    <a:gd name="connsiteX3" fmla="*/ 505107 w 1224953"/>
                    <a:gd name="connsiteY3" fmla="*/ 232335 h 234575"/>
                    <a:gd name="connsiteX4" fmla="*/ 136736 w 1224953"/>
                    <a:gd name="connsiteY4" fmla="*/ 0 h 234575"/>
                    <a:gd name="connsiteX0" fmla="*/ 1238313 w 1238546"/>
                    <a:gd name="connsiteY0" fmla="*/ 90559 h 234575"/>
                    <a:gd name="connsiteX1" fmla="*/ 1177552 w 1238546"/>
                    <a:gd name="connsiteY1" fmla="*/ 152841 h 234575"/>
                    <a:gd name="connsiteX2" fmla="*/ 697279 w 1238546"/>
                    <a:gd name="connsiteY2" fmla="*/ 233602 h 234575"/>
                    <a:gd name="connsiteX3" fmla="*/ 518700 w 1238546"/>
                    <a:gd name="connsiteY3" fmla="*/ 232335 h 234575"/>
                    <a:gd name="connsiteX4" fmla="*/ 12932 w 1238546"/>
                    <a:gd name="connsiteY4" fmla="*/ 100649 h 234575"/>
                    <a:gd name="connsiteX5" fmla="*/ 150329 w 1238546"/>
                    <a:gd name="connsiteY5" fmla="*/ 0 h 234575"/>
                    <a:gd name="connsiteX0" fmla="*/ 1238313 w 1238546"/>
                    <a:gd name="connsiteY0" fmla="*/ 90559 h 234575"/>
                    <a:gd name="connsiteX1" fmla="*/ 1177552 w 1238546"/>
                    <a:gd name="connsiteY1" fmla="*/ 152841 h 234575"/>
                    <a:gd name="connsiteX2" fmla="*/ 697279 w 1238546"/>
                    <a:gd name="connsiteY2" fmla="*/ 233602 h 234575"/>
                    <a:gd name="connsiteX3" fmla="*/ 518700 w 1238546"/>
                    <a:gd name="connsiteY3" fmla="*/ 232335 h 234575"/>
                    <a:gd name="connsiteX4" fmla="*/ 12932 w 1238546"/>
                    <a:gd name="connsiteY4" fmla="*/ 100649 h 234575"/>
                    <a:gd name="connsiteX5" fmla="*/ 150329 w 1238546"/>
                    <a:gd name="connsiteY5" fmla="*/ 0 h 234575"/>
                    <a:gd name="connsiteX0" fmla="*/ 1238313 w 1238546"/>
                    <a:gd name="connsiteY0" fmla="*/ 90559 h 234390"/>
                    <a:gd name="connsiteX1" fmla="*/ 1177552 w 1238546"/>
                    <a:gd name="connsiteY1" fmla="*/ 152841 h 234390"/>
                    <a:gd name="connsiteX2" fmla="*/ 697279 w 1238546"/>
                    <a:gd name="connsiteY2" fmla="*/ 233602 h 234390"/>
                    <a:gd name="connsiteX3" fmla="*/ 12932 w 1238546"/>
                    <a:gd name="connsiteY3" fmla="*/ 100649 h 234390"/>
                    <a:gd name="connsiteX4" fmla="*/ 150329 w 1238546"/>
                    <a:gd name="connsiteY4" fmla="*/ 0 h 234390"/>
                    <a:gd name="connsiteX0" fmla="*/ 1238313 w 1284260"/>
                    <a:gd name="connsiteY0" fmla="*/ 90559 h 152912"/>
                    <a:gd name="connsiteX1" fmla="*/ 1177552 w 1284260"/>
                    <a:gd name="connsiteY1" fmla="*/ 152841 h 152912"/>
                    <a:gd name="connsiteX2" fmla="*/ 12932 w 1284260"/>
                    <a:gd name="connsiteY2" fmla="*/ 100649 h 152912"/>
                    <a:gd name="connsiteX3" fmla="*/ 150329 w 1284260"/>
                    <a:gd name="connsiteY3" fmla="*/ 0 h 152912"/>
                    <a:gd name="connsiteX0" fmla="*/ 1238313 w 1284260"/>
                    <a:gd name="connsiteY0" fmla="*/ 90559 h 180075"/>
                    <a:gd name="connsiteX1" fmla="*/ 1177552 w 1284260"/>
                    <a:gd name="connsiteY1" fmla="*/ 152841 h 180075"/>
                    <a:gd name="connsiteX2" fmla="*/ 12932 w 1284260"/>
                    <a:gd name="connsiteY2" fmla="*/ 100649 h 180075"/>
                    <a:gd name="connsiteX3" fmla="*/ 150329 w 1284260"/>
                    <a:gd name="connsiteY3" fmla="*/ 0 h 180075"/>
                    <a:gd name="connsiteX0" fmla="*/ 1177552 w 1177552"/>
                    <a:gd name="connsiteY0" fmla="*/ 152841 h 180075"/>
                    <a:gd name="connsiteX1" fmla="*/ 12932 w 1177552"/>
                    <a:gd name="connsiteY1" fmla="*/ 100649 h 180075"/>
                    <a:gd name="connsiteX2" fmla="*/ 150329 w 1177552"/>
                    <a:gd name="connsiteY2" fmla="*/ 0 h 180075"/>
                    <a:gd name="connsiteX0" fmla="*/ 1164620 w 1164620"/>
                    <a:gd name="connsiteY0" fmla="*/ 52192 h 79426"/>
                    <a:gd name="connsiteX1" fmla="*/ 0 w 1164620"/>
                    <a:gd name="connsiteY1" fmla="*/ 0 h 79426"/>
                    <a:gd name="connsiteX0" fmla="*/ 1164620 w 1164620"/>
                    <a:gd name="connsiteY0" fmla="*/ 52192 h 113337"/>
                    <a:gd name="connsiteX1" fmla="*/ 0 w 1164620"/>
                    <a:gd name="connsiteY1" fmla="*/ 0 h 113337"/>
                    <a:gd name="connsiteX0" fmla="*/ 1162417 w 1162417"/>
                    <a:gd name="connsiteY0" fmla="*/ 41458 h 107168"/>
                    <a:gd name="connsiteX1" fmla="*/ 0 w 1162417"/>
                    <a:gd name="connsiteY1" fmla="*/ 0 h 107168"/>
                    <a:gd name="connsiteX0" fmla="*/ 1162417 w 1162417"/>
                    <a:gd name="connsiteY0" fmla="*/ 41458 h 120206"/>
                    <a:gd name="connsiteX1" fmla="*/ 0 w 1162417"/>
                    <a:gd name="connsiteY1" fmla="*/ 0 h 120206"/>
                    <a:gd name="connsiteX0" fmla="*/ 1163364 w 1163364"/>
                    <a:gd name="connsiteY0" fmla="*/ 41458 h 120956"/>
                    <a:gd name="connsiteX1" fmla="*/ 947 w 1163364"/>
                    <a:gd name="connsiteY1" fmla="*/ 0 h 120956"/>
                    <a:gd name="connsiteX0" fmla="*/ 1163413 w 1163413"/>
                    <a:gd name="connsiteY0" fmla="*/ 41458 h 136105"/>
                    <a:gd name="connsiteX1" fmla="*/ 996 w 1163413"/>
                    <a:gd name="connsiteY1" fmla="*/ 0 h 136105"/>
                    <a:gd name="connsiteX0" fmla="*/ 1216641 w 1216641"/>
                    <a:gd name="connsiteY0" fmla="*/ 11657 h 120981"/>
                    <a:gd name="connsiteX1" fmla="*/ 946 w 1216641"/>
                    <a:gd name="connsiteY1" fmla="*/ 0 h 120981"/>
                    <a:gd name="connsiteX0" fmla="*/ 1216474 w 1216519"/>
                    <a:gd name="connsiteY0" fmla="*/ 11657 h 139102"/>
                    <a:gd name="connsiteX1" fmla="*/ 779 w 1216519"/>
                    <a:gd name="connsiteY1" fmla="*/ 0 h 139102"/>
                    <a:gd name="connsiteX0" fmla="*/ 1227177 w 1227222"/>
                    <a:gd name="connsiteY0" fmla="*/ 10157 h 138316"/>
                    <a:gd name="connsiteX1" fmla="*/ 771 w 1227222"/>
                    <a:gd name="connsiteY1" fmla="*/ 0 h 138316"/>
                    <a:gd name="connsiteX0" fmla="*/ 1244879 w 1244923"/>
                    <a:gd name="connsiteY0" fmla="*/ 19953 h 143538"/>
                    <a:gd name="connsiteX1" fmla="*/ 762 w 1244923"/>
                    <a:gd name="connsiteY1" fmla="*/ 0 h 143538"/>
                    <a:gd name="connsiteX0" fmla="*/ 1244117 w 1244166"/>
                    <a:gd name="connsiteY0" fmla="*/ 19953 h 140610"/>
                    <a:gd name="connsiteX1" fmla="*/ 0 w 1244166"/>
                    <a:gd name="connsiteY1" fmla="*/ 0 h 140610"/>
                    <a:gd name="connsiteX0" fmla="*/ 1244117 w 1244117"/>
                    <a:gd name="connsiteY0" fmla="*/ 19953 h 137419"/>
                    <a:gd name="connsiteX1" fmla="*/ 0 w 1244117"/>
                    <a:gd name="connsiteY1" fmla="*/ 0 h 137419"/>
                    <a:gd name="connsiteX0" fmla="*/ 1243433 w 1243433"/>
                    <a:gd name="connsiteY0" fmla="*/ 35011 h 145883"/>
                    <a:gd name="connsiteX1" fmla="*/ 0 w 1243433"/>
                    <a:gd name="connsiteY1" fmla="*/ 0 h 145883"/>
                    <a:gd name="connsiteX0" fmla="*/ 1243433 w 1243433"/>
                    <a:gd name="connsiteY0" fmla="*/ 35011 h 144610"/>
                    <a:gd name="connsiteX1" fmla="*/ 0 w 1243433"/>
                    <a:gd name="connsiteY1" fmla="*/ 0 h 144610"/>
                    <a:gd name="connsiteX0" fmla="*/ 1252952 w 1252952"/>
                    <a:gd name="connsiteY0" fmla="*/ 30880 h 142250"/>
                    <a:gd name="connsiteX1" fmla="*/ 0 w 1252952"/>
                    <a:gd name="connsiteY1" fmla="*/ 0 h 142250"/>
                    <a:gd name="connsiteX0" fmla="*/ 1248056 w 1248056"/>
                    <a:gd name="connsiteY0" fmla="*/ 35958 h 145156"/>
                    <a:gd name="connsiteX1" fmla="*/ 0 w 1248056"/>
                    <a:gd name="connsiteY1" fmla="*/ 0 h 145156"/>
                    <a:gd name="connsiteX0" fmla="*/ 1248056 w 1248056"/>
                    <a:gd name="connsiteY0" fmla="*/ 35958 h 148340"/>
                    <a:gd name="connsiteX1" fmla="*/ 0 w 1248056"/>
                    <a:gd name="connsiteY1" fmla="*/ 0 h 148340"/>
                    <a:gd name="connsiteX0" fmla="*/ 1252077 w 1252077"/>
                    <a:gd name="connsiteY0" fmla="*/ 35478 h 148060"/>
                    <a:gd name="connsiteX1" fmla="*/ 0 w 1252077"/>
                    <a:gd name="connsiteY1" fmla="*/ 0 h 148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52077" h="148060">
                      <a:moveTo>
                        <a:pt x="1252077" y="35478"/>
                      </a:moveTo>
                      <a:cubicBezTo>
                        <a:pt x="1025722" y="210240"/>
                        <a:pt x="83833" y="168456"/>
                        <a:pt x="0" y="0"/>
                      </a:cubicBezTo>
                    </a:path>
                  </a:pathLst>
                </a:custGeom>
                <a:noFill/>
                <a:ln w="57150">
                  <a:solidFill>
                    <a:srgbClr val="002896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1" name="Kreis 10"/>
                <p:cNvSpPr/>
                <p:nvPr/>
              </p:nvSpPr>
              <p:spPr>
                <a:xfrm rot="10040793" flipH="1">
                  <a:off x="7949067" y="3440525"/>
                  <a:ext cx="2252626" cy="500807"/>
                </a:xfrm>
                <a:custGeom>
                  <a:avLst/>
                  <a:gdLst>
                    <a:gd name="connsiteX0" fmla="*/ 1224136 w 1224136"/>
                    <a:gd name="connsiteY0" fmla="*/ 144016 h 288032"/>
                    <a:gd name="connsiteX1" fmla="*/ 683102 w 1224136"/>
                    <a:gd name="connsiteY1" fmla="*/ 287059 h 288032"/>
                    <a:gd name="connsiteX2" fmla="*/ 504523 w 1224136"/>
                    <a:gd name="connsiteY2" fmla="*/ 285792 h 288032"/>
                    <a:gd name="connsiteX3" fmla="*/ 136152 w 1224136"/>
                    <a:gd name="connsiteY3" fmla="*/ 53457 h 288032"/>
                    <a:gd name="connsiteX4" fmla="*/ 612068 w 1224136"/>
                    <a:gd name="connsiteY4" fmla="*/ 144016 h 288032"/>
                    <a:gd name="connsiteX5" fmla="*/ 1224136 w 1224136"/>
                    <a:gd name="connsiteY5" fmla="*/ 144016 h 288032"/>
                    <a:gd name="connsiteX0" fmla="*/ 612652 w 1224720"/>
                    <a:gd name="connsiteY0" fmla="*/ 90559 h 234575"/>
                    <a:gd name="connsiteX1" fmla="*/ 1224720 w 1224720"/>
                    <a:gd name="connsiteY1" fmla="*/ 90559 h 234575"/>
                    <a:gd name="connsiteX2" fmla="*/ 683686 w 1224720"/>
                    <a:gd name="connsiteY2" fmla="*/ 233602 h 234575"/>
                    <a:gd name="connsiteX3" fmla="*/ 505107 w 1224720"/>
                    <a:gd name="connsiteY3" fmla="*/ 232335 h 234575"/>
                    <a:gd name="connsiteX4" fmla="*/ 136736 w 1224720"/>
                    <a:gd name="connsiteY4" fmla="*/ 0 h 234575"/>
                    <a:gd name="connsiteX5" fmla="*/ 704092 w 1224720"/>
                    <a:gd name="connsiteY5" fmla="*/ 181999 h 234575"/>
                    <a:gd name="connsiteX0" fmla="*/ 1224720 w 1224720"/>
                    <a:gd name="connsiteY0" fmla="*/ 90559 h 234575"/>
                    <a:gd name="connsiteX1" fmla="*/ 683686 w 1224720"/>
                    <a:gd name="connsiteY1" fmla="*/ 233602 h 234575"/>
                    <a:gd name="connsiteX2" fmla="*/ 505107 w 1224720"/>
                    <a:gd name="connsiteY2" fmla="*/ 232335 h 234575"/>
                    <a:gd name="connsiteX3" fmla="*/ 136736 w 1224720"/>
                    <a:gd name="connsiteY3" fmla="*/ 0 h 234575"/>
                    <a:gd name="connsiteX4" fmla="*/ 704092 w 1224720"/>
                    <a:gd name="connsiteY4" fmla="*/ 181999 h 234575"/>
                    <a:gd name="connsiteX0" fmla="*/ 1224720 w 1224720"/>
                    <a:gd name="connsiteY0" fmla="*/ 90559 h 234575"/>
                    <a:gd name="connsiteX1" fmla="*/ 683686 w 1224720"/>
                    <a:gd name="connsiteY1" fmla="*/ 233602 h 234575"/>
                    <a:gd name="connsiteX2" fmla="*/ 505107 w 1224720"/>
                    <a:gd name="connsiteY2" fmla="*/ 232335 h 234575"/>
                    <a:gd name="connsiteX3" fmla="*/ 136736 w 1224720"/>
                    <a:gd name="connsiteY3" fmla="*/ 0 h 234575"/>
                    <a:gd name="connsiteX0" fmla="*/ 1224720 w 1224953"/>
                    <a:gd name="connsiteY0" fmla="*/ 90559 h 234575"/>
                    <a:gd name="connsiteX1" fmla="*/ 1163959 w 1224953"/>
                    <a:gd name="connsiteY1" fmla="*/ 152841 h 234575"/>
                    <a:gd name="connsiteX2" fmla="*/ 683686 w 1224953"/>
                    <a:gd name="connsiteY2" fmla="*/ 233602 h 234575"/>
                    <a:gd name="connsiteX3" fmla="*/ 505107 w 1224953"/>
                    <a:gd name="connsiteY3" fmla="*/ 232335 h 234575"/>
                    <a:gd name="connsiteX4" fmla="*/ 136736 w 1224953"/>
                    <a:gd name="connsiteY4" fmla="*/ 0 h 234575"/>
                    <a:gd name="connsiteX0" fmla="*/ 1238313 w 1238546"/>
                    <a:gd name="connsiteY0" fmla="*/ 90559 h 234575"/>
                    <a:gd name="connsiteX1" fmla="*/ 1177552 w 1238546"/>
                    <a:gd name="connsiteY1" fmla="*/ 152841 h 234575"/>
                    <a:gd name="connsiteX2" fmla="*/ 697279 w 1238546"/>
                    <a:gd name="connsiteY2" fmla="*/ 233602 h 234575"/>
                    <a:gd name="connsiteX3" fmla="*/ 518700 w 1238546"/>
                    <a:gd name="connsiteY3" fmla="*/ 232335 h 234575"/>
                    <a:gd name="connsiteX4" fmla="*/ 12932 w 1238546"/>
                    <a:gd name="connsiteY4" fmla="*/ 100649 h 234575"/>
                    <a:gd name="connsiteX5" fmla="*/ 150329 w 1238546"/>
                    <a:gd name="connsiteY5" fmla="*/ 0 h 234575"/>
                    <a:gd name="connsiteX0" fmla="*/ 1238313 w 1238546"/>
                    <a:gd name="connsiteY0" fmla="*/ 90559 h 234575"/>
                    <a:gd name="connsiteX1" fmla="*/ 1177552 w 1238546"/>
                    <a:gd name="connsiteY1" fmla="*/ 152841 h 234575"/>
                    <a:gd name="connsiteX2" fmla="*/ 697279 w 1238546"/>
                    <a:gd name="connsiteY2" fmla="*/ 233602 h 234575"/>
                    <a:gd name="connsiteX3" fmla="*/ 518700 w 1238546"/>
                    <a:gd name="connsiteY3" fmla="*/ 232335 h 234575"/>
                    <a:gd name="connsiteX4" fmla="*/ 12932 w 1238546"/>
                    <a:gd name="connsiteY4" fmla="*/ 100649 h 234575"/>
                    <a:gd name="connsiteX5" fmla="*/ 150329 w 1238546"/>
                    <a:gd name="connsiteY5" fmla="*/ 0 h 234575"/>
                    <a:gd name="connsiteX0" fmla="*/ 1238313 w 1238546"/>
                    <a:gd name="connsiteY0" fmla="*/ 90559 h 234390"/>
                    <a:gd name="connsiteX1" fmla="*/ 1177552 w 1238546"/>
                    <a:gd name="connsiteY1" fmla="*/ 152841 h 234390"/>
                    <a:gd name="connsiteX2" fmla="*/ 697279 w 1238546"/>
                    <a:gd name="connsiteY2" fmla="*/ 233602 h 234390"/>
                    <a:gd name="connsiteX3" fmla="*/ 12932 w 1238546"/>
                    <a:gd name="connsiteY3" fmla="*/ 100649 h 234390"/>
                    <a:gd name="connsiteX4" fmla="*/ 150329 w 1238546"/>
                    <a:gd name="connsiteY4" fmla="*/ 0 h 234390"/>
                    <a:gd name="connsiteX0" fmla="*/ 1238313 w 1284260"/>
                    <a:gd name="connsiteY0" fmla="*/ 90559 h 152912"/>
                    <a:gd name="connsiteX1" fmla="*/ 1177552 w 1284260"/>
                    <a:gd name="connsiteY1" fmla="*/ 152841 h 152912"/>
                    <a:gd name="connsiteX2" fmla="*/ 12932 w 1284260"/>
                    <a:gd name="connsiteY2" fmla="*/ 100649 h 152912"/>
                    <a:gd name="connsiteX3" fmla="*/ 150329 w 1284260"/>
                    <a:gd name="connsiteY3" fmla="*/ 0 h 152912"/>
                    <a:gd name="connsiteX0" fmla="*/ 1238313 w 1284260"/>
                    <a:gd name="connsiteY0" fmla="*/ 90559 h 180075"/>
                    <a:gd name="connsiteX1" fmla="*/ 1177552 w 1284260"/>
                    <a:gd name="connsiteY1" fmla="*/ 152841 h 180075"/>
                    <a:gd name="connsiteX2" fmla="*/ 12932 w 1284260"/>
                    <a:gd name="connsiteY2" fmla="*/ 100649 h 180075"/>
                    <a:gd name="connsiteX3" fmla="*/ 150329 w 1284260"/>
                    <a:gd name="connsiteY3" fmla="*/ 0 h 180075"/>
                    <a:gd name="connsiteX0" fmla="*/ 1177552 w 1177552"/>
                    <a:gd name="connsiteY0" fmla="*/ 152841 h 180075"/>
                    <a:gd name="connsiteX1" fmla="*/ 12932 w 1177552"/>
                    <a:gd name="connsiteY1" fmla="*/ 100649 h 180075"/>
                    <a:gd name="connsiteX2" fmla="*/ 150329 w 1177552"/>
                    <a:gd name="connsiteY2" fmla="*/ 0 h 180075"/>
                    <a:gd name="connsiteX0" fmla="*/ 1164620 w 1164620"/>
                    <a:gd name="connsiteY0" fmla="*/ 52192 h 79426"/>
                    <a:gd name="connsiteX1" fmla="*/ 0 w 1164620"/>
                    <a:gd name="connsiteY1" fmla="*/ 0 h 79426"/>
                    <a:gd name="connsiteX0" fmla="*/ 1164620 w 1164620"/>
                    <a:gd name="connsiteY0" fmla="*/ 52192 h 113337"/>
                    <a:gd name="connsiteX1" fmla="*/ 0 w 1164620"/>
                    <a:gd name="connsiteY1" fmla="*/ 0 h 113337"/>
                    <a:gd name="connsiteX0" fmla="*/ 1162417 w 1162417"/>
                    <a:gd name="connsiteY0" fmla="*/ 41458 h 107168"/>
                    <a:gd name="connsiteX1" fmla="*/ 0 w 1162417"/>
                    <a:gd name="connsiteY1" fmla="*/ 0 h 107168"/>
                    <a:gd name="connsiteX0" fmla="*/ 1162417 w 1162417"/>
                    <a:gd name="connsiteY0" fmla="*/ 41458 h 120206"/>
                    <a:gd name="connsiteX1" fmla="*/ 0 w 1162417"/>
                    <a:gd name="connsiteY1" fmla="*/ 0 h 120206"/>
                    <a:gd name="connsiteX0" fmla="*/ 1163364 w 1163364"/>
                    <a:gd name="connsiteY0" fmla="*/ 41458 h 120956"/>
                    <a:gd name="connsiteX1" fmla="*/ 947 w 1163364"/>
                    <a:gd name="connsiteY1" fmla="*/ 0 h 120956"/>
                    <a:gd name="connsiteX0" fmla="*/ 1163413 w 1163413"/>
                    <a:gd name="connsiteY0" fmla="*/ 41458 h 136105"/>
                    <a:gd name="connsiteX1" fmla="*/ 996 w 1163413"/>
                    <a:gd name="connsiteY1" fmla="*/ 0 h 136105"/>
                    <a:gd name="connsiteX0" fmla="*/ 1216641 w 1216641"/>
                    <a:gd name="connsiteY0" fmla="*/ 11657 h 120981"/>
                    <a:gd name="connsiteX1" fmla="*/ 946 w 1216641"/>
                    <a:gd name="connsiteY1" fmla="*/ 0 h 120981"/>
                    <a:gd name="connsiteX0" fmla="*/ 1216474 w 1216519"/>
                    <a:gd name="connsiteY0" fmla="*/ 11657 h 139102"/>
                    <a:gd name="connsiteX1" fmla="*/ 779 w 1216519"/>
                    <a:gd name="connsiteY1" fmla="*/ 0 h 139102"/>
                    <a:gd name="connsiteX0" fmla="*/ 1227177 w 1227222"/>
                    <a:gd name="connsiteY0" fmla="*/ 10157 h 138316"/>
                    <a:gd name="connsiteX1" fmla="*/ 771 w 1227222"/>
                    <a:gd name="connsiteY1" fmla="*/ 0 h 138316"/>
                    <a:gd name="connsiteX0" fmla="*/ 1244879 w 1244923"/>
                    <a:gd name="connsiteY0" fmla="*/ 19953 h 143538"/>
                    <a:gd name="connsiteX1" fmla="*/ 762 w 1244923"/>
                    <a:gd name="connsiteY1" fmla="*/ 0 h 143538"/>
                    <a:gd name="connsiteX0" fmla="*/ 1244117 w 1244166"/>
                    <a:gd name="connsiteY0" fmla="*/ 19953 h 140610"/>
                    <a:gd name="connsiteX1" fmla="*/ 0 w 1244166"/>
                    <a:gd name="connsiteY1" fmla="*/ 0 h 140610"/>
                    <a:gd name="connsiteX0" fmla="*/ 1244117 w 1244117"/>
                    <a:gd name="connsiteY0" fmla="*/ 19953 h 137419"/>
                    <a:gd name="connsiteX1" fmla="*/ 0 w 1244117"/>
                    <a:gd name="connsiteY1" fmla="*/ 0 h 137419"/>
                    <a:gd name="connsiteX0" fmla="*/ 1243433 w 1243433"/>
                    <a:gd name="connsiteY0" fmla="*/ 35011 h 145883"/>
                    <a:gd name="connsiteX1" fmla="*/ 0 w 1243433"/>
                    <a:gd name="connsiteY1" fmla="*/ 0 h 145883"/>
                    <a:gd name="connsiteX0" fmla="*/ 1243433 w 1243433"/>
                    <a:gd name="connsiteY0" fmla="*/ 35011 h 144610"/>
                    <a:gd name="connsiteX1" fmla="*/ 0 w 1243433"/>
                    <a:gd name="connsiteY1" fmla="*/ 0 h 144610"/>
                    <a:gd name="connsiteX0" fmla="*/ 1252952 w 1252952"/>
                    <a:gd name="connsiteY0" fmla="*/ 30880 h 142250"/>
                    <a:gd name="connsiteX1" fmla="*/ 0 w 1252952"/>
                    <a:gd name="connsiteY1" fmla="*/ 0 h 142250"/>
                    <a:gd name="connsiteX0" fmla="*/ 1248056 w 1248056"/>
                    <a:gd name="connsiteY0" fmla="*/ 35958 h 145156"/>
                    <a:gd name="connsiteX1" fmla="*/ 0 w 1248056"/>
                    <a:gd name="connsiteY1" fmla="*/ 0 h 145156"/>
                    <a:gd name="connsiteX0" fmla="*/ 1248056 w 1248056"/>
                    <a:gd name="connsiteY0" fmla="*/ 35958 h 148340"/>
                    <a:gd name="connsiteX1" fmla="*/ 0 w 1248056"/>
                    <a:gd name="connsiteY1" fmla="*/ 0 h 148340"/>
                    <a:gd name="connsiteX0" fmla="*/ 1252077 w 1252077"/>
                    <a:gd name="connsiteY0" fmla="*/ 35478 h 148060"/>
                    <a:gd name="connsiteX1" fmla="*/ 0 w 1252077"/>
                    <a:gd name="connsiteY1" fmla="*/ 0 h 148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52077" h="148060">
                      <a:moveTo>
                        <a:pt x="1252077" y="35478"/>
                      </a:moveTo>
                      <a:cubicBezTo>
                        <a:pt x="1025722" y="210240"/>
                        <a:pt x="83833" y="168456"/>
                        <a:pt x="0" y="0"/>
                      </a:cubicBezTo>
                    </a:path>
                  </a:pathLst>
                </a:custGeom>
                <a:noFill/>
                <a:ln w="57150">
                  <a:solidFill>
                    <a:srgbClr val="002896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210" name="Rechteck 209"/>
            <p:cNvSpPr/>
            <p:nvPr/>
          </p:nvSpPr>
          <p:spPr>
            <a:xfrm rot="12827119">
              <a:off x="10647819" y="2538494"/>
              <a:ext cx="703782" cy="154234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0000"/>
                  </a:schemeClr>
                </a:gs>
                <a:gs pos="75000">
                  <a:srgbClr val="FFFFFF">
                    <a:alpha val="80000"/>
                  </a:srgbClr>
                </a:gs>
                <a:gs pos="25000">
                  <a:schemeClr val="bg1">
                    <a:alpha val="8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1" name="Kreis 10"/>
            <p:cNvSpPr/>
            <p:nvPr/>
          </p:nvSpPr>
          <p:spPr>
            <a:xfrm rot="1854102" flipH="1">
              <a:off x="11512765" y="2647281"/>
              <a:ext cx="188343" cy="1223568"/>
            </a:xfrm>
            <a:custGeom>
              <a:avLst/>
              <a:gdLst>
                <a:gd name="connsiteX0" fmla="*/ 1224136 w 1224136"/>
                <a:gd name="connsiteY0" fmla="*/ 144016 h 288032"/>
                <a:gd name="connsiteX1" fmla="*/ 683102 w 1224136"/>
                <a:gd name="connsiteY1" fmla="*/ 287059 h 288032"/>
                <a:gd name="connsiteX2" fmla="*/ 504523 w 1224136"/>
                <a:gd name="connsiteY2" fmla="*/ 285792 h 288032"/>
                <a:gd name="connsiteX3" fmla="*/ 136152 w 1224136"/>
                <a:gd name="connsiteY3" fmla="*/ 53457 h 288032"/>
                <a:gd name="connsiteX4" fmla="*/ 612068 w 1224136"/>
                <a:gd name="connsiteY4" fmla="*/ 144016 h 288032"/>
                <a:gd name="connsiteX5" fmla="*/ 1224136 w 1224136"/>
                <a:gd name="connsiteY5" fmla="*/ 144016 h 288032"/>
                <a:gd name="connsiteX0" fmla="*/ 612652 w 1224720"/>
                <a:gd name="connsiteY0" fmla="*/ 90559 h 234575"/>
                <a:gd name="connsiteX1" fmla="*/ 1224720 w 1224720"/>
                <a:gd name="connsiteY1" fmla="*/ 90559 h 234575"/>
                <a:gd name="connsiteX2" fmla="*/ 683686 w 1224720"/>
                <a:gd name="connsiteY2" fmla="*/ 233602 h 234575"/>
                <a:gd name="connsiteX3" fmla="*/ 505107 w 1224720"/>
                <a:gd name="connsiteY3" fmla="*/ 232335 h 234575"/>
                <a:gd name="connsiteX4" fmla="*/ 136736 w 1224720"/>
                <a:gd name="connsiteY4" fmla="*/ 0 h 234575"/>
                <a:gd name="connsiteX5" fmla="*/ 704092 w 1224720"/>
                <a:gd name="connsiteY5" fmla="*/ 181999 h 234575"/>
                <a:gd name="connsiteX0" fmla="*/ 1224720 w 1224720"/>
                <a:gd name="connsiteY0" fmla="*/ 90559 h 234575"/>
                <a:gd name="connsiteX1" fmla="*/ 683686 w 1224720"/>
                <a:gd name="connsiteY1" fmla="*/ 233602 h 234575"/>
                <a:gd name="connsiteX2" fmla="*/ 505107 w 1224720"/>
                <a:gd name="connsiteY2" fmla="*/ 232335 h 234575"/>
                <a:gd name="connsiteX3" fmla="*/ 136736 w 1224720"/>
                <a:gd name="connsiteY3" fmla="*/ 0 h 234575"/>
                <a:gd name="connsiteX4" fmla="*/ 704092 w 1224720"/>
                <a:gd name="connsiteY4" fmla="*/ 181999 h 234575"/>
                <a:gd name="connsiteX0" fmla="*/ 1224720 w 1224720"/>
                <a:gd name="connsiteY0" fmla="*/ 90559 h 234575"/>
                <a:gd name="connsiteX1" fmla="*/ 683686 w 1224720"/>
                <a:gd name="connsiteY1" fmla="*/ 233602 h 234575"/>
                <a:gd name="connsiteX2" fmla="*/ 505107 w 1224720"/>
                <a:gd name="connsiteY2" fmla="*/ 232335 h 234575"/>
                <a:gd name="connsiteX3" fmla="*/ 136736 w 1224720"/>
                <a:gd name="connsiteY3" fmla="*/ 0 h 234575"/>
                <a:gd name="connsiteX0" fmla="*/ 1224720 w 1224953"/>
                <a:gd name="connsiteY0" fmla="*/ 90559 h 234575"/>
                <a:gd name="connsiteX1" fmla="*/ 1163959 w 1224953"/>
                <a:gd name="connsiteY1" fmla="*/ 152841 h 234575"/>
                <a:gd name="connsiteX2" fmla="*/ 683686 w 1224953"/>
                <a:gd name="connsiteY2" fmla="*/ 233602 h 234575"/>
                <a:gd name="connsiteX3" fmla="*/ 505107 w 1224953"/>
                <a:gd name="connsiteY3" fmla="*/ 232335 h 234575"/>
                <a:gd name="connsiteX4" fmla="*/ 136736 w 1224953"/>
                <a:gd name="connsiteY4" fmla="*/ 0 h 234575"/>
                <a:gd name="connsiteX0" fmla="*/ 1238313 w 1238546"/>
                <a:gd name="connsiteY0" fmla="*/ 90559 h 234575"/>
                <a:gd name="connsiteX1" fmla="*/ 1177552 w 1238546"/>
                <a:gd name="connsiteY1" fmla="*/ 152841 h 234575"/>
                <a:gd name="connsiteX2" fmla="*/ 697279 w 1238546"/>
                <a:gd name="connsiteY2" fmla="*/ 233602 h 234575"/>
                <a:gd name="connsiteX3" fmla="*/ 518700 w 1238546"/>
                <a:gd name="connsiteY3" fmla="*/ 232335 h 234575"/>
                <a:gd name="connsiteX4" fmla="*/ 12932 w 1238546"/>
                <a:gd name="connsiteY4" fmla="*/ 100649 h 234575"/>
                <a:gd name="connsiteX5" fmla="*/ 150329 w 1238546"/>
                <a:gd name="connsiteY5" fmla="*/ 0 h 234575"/>
                <a:gd name="connsiteX0" fmla="*/ 1238313 w 1238546"/>
                <a:gd name="connsiteY0" fmla="*/ 90559 h 234575"/>
                <a:gd name="connsiteX1" fmla="*/ 1177552 w 1238546"/>
                <a:gd name="connsiteY1" fmla="*/ 152841 h 234575"/>
                <a:gd name="connsiteX2" fmla="*/ 697279 w 1238546"/>
                <a:gd name="connsiteY2" fmla="*/ 233602 h 234575"/>
                <a:gd name="connsiteX3" fmla="*/ 518700 w 1238546"/>
                <a:gd name="connsiteY3" fmla="*/ 232335 h 234575"/>
                <a:gd name="connsiteX4" fmla="*/ 12932 w 1238546"/>
                <a:gd name="connsiteY4" fmla="*/ 100649 h 234575"/>
                <a:gd name="connsiteX5" fmla="*/ 150329 w 1238546"/>
                <a:gd name="connsiteY5" fmla="*/ 0 h 234575"/>
                <a:gd name="connsiteX0" fmla="*/ 1238313 w 1238546"/>
                <a:gd name="connsiteY0" fmla="*/ 90559 h 234390"/>
                <a:gd name="connsiteX1" fmla="*/ 1177552 w 1238546"/>
                <a:gd name="connsiteY1" fmla="*/ 152841 h 234390"/>
                <a:gd name="connsiteX2" fmla="*/ 697279 w 1238546"/>
                <a:gd name="connsiteY2" fmla="*/ 233602 h 234390"/>
                <a:gd name="connsiteX3" fmla="*/ 12932 w 1238546"/>
                <a:gd name="connsiteY3" fmla="*/ 100649 h 234390"/>
                <a:gd name="connsiteX4" fmla="*/ 150329 w 1238546"/>
                <a:gd name="connsiteY4" fmla="*/ 0 h 234390"/>
                <a:gd name="connsiteX0" fmla="*/ 1238313 w 1284260"/>
                <a:gd name="connsiteY0" fmla="*/ 90559 h 152912"/>
                <a:gd name="connsiteX1" fmla="*/ 1177552 w 1284260"/>
                <a:gd name="connsiteY1" fmla="*/ 152841 h 152912"/>
                <a:gd name="connsiteX2" fmla="*/ 12932 w 1284260"/>
                <a:gd name="connsiteY2" fmla="*/ 100649 h 152912"/>
                <a:gd name="connsiteX3" fmla="*/ 150329 w 1284260"/>
                <a:gd name="connsiteY3" fmla="*/ 0 h 152912"/>
                <a:gd name="connsiteX0" fmla="*/ 1238313 w 1284260"/>
                <a:gd name="connsiteY0" fmla="*/ 90559 h 180075"/>
                <a:gd name="connsiteX1" fmla="*/ 1177552 w 1284260"/>
                <a:gd name="connsiteY1" fmla="*/ 152841 h 180075"/>
                <a:gd name="connsiteX2" fmla="*/ 12932 w 1284260"/>
                <a:gd name="connsiteY2" fmla="*/ 100649 h 180075"/>
                <a:gd name="connsiteX3" fmla="*/ 150329 w 1284260"/>
                <a:gd name="connsiteY3" fmla="*/ 0 h 180075"/>
                <a:gd name="connsiteX0" fmla="*/ 1177552 w 1177552"/>
                <a:gd name="connsiteY0" fmla="*/ 152841 h 180075"/>
                <a:gd name="connsiteX1" fmla="*/ 12932 w 1177552"/>
                <a:gd name="connsiteY1" fmla="*/ 100649 h 180075"/>
                <a:gd name="connsiteX2" fmla="*/ 150329 w 1177552"/>
                <a:gd name="connsiteY2" fmla="*/ 0 h 180075"/>
                <a:gd name="connsiteX0" fmla="*/ 1164620 w 1164620"/>
                <a:gd name="connsiteY0" fmla="*/ 52192 h 79426"/>
                <a:gd name="connsiteX1" fmla="*/ 0 w 1164620"/>
                <a:gd name="connsiteY1" fmla="*/ 0 h 79426"/>
                <a:gd name="connsiteX0" fmla="*/ 1164620 w 1164620"/>
                <a:gd name="connsiteY0" fmla="*/ 52192 h 113337"/>
                <a:gd name="connsiteX1" fmla="*/ 0 w 1164620"/>
                <a:gd name="connsiteY1" fmla="*/ 0 h 113337"/>
                <a:gd name="connsiteX0" fmla="*/ 1162417 w 1162417"/>
                <a:gd name="connsiteY0" fmla="*/ 41458 h 107168"/>
                <a:gd name="connsiteX1" fmla="*/ 0 w 1162417"/>
                <a:gd name="connsiteY1" fmla="*/ 0 h 107168"/>
                <a:gd name="connsiteX0" fmla="*/ 1162417 w 1162417"/>
                <a:gd name="connsiteY0" fmla="*/ 41458 h 120206"/>
                <a:gd name="connsiteX1" fmla="*/ 0 w 1162417"/>
                <a:gd name="connsiteY1" fmla="*/ 0 h 120206"/>
                <a:gd name="connsiteX0" fmla="*/ 1163364 w 1163364"/>
                <a:gd name="connsiteY0" fmla="*/ 41458 h 120956"/>
                <a:gd name="connsiteX1" fmla="*/ 947 w 1163364"/>
                <a:gd name="connsiteY1" fmla="*/ 0 h 120956"/>
                <a:gd name="connsiteX0" fmla="*/ 1163413 w 1163413"/>
                <a:gd name="connsiteY0" fmla="*/ 41458 h 136105"/>
                <a:gd name="connsiteX1" fmla="*/ 996 w 1163413"/>
                <a:gd name="connsiteY1" fmla="*/ 0 h 136105"/>
                <a:gd name="connsiteX0" fmla="*/ 1216641 w 1216641"/>
                <a:gd name="connsiteY0" fmla="*/ 11657 h 120981"/>
                <a:gd name="connsiteX1" fmla="*/ 946 w 1216641"/>
                <a:gd name="connsiteY1" fmla="*/ 0 h 120981"/>
                <a:gd name="connsiteX0" fmla="*/ 1216474 w 1216519"/>
                <a:gd name="connsiteY0" fmla="*/ 11657 h 139102"/>
                <a:gd name="connsiteX1" fmla="*/ 779 w 1216519"/>
                <a:gd name="connsiteY1" fmla="*/ 0 h 139102"/>
                <a:gd name="connsiteX0" fmla="*/ 1216474 w 1216474"/>
                <a:gd name="connsiteY0" fmla="*/ 11657 h 164782"/>
                <a:gd name="connsiteX1" fmla="*/ 638291 w 1216474"/>
                <a:gd name="connsiteY1" fmla="*/ 138638 h 164782"/>
                <a:gd name="connsiteX2" fmla="*/ 779 w 1216474"/>
                <a:gd name="connsiteY2" fmla="*/ 0 h 164782"/>
                <a:gd name="connsiteX0" fmla="*/ 596100 w 794299"/>
                <a:gd name="connsiteY0" fmla="*/ 11484 h 164782"/>
                <a:gd name="connsiteX1" fmla="*/ 638291 w 794299"/>
                <a:gd name="connsiteY1" fmla="*/ 138638 h 164782"/>
                <a:gd name="connsiteX2" fmla="*/ 779 w 794299"/>
                <a:gd name="connsiteY2" fmla="*/ 0 h 164782"/>
                <a:gd name="connsiteX0" fmla="*/ 597294 w 639485"/>
                <a:gd name="connsiteY0" fmla="*/ 11484 h 143134"/>
                <a:gd name="connsiteX1" fmla="*/ 639485 w 639485"/>
                <a:gd name="connsiteY1" fmla="*/ 138638 h 143134"/>
                <a:gd name="connsiteX2" fmla="*/ 1973 w 639485"/>
                <a:gd name="connsiteY2" fmla="*/ 0 h 143134"/>
                <a:gd name="connsiteX0" fmla="*/ 595364 w 637555"/>
                <a:gd name="connsiteY0" fmla="*/ 11484 h 138725"/>
                <a:gd name="connsiteX1" fmla="*/ 637555 w 637555"/>
                <a:gd name="connsiteY1" fmla="*/ 138638 h 138725"/>
                <a:gd name="connsiteX2" fmla="*/ 43 w 637555"/>
                <a:gd name="connsiteY2" fmla="*/ 0 h 138725"/>
                <a:gd name="connsiteX0" fmla="*/ 594800 w 636991"/>
                <a:gd name="connsiteY0" fmla="*/ 2621 h 129883"/>
                <a:gd name="connsiteX1" fmla="*/ 636991 w 636991"/>
                <a:gd name="connsiteY1" fmla="*/ 129775 h 129883"/>
                <a:gd name="connsiteX2" fmla="*/ 43 w 636991"/>
                <a:gd name="connsiteY2" fmla="*/ 0 h 129883"/>
                <a:gd name="connsiteX0" fmla="*/ 594800 w 633756"/>
                <a:gd name="connsiteY0" fmla="*/ 2621 h 101404"/>
                <a:gd name="connsiteX1" fmla="*/ 633756 w 633756"/>
                <a:gd name="connsiteY1" fmla="*/ 101030 h 101404"/>
                <a:gd name="connsiteX2" fmla="*/ 43 w 633756"/>
                <a:gd name="connsiteY2" fmla="*/ 0 h 101404"/>
                <a:gd name="connsiteX0" fmla="*/ 594789 w 633745"/>
                <a:gd name="connsiteY0" fmla="*/ 2621 h 134667"/>
                <a:gd name="connsiteX1" fmla="*/ 633745 w 633745"/>
                <a:gd name="connsiteY1" fmla="*/ 101030 h 134667"/>
                <a:gd name="connsiteX2" fmla="*/ 32 w 633745"/>
                <a:gd name="connsiteY2" fmla="*/ 0 h 134667"/>
                <a:gd name="connsiteX0" fmla="*/ 617708 w 633745"/>
                <a:gd name="connsiteY0" fmla="*/ 53903 h 134667"/>
                <a:gd name="connsiteX1" fmla="*/ 633745 w 633745"/>
                <a:gd name="connsiteY1" fmla="*/ 101030 h 134667"/>
                <a:gd name="connsiteX2" fmla="*/ 32 w 633745"/>
                <a:gd name="connsiteY2" fmla="*/ 0 h 134667"/>
                <a:gd name="connsiteX0" fmla="*/ 556324 w 633745"/>
                <a:gd name="connsiteY0" fmla="*/ 0 h 184929"/>
                <a:gd name="connsiteX1" fmla="*/ 633745 w 633745"/>
                <a:gd name="connsiteY1" fmla="*/ 151292 h 184929"/>
                <a:gd name="connsiteX2" fmla="*/ 32 w 633745"/>
                <a:gd name="connsiteY2" fmla="*/ 50262 h 184929"/>
                <a:gd name="connsiteX0" fmla="*/ 556324 w 633745"/>
                <a:gd name="connsiteY0" fmla="*/ 0 h 184929"/>
                <a:gd name="connsiteX1" fmla="*/ 598211 w 633745"/>
                <a:gd name="connsiteY1" fmla="*/ 82857 h 184929"/>
                <a:gd name="connsiteX2" fmla="*/ 633745 w 633745"/>
                <a:gd name="connsiteY2" fmla="*/ 151292 h 184929"/>
                <a:gd name="connsiteX3" fmla="*/ 32 w 633745"/>
                <a:gd name="connsiteY3" fmla="*/ 50262 h 184929"/>
                <a:gd name="connsiteX0" fmla="*/ 780453 w 780453"/>
                <a:gd name="connsiteY0" fmla="*/ 405009 h 405009"/>
                <a:gd name="connsiteX1" fmla="*/ 598211 w 780453"/>
                <a:gd name="connsiteY1" fmla="*/ 32595 h 405009"/>
                <a:gd name="connsiteX2" fmla="*/ 633745 w 780453"/>
                <a:gd name="connsiteY2" fmla="*/ 101030 h 405009"/>
                <a:gd name="connsiteX3" fmla="*/ 32 w 780453"/>
                <a:gd name="connsiteY3" fmla="*/ 0 h 405009"/>
                <a:gd name="connsiteX0" fmla="*/ 780453 w 780453"/>
                <a:gd name="connsiteY0" fmla="*/ 405009 h 405009"/>
                <a:gd name="connsiteX1" fmla="*/ 598211 w 780453"/>
                <a:gd name="connsiteY1" fmla="*/ 32595 h 405009"/>
                <a:gd name="connsiteX2" fmla="*/ 633745 w 780453"/>
                <a:gd name="connsiteY2" fmla="*/ 101030 h 405009"/>
                <a:gd name="connsiteX3" fmla="*/ 32 w 780453"/>
                <a:gd name="connsiteY3" fmla="*/ 0 h 405009"/>
                <a:gd name="connsiteX0" fmla="*/ 780453 w 780453"/>
                <a:gd name="connsiteY0" fmla="*/ 405009 h 405009"/>
                <a:gd name="connsiteX1" fmla="*/ 598211 w 780453"/>
                <a:gd name="connsiteY1" fmla="*/ 32595 h 405009"/>
                <a:gd name="connsiteX2" fmla="*/ 633745 w 780453"/>
                <a:gd name="connsiteY2" fmla="*/ 101030 h 405009"/>
                <a:gd name="connsiteX3" fmla="*/ 32 w 780453"/>
                <a:gd name="connsiteY3" fmla="*/ 0 h 405009"/>
                <a:gd name="connsiteX0" fmla="*/ 780453 w 780453"/>
                <a:gd name="connsiteY0" fmla="*/ 405009 h 405009"/>
                <a:gd name="connsiteX1" fmla="*/ 598211 w 780453"/>
                <a:gd name="connsiteY1" fmla="*/ 32595 h 405009"/>
                <a:gd name="connsiteX2" fmla="*/ 633745 w 780453"/>
                <a:gd name="connsiteY2" fmla="*/ 101030 h 405009"/>
                <a:gd name="connsiteX3" fmla="*/ 32 w 780453"/>
                <a:gd name="connsiteY3" fmla="*/ 0 h 405009"/>
                <a:gd name="connsiteX0" fmla="*/ 780453 w 780453"/>
                <a:gd name="connsiteY0" fmla="*/ 437387 h 437387"/>
                <a:gd name="connsiteX1" fmla="*/ 612324 w 780453"/>
                <a:gd name="connsiteY1" fmla="*/ 0 h 437387"/>
                <a:gd name="connsiteX2" fmla="*/ 633745 w 780453"/>
                <a:gd name="connsiteY2" fmla="*/ 133408 h 437387"/>
                <a:gd name="connsiteX3" fmla="*/ 32 w 780453"/>
                <a:gd name="connsiteY3" fmla="*/ 32378 h 437387"/>
                <a:gd name="connsiteX0" fmla="*/ 780453 w 780453"/>
                <a:gd name="connsiteY0" fmla="*/ 437387 h 437387"/>
                <a:gd name="connsiteX1" fmla="*/ 612324 w 780453"/>
                <a:gd name="connsiteY1" fmla="*/ 0 h 437387"/>
                <a:gd name="connsiteX2" fmla="*/ 608095 w 780453"/>
                <a:gd name="connsiteY2" fmla="*/ 83346 h 437387"/>
                <a:gd name="connsiteX3" fmla="*/ 32 w 780453"/>
                <a:gd name="connsiteY3" fmla="*/ 32378 h 437387"/>
                <a:gd name="connsiteX0" fmla="*/ 780450 w 780450"/>
                <a:gd name="connsiteY0" fmla="*/ 437387 h 437387"/>
                <a:gd name="connsiteX1" fmla="*/ 612321 w 780450"/>
                <a:gd name="connsiteY1" fmla="*/ 0 h 437387"/>
                <a:gd name="connsiteX2" fmla="*/ 608092 w 780450"/>
                <a:gd name="connsiteY2" fmla="*/ 83346 h 437387"/>
                <a:gd name="connsiteX3" fmla="*/ 29 w 780450"/>
                <a:gd name="connsiteY3" fmla="*/ 32378 h 437387"/>
                <a:gd name="connsiteX0" fmla="*/ 780450 w 780450"/>
                <a:gd name="connsiteY0" fmla="*/ 438307 h 438307"/>
                <a:gd name="connsiteX1" fmla="*/ 612321 w 780450"/>
                <a:gd name="connsiteY1" fmla="*/ 920 h 438307"/>
                <a:gd name="connsiteX2" fmla="*/ 608092 w 780450"/>
                <a:gd name="connsiteY2" fmla="*/ 84266 h 438307"/>
                <a:gd name="connsiteX3" fmla="*/ 29 w 780450"/>
                <a:gd name="connsiteY3" fmla="*/ 33298 h 438307"/>
                <a:gd name="connsiteX0" fmla="*/ 780450 w 780450"/>
                <a:gd name="connsiteY0" fmla="*/ 411732 h 411732"/>
                <a:gd name="connsiteX1" fmla="*/ 685642 w 780450"/>
                <a:gd name="connsiteY1" fmla="*/ 1408 h 411732"/>
                <a:gd name="connsiteX2" fmla="*/ 608092 w 780450"/>
                <a:gd name="connsiteY2" fmla="*/ 57691 h 411732"/>
                <a:gd name="connsiteX3" fmla="*/ 29 w 780450"/>
                <a:gd name="connsiteY3" fmla="*/ 6723 h 411732"/>
                <a:gd name="connsiteX0" fmla="*/ 780450 w 780450"/>
                <a:gd name="connsiteY0" fmla="*/ 432411 h 432411"/>
                <a:gd name="connsiteX1" fmla="*/ 685642 w 780450"/>
                <a:gd name="connsiteY1" fmla="*/ 22087 h 432411"/>
                <a:gd name="connsiteX2" fmla="*/ 608092 w 780450"/>
                <a:gd name="connsiteY2" fmla="*/ 78370 h 432411"/>
                <a:gd name="connsiteX3" fmla="*/ 29 w 780450"/>
                <a:gd name="connsiteY3" fmla="*/ 27402 h 432411"/>
                <a:gd name="connsiteX0" fmla="*/ 780450 w 780450"/>
                <a:gd name="connsiteY0" fmla="*/ 432411 h 432411"/>
                <a:gd name="connsiteX1" fmla="*/ 685642 w 780450"/>
                <a:gd name="connsiteY1" fmla="*/ 22087 h 432411"/>
                <a:gd name="connsiteX2" fmla="*/ 608092 w 780450"/>
                <a:gd name="connsiteY2" fmla="*/ 78370 h 432411"/>
                <a:gd name="connsiteX3" fmla="*/ 29 w 780450"/>
                <a:gd name="connsiteY3" fmla="*/ 27402 h 432411"/>
                <a:gd name="connsiteX0" fmla="*/ 780450 w 782713"/>
                <a:gd name="connsiteY0" fmla="*/ 405009 h 405009"/>
                <a:gd name="connsiteX1" fmla="*/ 734706 w 782713"/>
                <a:gd name="connsiteY1" fmla="*/ 103783 h 405009"/>
                <a:gd name="connsiteX2" fmla="*/ 608092 w 782713"/>
                <a:gd name="connsiteY2" fmla="*/ 50968 h 405009"/>
                <a:gd name="connsiteX3" fmla="*/ 29 w 782713"/>
                <a:gd name="connsiteY3" fmla="*/ 0 h 405009"/>
                <a:gd name="connsiteX0" fmla="*/ 780450 w 780450"/>
                <a:gd name="connsiteY0" fmla="*/ 413177 h 413177"/>
                <a:gd name="connsiteX1" fmla="*/ 734706 w 780450"/>
                <a:gd name="connsiteY1" fmla="*/ 111951 h 413177"/>
                <a:gd name="connsiteX2" fmla="*/ 608092 w 780450"/>
                <a:gd name="connsiteY2" fmla="*/ 59136 h 413177"/>
                <a:gd name="connsiteX3" fmla="*/ 29 w 780450"/>
                <a:gd name="connsiteY3" fmla="*/ 8168 h 413177"/>
                <a:gd name="connsiteX0" fmla="*/ 780449 w 780449"/>
                <a:gd name="connsiteY0" fmla="*/ 413177 h 413177"/>
                <a:gd name="connsiteX1" fmla="*/ 734705 w 780449"/>
                <a:gd name="connsiteY1" fmla="*/ 111951 h 413177"/>
                <a:gd name="connsiteX2" fmla="*/ 608091 w 780449"/>
                <a:gd name="connsiteY2" fmla="*/ 59136 h 413177"/>
                <a:gd name="connsiteX3" fmla="*/ 28 w 780449"/>
                <a:gd name="connsiteY3" fmla="*/ 8168 h 413177"/>
                <a:gd name="connsiteX0" fmla="*/ 780449 w 780449"/>
                <a:gd name="connsiteY0" fmla="*/ 427111 h 427111"/>
                <a:gd name="connsiteX1" fmla="*/ 734705 w 780449"/>
                <a:gd name="connsiteY1" fmla="*/ 125885 h 427111"/>
                <a:gd name="connsiteX2" fmla="*/ 608091 w 780449"/>
                <a:gd name="connsiteY2" fmla="*/ 73070 h 427111"/>
                <a:gd name="connsiteX3" fmla="*/ 28 w 780449"/>
                <a:gd name="connsiteY3" fmla="*/ 22102 h 427111"/>
                <a:gd name="connsiteX0" fmla="*/ 780449 w 784850"/>
                <a:gd name="connsiteY0" fmla="*/ 427111 h 427111"/>
                <a:gd name="connsiteX1" fmla="*/ 734705 w 784850"/>
                <a:gd name="connsiteY1" fmla="*/ 125885 h 427111"/>
                <a:gd name="connsiteX2" fmla="*/ 608091 w 784850"/>
                <a:gd name="connsiteY2" fmla="*/ 73070 h 427111"/>
                <a:gd name="connsiteX3" fmla="*/ 28 w 784850"/>
                <a:gd name="connsiteY3" fmla="*/ 22102 h 427111"/>
                <a:gd name="connsiteX0" fmla="*/ 780449 w 780449"/>
                <a:gd name="connsiteY0" fmla="*/ 430410 h 430410"/>
                <a:gd name="connsiteX1" fmla="*/ 734705 w 780449"/>
                <a:gd name="connsiteY1" fmla="*/ 129184 h 430410"/>
                <a:gd name="connsiteX2" fmla="*/ 608091 w 780449"/>
                <a:gd name="connsiteY2" fmla="*/ 76369 h 430410"/>
                <a:gd name="connsiteX3" fmla="*/ 28 w 780449"/>
                <a:gd name="connsiteY3" fmla="*/ 25401 h 430410"/>
                <a:gd name="connsiteX0" fmla="*/ 780449 w 780449"/>
                <a:gd name="connsiteY0" fmla="*/ 430410 h 430410"/>
                <a:gd name="connsiteX1" fmla="*/ 734705 w 780449"/>
                <a:gd name="connsiteY1" fmla="*/ 129184 h 430410"/>
                <a:gd name="connsiteX2" fmla="*/ 608091 w 780449"/>
                <a:gd name="connsiteY2" fmla="*/ 76369 h 430410"/>
                <a:gd name="connsiteX3" fmla="*/ 28 w 780449"/>
                <a:gd name="connsiteY3" fmla="*/ 25401 h 430410"/>
                <a:gd name="connsiteX0" fmla="*/ 742359 w 742742"/>
                <a:gd name="connsiteY0" fmla="*/ 402084 h 402084"/>
                <a:gd name="connsiteX1" fmla="*/ 734705 w 742742"/>
                <a:gd name="connsiteY1" fmla="*/ 103783 h 402084"/>
                <a:gd name="connsiteX2" fmla="*/ 608091 w 742742"/>
                <a:gd name="connsiteY2" fmla="*/ 50968 h 402084"/>
                <a:gd name="connsiteX3" fmla="*/ 28 w 742742"/>
                <a:gd name="connsiteY3" fmla="*/ 0 h 402084"/>
                <a:gd name="connsiteX0" fmla="*/ 742359 w 742359"/>
                <a:gd name="connsiteY0" fmla="*/ 402084 h 402084"/>
                <a:gd name="connsiteX1" fmla="*/ 734705 w 742359"/>
                <a:gd name="connsiteY1" fmla="*/ 103783 h 402084"/>
                <a:gd name="connsiteX2" fmla="*/ 608091 w 742359"/>
                <a:gd name="connsiteY2" fmla="*/ 50968 h 402084"/>
                <a:gd name="connsiteX3" fmla="*/ 28 w 742359"/>
                <a:gd name="connsiteY3" fmla="*/ 0 h 402084"/>
                <a:gd name="connsiteX0" fmla="*/ 754891 w 754891"/>
                <a:gd name="connsiteY0" fmla="*/ 400474 h 400474"/>
                <a:gd name="connsiteX1" fmla="*/ 734705 w 754891"/>
                <a:gd name="connsiteY1" fmla="*/ 103783 h 400474"/>
                <a:gd name="connsiteX2" fmla="*/ 608091 w 754891"/>
                <a:gd name="connsiteY2" fmla="*/ 50968 h 400474"/>
                <a:gd name="connsiteX3" fmla="*/ 28 w 754891"/>
                <a:gd name="connsiteY3" fmla="*/ 0 h 400474"/>
                <a:gd name="connsiteX0" fmla="*/ 754891 w 754891"/>
                <a:gd name="connsiteY0" fmla="*/ 400474 h 400474"/>
                <a:gd name="connsiteX1" fmla="*/ 734705 w 754891"/>
                <a:gd name="connsiteY1" fmla="*/ 103783 h 400474"/>
                <a:gd name="connsiteX2" fmla="*/ 608091 w 754891"/>
                <a:gd name="connsiteY2" fmla="*/ 50968 h 400474"/>
                <a:gd name="connsiteX3" fmla="*/ 28 w 754891"/>
                <a:gd name="connsiteY3" fmla="*/ 0 h 400474"/>
                <a:gd name="connsiteX0" fmla="*/ 754863 w 754863"/>
                <a:gd name="connsiteY0" fmla="*/ 400474 h 400474"/>
                <a:gd name="connsiteX1" fmla="*/ 734677 w 754863"/>
                <a:gd name="connsiteY1" fmla="*/ 103783 h 400474"/>
                <a:gd name="connsiteX2" fmla="*/ 608063 w 754863"/>
                <a:gd name="connsiteY2" fmla="*/ 50968 h 400474"/>
                <a:gd name="connsiteX3" fmla="*/ 0 w 754863"/>
                <a:gd name="connsiteY3" fmla="*/ 0 h 400474"/>
                <a:gd name="connsiteX0" fmla="*/ 755082 w 755082"/>
                <a:gd name="connsiteY0" fmla="*/ 400474 h 400474"/>
                <a:gd name="connsiteX1" fmla="*/ 734896 w 755082"/>
                <a:gd name="connsiteY1" fmla="*/ 103783 h 400474"/>
                <a:gd name="connsiteX2" fmla="*/ 608282 w 755082"/>
                <a:gd name="connsiteY2" fmla="*/ 50968 h 400474"/>
                <a:gd name="connsiteX3" fmla="*/ 219 w 755082"/>
                <a:gd name="connsiteY3" fmla="*/ 0 h 400474"/>
                <a:gd name="connsiteX0" fmla="*/ 755364 w 755364"/>
                <a:gd name="connsiteY0" fmla="*/ 400474 h 400474"/>
                <a:gd name="connsiteX1" fmla="*/ 735178 w 755364"/>
                <a:gd name="connsiteY1" fmla="*/ 103783 h 400474"/>
                <a:gd name="connsiteX2" fmla="*/ 608564 w 755364"/>
                <a:gd name="connsiteY2" fmla="*/ 50968 h 400474"/>
                <a:gd name="connsiteX3" fmla="*/ 501 w 755364"/>
                <a:gd name="connsiteY3" fmla="*/ 0 h 400474"/>
                <a:gd name="connsiteX0" fmla="*/ 902003 w 949683"/>
                <a:gd name="connsiteY0" fmla="*/ 449925 h 449925"/>
                <a:gd name="connsiteX1" fmla="*/ 881817 w 949683"/>
                <a:gd name="connsiteY1" fmla="*/ 153234 h 449925"/>
                <a:gd name="connsiteX2" fmla="*/ 710 w 949683"/>
                <a:gd name="connsiteY2" fmla="*/ 17575 h 449925"/>
                <a:gd name="connsiteX3" fmla="*/ 147140 w 949683"/>
                <a:gd name="connsiteY3" fmla="*/ 49451 h 449925"/>
                <a:gd name="connsiteX0" fmla="*/ 918301 w 918301"/>
                <a:gd name="connsiteY0" fmla="*/ 1340292 h 1340292"/>
                <a:gd name="connsiteX1" fmla="*/ 126740 w 918301"/>
                <a:gd name="connsiteY1" fmla="*/ 4054 h 1340292"/>
                <a:gd name="connsiteX2" fmla="*/ 17008 w 918301"/>
                <a:gd name="connsiteY2" fmla="*/ 907942 h 1340292"/>
                <a:gd name="connsiteX3" fmla="*/ 163438 w 918301"/>
                <a:gd name="connsiteY3" fmla="*/ 939818 h 1340292"/>
                <a:gd name="connsiteX0" fmla="*/ 138612 w 150564"/>
                <a:gd name="connsiteY0" fmla="*/ 73320 h 1281459"/>
                <a:gd name="connsiteX1" fmla="*/ 113866 w 150564"/>
                <a:gd name="connsiteY1" fmla="*/ 237198 h 1281459"/>
                <a:gd name="connsiteX2" fmla="*/ 4134 w 150564"/>
                <a:gd name="connsiteY2" fmla="*/ 1141086 h 1281459"/>
                <a:gd name="connsiteX3" fmla="*/ 150564 w 150564"/>
                <a:gd name="connsiteY3" fmla="*/ 1172962 h 1281459"/>
                <a:gd name="connsiteX0" fmla="*/ 88619 w 150331"/>
                <a:gd name="connsiteY0" fmla="*/ 71128 h 1291201"/>
                <a:gd name="connsiteX1" fmla="*/ 113633 w 150331"/>
                <a:gd name="connsiteY1" fmla="*/ 246940 h 1291201"/>
                <a:gd name="connsiteX2" fmla="*/ 3901 w 150331"/>
                <a:gd name="connsiteY2" fmla="*/ 1150828 h 1291201"/>
                <a:gd name="connsiteX3" fmla="*/ 150331 w 150331"/>
                <a:gd name="connsiteY3" fmla="*/ 1182704 h 1291201"/>
                <a:gd name="connsiteX0" fmla="*/ 199869 w 261581"/>
                <a:gd name="connsiteY0" fmla="*/ 21967 h 1242040"/>
                <a:gd name="connsiteX1" fmla="*/ 1349 w 261581"/>
                <a:gd name="connsiteY1" fmla="*/ 901137 h 1242040"/>
                <a:gd name="connsiteX2" fmla="*/ 115151 w 261581"/>
                <a:gd name="connsiteY2" fmla="*/ 1101667 h 1242040"/>
                <a:gd name="connsiteX3" fmla="*/ 261581 w 261581"/>
                <a:gd name="connsiteY3" fmla="*/ 1133543 h 1242040"/>
                <a:gd name="connsiteX0" fmla="*/ 201029 w 262741"/>
                <a:gd name="connsiteY0" fmla="*/ 22425 h 1305605"/>
                <a:gd name="connsiteX1" fmla="*/ 2509 w 262741"/>
                <a:gd name="connsiteY1" fmla="*/ 901595 h 1305605"/>
                <a:gd name="connsiteX2" fmla="*/ 93992 w 262741"/>
                <a:gd name="connsiteY2" fmla="*/ 1228749 h 1305605"/>
                <a:gd name="connsiteX3" fmla="*/ 262741 w 262741"/>
                <a:gd name="connsiteY3" fmla="*/ 1134001 h 1305605"/>
                <a:gd name="connsiteX0" fmla="*/ 201029 w 262741"/>
                <a:gd name="connsiteY0" fmla="*/ 22425 h 1254785"/>
                <a:gd name="connsiteX1" fmla="*/ 2509 w 262741"/>
                <a:gd name="connsiteY1" fmla="*/ 901595 h 1254785"/>
                <a:gd name="connsiteX2" fmla="*/ 93992 w 262741"/>
                <a:gd name="connsiteY2" fmla="*/ 1228749 h 1254785"/>
                <a:gd name="connsiteX3" fmla="*/ 262741 w 262741"/>
                <a:gd name="connsiteY3" fmla="*/ 1134001 h 1254785"/>
                <a:gd name="connsiteX0" fmla="*/ 198923 w 260635"/>
                <a:gd name="connsiteY0" fmla="*/ 22081 h 1133657"/>
                <a:gd name="connsiteX1" fmla="*/ 403 w 260635"/>
                <a:gd name="connsiteY1" fmla="*/ 901251 h 1133657"/>
                <a:gd name="connsiteX2" fmla="*/ 260635 w 260635"/>
                <a:gd name="connsiteY2" fmla="*/ 1133657 h 1133657"/>
                <a:gd name="connsiteX0" fmla="*/ 198923 w 260635"/>
                <a:gd name="connsiteY0" fmla="*/ 22081 h 1161914"/>
                <a:gd name="connsiteX1" fmla="*/ 403 w 260635"/>
                <a:gd name="connsiteY1" fmla="*/ 901251 h 1161914"/>
                <a:gd name="connsiteX2" fmla="*/ 260635 w 260635"/>
                <a:gd name="connsiteY2" fmla="*/ 1133657 h 1161914"/>
                <a:gd name="connsiteX0" fmla="*/ 222920 w 284632"/>
                <a:gd name="connsiteY0" fmla="*/ 19471 h 1188137"/>
                <a:gd name="connsiteX1" fmla="*/ 358 w 284632"/>
                <a:gd name="connsiteY1" fmla="*/ 1031425 h 1188137"/>
                <a:gd name="connsiteX2" fmla="*/ 284632 w 284632"/>
                <a:gd name="connsiteY2" fmla="*/ 1131047 h 1188137"/>
                <a:gd name="connsiteX0" fmla="*/ 159042 w 220754"/>
                <a:gd name="connsiteY0" fmla="*/ 19389 h 1189770"/>
                <a:gd name="connsiteX1" fmla="*/ 505 w 220754"/>
                <a:gd name="connsiteY1" fmla="*/ 1036078 h 1189770"/>
                <a:gd name="connsiteX2" fmla="*/ 220754 w 220754"/>
                <a:gd name="connsiteY2" fmla="*/ 1130965 h 1189770"/>
                <a:gd name="connsiteX0" fmla="*/ 159173 w 220885"/>
                <a:gd name="connsiteY0" fmla="*/ 0 h 1170382"/>
                <a:gd name="connsiteX1" fmla="*/ 636 w 220885"/>
                <a:gd name="connsiteY1" fmla="*/ 1016689 h 1170382"/>
                <a:gd name="connsiteX2" fmla="*/ 220885 w 220885"/>
                <a:gd name="connsiteY2" fmla="*/ 1111576 h 1170382"/>
                <a:gd name="connsiteX0" fmla="*/ 81957 w 226682"/>
                <a:gd name="connsiteY0" fmla="*/ 0 h 1140862"/>
                <a:gd name="connsiteX1" fmla="*/ 6433 w 226682"/>
                <a:gd name="connsiteY1" fmla="*/ 988559 h 1140862"/>
                <a:gd name="connsiteX2" fmla="*/ 226682 w 226682"/>
                <a:gd name="connsiteY2" fmla="*/ 1083446 h 1140862"/>
                <a:gd name="connsiteX0" fmla="*/ 80060 w 224785"/>
                <a:gd name="connsiteY0" fmla="*/ 0 h 1140862"/>
                <a:gd name="connsiteX1" fmla="*/ 4536 w 224785"/>
                <a:gd name="connsiteY1" fmla="*/ 988559 h 1140862"/>
                <a:gd name="connsiteX2" fmla="*/ 224785 w 224785"/>
                <a:gd name="connsiteY2" fmla="*/ 1083446 h 1140862"/>
                <a:gd name="connsiteX0" fmla="*/ 76110 w 220835"/>
                <a:gd name="connsiteY0" fmla="*/ 0 h 1140566"/>
                <a:gd name="connsiteX1" fmla="*/ 586 w 220835"/>
                <a:gd name="connsiteY1" fmla="*/ 988559 h 1140566"/>
                <a:gd name="connsiteX2" fmla="*/ 220835 w 220835"/>
                <a:gd name="connsiteY2" fmla="*/ 1083446 h 1140566"/>
                <a:gd name="connsiteX0" fmla="*/ 49143 w 229773"/>
                <a:gd name="connsiteY0" fmla="*/ 0 h 1144061"/>
                <a:gd name="connsiteX1" fmla="*/ 9524 w 229773"/>
                <a:gd name="connsiteY1" fmla="*/ 991607 h 1144061"/>
                <a:gd name="connsiteX2" fmla="*/ 229773 w 229773"/>
                <a:gd name="connsiteY2" fmla="*/ 1086494 h 1144061"/>
                <a:gd name="connsiteX0" fmla="*/ 41722 w 222352"/>
                <a:gd name="connsiteY0" fmla="*/ 0 h 1142670"/>
                <a:gd name="connsiteX1" fmla="*/ 2103 w 222352"/>
                <a:gd name="connsiteY1" fmla="*/ 991607 h 1142670"/>
                <a:gd name="connsiteX2" fmla="*/ 222352 w 222352"/>
                <a:gd name="connsiteY2" fmla="*/ 1086494 h 114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352" h="1142670">
                  <a:moveTo>
                    <a:pt x="41722" y="0"/>
                  </a:moveTo>
                  <a:cubicBezTo>
                    <a:pt x="21044" y="321814"/>
                    <a:pt x="-8098" y="815298"/>
                    <a:pt x="2103" y="991607"/>
                  </a:cubicBezTo>
                  <a:cubicBezTo>
                    <a:pt x="12304" y="1167916"/>
                    <a:pt x="175248" y="1176307"/>
                    <a:pt x="222352" y="1086494"/>
                  </a:cubicBezTo>
                </a:path>
              </a:pathLst>
            </a:custGeom>
            <a:noFill/>
            <a:ln w="57150">
              <a:solidFill>
                <a:srgbClr val="002896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grpSp>
          <p:nvGrpSpPr>
            <p:cNvPr id="212" name="Gruppieren 211"/>
            <p:cNvGrpSpPr/>
            <p:nvPr/>
          </p:nvGrpSpPr>
          <p:grpSpPr>
            <a:xfrm rot="12827119">
              <a:off x="10683571" y="2651313"/>
              <a:ext cx="875279" cy="924601"/>
              <a:chOff x="7985462" y="3224510"/>
              <a:chExt cx="2238871" cy="2365029"/>
            </a:xfrm>
          </p:grpSpPr>
          <p:sp>
            <p:nvSpPr>
              <p:cNvPr id="215" name="Kreis 10"/>
              <p:cNvSpPr/>
              <p:nvPr/>
            </p:nvSpPr>
            <p:spPr>
              <a:xfrm rot="768266" flipH="1">
                <a:off x="7985462" y="3989784"/>
                <a:ext cx="2238871" cy="815351"/>
              </a:xfrm>
              <a:custGeom>
                <a:avLst/>
                <a:gdLst>
                  <a:gd name="connsiteX0" fmla="*/ 1224136 w 1224136"/>
                  <a:gd name="connsiteY0" fmla="*/ 144016 h 288032"/>
                  <a:gd name="connsiteX1" fmla="*/ 683102 w 1224136"/>
                  <a:gd name="connsiteY1" fmla="*/ 287059 h 288032"/>
                  <a:gd name="connsiteX2" fmla="*/ 504523 w 1224136"/>
                  <a:gd name="connsiteY2" fmla="*/ 285792 h 288032"/>
                  <a:gd name="connsiteX3" fmla="*/ 136152 w 1224136"/>
                  <a:gd name="connsiteY3" fmla="*/ 53457 h 288032"/>
                  <a:gd name="connsiteX4" fmla="*/ 612068 w 1224136"/>
                  <a:gd name="connsiteY4" fmla="*/ 144016 h 288032"/>
                  <a:gd name="connsiteX5" fmla="*/ 1224136 w 1224136"/>
                  <a:gd name="connsiteY5" fmla="*/ 144016 h 288032"/>
                  <a:gd name="connsiteX0" fmla="*/ 612652 w 1224720"/>
                  <a:gd name="connsiteY0" fmla="*/ 90559 h 234575"/>
                  <a:gd name="connsiteX1" fmla="*/ 1224720 w 1224720"/>
                  <a:gd name="connsiteY1" fmla="*/ 90559 h 234575"/>
                  <a:gd name="connsiteX2" fmla="*/ 683686 w 1224720"/>
                  <a:gd name="connsiteY2" fmla="*/ 233602 h 234575"/>
                  <a:gd name="connsiteX3" fmla="*/ 505107 w 1224720"/>
                  <a:gd name="connsiteY3" fmla="*/ 232335 h 234575"/>
                  <a:gd name="connsiteX4" fmla="*/ 136736 w 1224720"/>
                  <a:gd name="connsiteY4" fmla="*/ 0 h 234575"/>
                  <a:gd name="connsiteX5" fmla="*/ 704092 w 1224720"/>
                  <a:gd name="connsiteY5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4" fmla="*/ 704092 w 1224720"/>
                  <a:gd name="connsiteY4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0" fmla="*/ 1174605 w 1174605"/>
                  <a:gd name="connsiteY0" fmla="*/ 90996 h 235012"/>
                  <a:gd name="connsiteX1" fmla="*/ 633571 w 1174605"/>
                  <a:gd name="connsiteY1" fmla="*/ 234039 h 235012"/>
                  <a:gd name="connsiteX2" fmla="*/ 454992 w 1174605"/>
                  <a:gd name="connsiteY2" fmla="*/ 232772 h 235012"/>
                  <a:gd name="connsiteX3" fmla="*/ 17497 w 1174605"/>
                  <a:gd name="connsiteY3" fmla="*/ 25797 h 235012"/>
                  <a:gd name="connsiteX4" fmla="*/ 86621 w 1174605"/>
                  <a:gd name="connsiteY4" fmla="*/ 437 h 235012"/>
                  <a:gd name="connsiteX0" fmla="*/ 1204213 w 1204213"/>
                  <a:gd name="connsiteY0" fmla="*/ 90996 h 235012"/>
                  <a:gd name="connsiteX1" fmla="*/ 663179 w 1204213"/>
                  <a:gd name="connsiteY1" fmla="*/ 234039 h 235012"/>
                  <a:gd name="connsiteX2" fmla="*/ 484600 w 1204213"/>
                  <a:gd name="connsiteY2" fmla="*/ 232772 h 235012"/>
                  <a:gd name="connsiteX3" fmla="*/ 47105 w 1204213"/>
                  <a:gd name="connsiteY3" fmla="*/ 25797 h 235012"/>
                  <a:gd name="connsiteX4" fmla="*/ 116229 w 1204213"/>
                  <a:gd name="connsiteY4" fmla="*/ 437 h 235012"/>
                  <a:gd name="connsiteX0" fmla="*/ 1204213 w 1204213"/>
                  <a:gd name="connsiteY0" fmla="*/ 90996 h 248916"/>
                  <a:gd name="connsiteX1" fmla="*/ 663179 w 1204213"/>
                  <a:gd name="connsiteY1" fmla="*/ 234039 h 248916"/>
                  <a:gd name="connsiteX2" fmla="*/ 484600 w 1204213"/>
                  <a:gd name="connsiteY2" fmla="*/ 232772 h 248916"/>
                  <a:gd name="connsiteX3" fmla="*/ 47105 w 1204213"/>
                  <a:gd name="connsiteY3" fmla="*/ 25797 h 248916"/>
                  <a:gd name="connsiteX4" fmla="*/ 116229 w 1204213"/>
                  <a:gd name="connsiteY4" fmla="*/ 437 h 248916"/>
                  <a:gd name="connsiteX0" fmla="*/ 1205896 w 1205896"/>
                  <a:gd name="connsiteY0" fmla="*/ 90996 h 236683"/>
                  <a:gd name="connsiteX1" fmla="*/ 664862 w 1205896"/>
                  <a:gd name="connsiteY1" fmla="*/ 234039 h 236683"/>
                  <a:gd name="connsiteX2" fmla="*/ 486283 w 1205896"/>
                  <a:gd name="connsiteY2" fmla="*/ 232772 h 236683"/>
                  <a:gd name="connsiteX3" fmla="*/ 48788 w 1205896"/>
                  <a:gd name="connsiteY3" fmla="*/ 25797 h 236683"/>
                  <a:gd name="connsiteX4" fmla="*/ 117912 w 1205896"/>
                  <a:gd name="connsiteY4" fmla="*/ 437 h 236683"/>
                  <a:gd name="connsiteX0" fmla="*/ 1205896 w 1205896"/>
                  <a:gd name="connsiteY0" fmla="*/ 90996 h 233449"/>
                  <a:gd name="connsiteX1" fmla="*/ 486283 w 1205896"/>
                  <a:gd name="connsiteY1" fmla="*/ 232772 h 233449"/>
                  <a:gd name="connsiteX2" fmla="*/ 48788 w 1205896"/>
                  <a:gd name="connsiteY2" fmla="*/ 25797 h 233449"/>
                  <a:gd name="connsiteX3" fmla="*/ 117912 w 1205896"/>
                  <a:gd name="connsiteY3" fmla="*/ 437 h 233449"/>
                  <a:gd name="connsiteX0" fmla="*/ 1205896 w 1205896"/>
                  <a:gd name="connsiteY0" fmla="*/ 90996 h 234905"/>
                  <a:gd name="connsiteX1" fmla="*/ 486283 w 1205896"/>
                  <a:gd name="connsiteY1" fmla="*/ 232772 h 234905"/>
                  <a:gd name="connsiteX2" fmla="*/ 48788 w 1205896"/>
                  <a:gd name="connsiteY2" fmla="*/ 25797 h 234905"/>
                  <a:gd name="connsiteX3" fmla="*/ 117912 w 1205896"/>
                  <a:gd name="connsiteY3" fmla="*/ 437 h 234905"/>
                  <a:gd name="connsiteX0" fmla="*/ 1205546 w 1205546"/>
                  <a:gd name="connsiteY0" fmla="*/ 90996 h 241875"/>
                  <a:gd name="connsiteX1" fmla="*/ 485933 w 1205546"/>
                  <a:gd name="connsiteY1" fmla="*/ 232772 h 241875"/>
                  <a:gd name="connsiteX2" fmla="*/ 48438 w 1205546"/>
                  <a:gd name="connsiteY2" fmla="*/ 25797 h 241875"/>
                  <a:gd name="connsiteX3" fmla="*/ 117562 w 1205546"/>
                  <a:gd name="connsiteY3" fmla="*/ 437 h 241875"/>
                  <a:gd name="connsiteX0" fmla="*/ 1174605 w 1174605"/>
                  <a:gd name="connsiteY0" fmla="*/ 90996 h 241875"/>
                  <a:gd name="connsiteX1" fmla="*/ 454992 w 1174605"/>
                  <a:gd name="connsiteY1" fmla="*/ 232772 h 241875"/>
                  <a:gd name="connsiteX2" fmla="*/ 17497 w 1174605"/>
                  <a:gd name="connsiteY2" fmla="*/ 25797 h 241875"/>
                  <a:gd name="connsiteX3" fmla="*/ 86621 w 1174605"/>
                  <a:gd name="connsiteY3" fmla="*/ 437 h 241875"/>
                  <a:gd name="connsiteX0" fmla="*/ 1174605 w 1174605"/>
                  <a:gd name="connsiteY0" fmla="*/ 90996 h 238857"/>
                  <a:gd name="connsiteX1" fmla="*/ 454992 w 1174605"/>
                  <a:gd name="connsiteY1" fmla="*/ 232772 h 238857"/>
                  <a:gd name="connsiteX2" fmla="*/ 17497 w 1174605"/>
                  <a:gd name="connsiteY2" fmla="*/ 25797 h 238857"/>
                  <a:gd name="connsiteX3" fmla="*/ 86621 w 1174605"/>
                  <a:gd name="connsiteY3" fmla="*/ 437 h 238857"/>
                  <a:gd name="connsiteX0" fmla="*/ 1174605 w 1174605"/>
                  <a:gd name="connsiteY0" fmla="*/ 90996 h 90996"/>
                  <a:gd name="connsiteX1" fmla="*/ 17497 w 1174605"/>
                  <a:gd name="connsiteY1" fmla="*/ 25797 h 90996"/>
                  <a:gd name="connsiteX2" fmla="*/ 86621 w 1174605"/>
                  <a:gd name="connsiteY2" fmla="*/ 437 h 90996"/>
                  <a:gd name="connsiteX0" fmla="*/ 1174605 w 1174605"/>
                  <a:gd name="connsiteY0" fmla="*/ 90996 h 207623"/>
                  <a:gd name="connsiteX1" fmla="*/ 17497 w 1174605"/>
                  <a:gd name="connsiteY1" fmla="*/ 25797 h 207623"/>
                  <a:gd name="connsiteX2" fmla="*/ 86621 w 1174605"/>
                  <a:gd name="connsiteY2" fmla="*/ 437 h 207623"/>
                  <a:gd name="connsiteX0" fmla="*/ 1174605 w 1174605"/>
                  <a:gd name="connsiteY0" fmla="*/ 90996 h 275939"/>
                  <a:gd name="connsiteX1" fmla="*/ 17497 w 1174605"/>
                  <a:gd name="connsiteY1" fmla="*/ 25797 h 275939"/>
                  <a:gd name="connsiteX2" fmla="*/ 86621 w 1174605"/>
                  <a:gd name="connsiteY2" fmla="*/ 437 h 275939"/>
                  <a:gd name="connsiteX0" fmla="*/ 1174605 w 1174605"/>
                  <a:gd name="connsiteY0" fmla="*/ 90996 h 246250"/>
                  <a:gd name="connsiteX1" fmla="*/ 17497 w 1174605"/>
                  <a:gd name="connsiteY1" fmla="*/ 25797 h 246250"/>
                  <a:gd name="connsiteX2" fmla="*/ 86621 w 1174605"/>
                  <a:gd name="connsiteY2" fmla="*/ 437 h 246250"/>
                  <a:gd name="connsiteX0" fmla="*/ 1161694 w 1161694"/>
                  <a:gd name="connsiteY0" fmla="*/ 65199 h 220453"/>
                  <a:gd name="connsiteX1" fmla="*/ 4586 w 1161694"/>
                  <a:gd name="connsiteY1" fmla="*/ 0 h 220453"/>
                  <a:gd name="connsiteX0" fmla="*/ 1120428 w 1120428"/>
                  <a:gd name="connsiteY0" fmla="*/ 98847 h 243387"/>
                  <a:gd name="connsiteX1" fmla="*/ 4746 w 1120428"/>
                  <a:gd name="connsiteY1" fmla="*/ 0 h 243387"/>
                  <a:gd name="connsiteX0" fmla="*/ 1159470 w 1159470"/>
                  <a:gd name="connsiteY0" fmla="*/ 98847 h 240112"/>
                  <a:gd name="connsiteX1" fmla="*/ 43788 w 1159470"/>
                  <a:gd name="connsiteY1" fmla="*/ 0 h 240112"/>
                  <a:gd name="connsiteX0" fmla="*/ 1178275 w 1178275"/>
                  <a:gd name="connsiteY0" fmla="*/ 98847 h 239117"/>
                  <a:gd name="connsiteX1" fmla="*/ 62593 w 1178275"/>
                  <a:gd name="connsiteY1" fmla="*/ 0 h 239117"/>
                  <a:gd name="connsiteX0" fmla="*/ 1172710 w 1172710"/>
                  <a:gd name="connsiteY0" fmla="*/ 98847 h 241052"/>
                  <a:gd name="connsiteX1" fmla="*/ 57028 w 1172710"/>
                  <a:gd name="connsiteY1" fmla="*/ 0 h 2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72710" h="241052">
                    <a:moveTo>
                      <a:pt x="1172710" y="98847"/>
                    </a:moveTo>
                    <a:cubicBezTo>
                      <a:pt x="1096957" y="385929"/>
                      <a:pt x="-295290" y="178491"/>
                      <a:pt x="57028" y="0"/>
                    </a:cubicBezTo>
                  </a:path>
                </a:pathLst>
              </a:custGeom>
              <a:noFill/>
              <a:ln w="57150">
                <a:solidFill>
                  <a:srgbClr val="00289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216" name="Kreis 10"/>
              <p:cNvSpPr/>
              <p:nvPr/>
            </p:nvSpPr>
            <p:spPr>
              <a:xfrm rot="768266" flipH="1">
                <a:off x="7985462" y="3224510"/>
                <a:ext cx="2238871" cy="815351"/>
              </a:xfrm>
              <a:custGeom>
                <a:avLst/>
                <a:gdLst>
                  <a:gd name="connsiteX0" fmla="*/ 1224136 w 1224136"/>
                  <a:gd name="connsiteY0" fmla="*/ 144016 h 288032"/>
                  <a:gd name="connsiteX1" fmla="*/ 683102 w 1224136"/>
                  <a:gd name="connsiteY1" fmla="*/ 287059 h 288032"/>
                  <a:gd name="connsiteX2" fmla="*/ 504523 w 1224136"/>
                  <a:gd name="connsiteY2" fmla="*/ 285792 h 288032"/>
                  <a:gd name="connsiteX3" fmla="*/ 136152 w 1224136"/>
                  <a:gd name="connsiteY3" fmla="*/ 53457 h 288032"/>
                  <a:gd name="connsiteX4" fmla="*/ 612068 w 1224136"/>
                  <a:gd name="connsiteY4" fmla="*/ 144016 h 288032"/>
                  <a:gd name="connsiteX5" fmla="*/ 1224136 w 1224136"/>
                  <a:gd name="connsiteY5" fmla="*/ 144016 h 288032"/>
                  <a:gd name="connsiteX0" fmla="*/ 612652 w 1224720"/>
                  <a:gd name="connsiteY0" fmla="*/ 90559 h 234575"/>
                  <a:gd name="connsiteX1" fmla="*/ 1224720 w 1224720"/>
                  <a:gd name="connsiteY1" fmla="*/ 90559 h 234575"/>
                  <a:gd name="connsiteX2" fmla="*/ 683686 w 1224720"/>
                  <a:gd name="connsiteY2" fmla="*/ 233602 h 234575"/>
                  <a:gd name="connsiteX3" fmla="*/ 505107 w 1224720"/>
                  <a:gd name="connsiteY3" fmla="*/ 232335 h 234575"/>
                  <a:gd name="connsiteX4" fmla="*/ 136736 w 1224720"/>
                  <a:gd name="connsiteY4" fmla="*/ 0 h 234575"/>
                  <a:gd name="connsiteX5" fmla="*/ 704092 w 1224720"/>
                  <a:gd name="connsiteY5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4" fmla="*/ 704092 w 1224720"/>
                  <a:gd name="connsiteY4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0" fmla="*/ 1174605 w 1174605"/>
                  <a:gd name="connsiteY0" fmla="*/ 90996 h 235012"/>
                  <a:gd name="connsiteX1" fmla="*/ 633571 w 1174605"/>
                  <a:gd name="connsiteY1" fmla="*/ 234039 h 235012"/>
                  <a:gd name="connsiteX2" fmla="*/ 454992 w 1174605"/>
                  <a:gd name="connsiteY2" fmla="*/ 232772 h 235012"/>
                  <a:gd name="connsiteX3" fmla="*/ 17497 w 1174605"/>
                  <a:gd name="connsiteY3" fmla="*/ 25797 h 235012"/>
                  <a:gd name="connsiteX4" fmla="*/ 86621 w 1174605"/>
                  <a:gd name="connsiteY4" fmla="*/ 437 h 235012"/>
                  <a:gd name="connsiteX0" fmla="*/ 1204213 w 1204213"/>
                  <a:gd name="connsiteY0" fmla="*/ 90996 h 235012"/>
                  <a:gd name="connsiteX1" fmla="*/ 663179 w 1204213"/>
                  <a:gd name="connsiteY1" fmla="*/ 234039 h 235012"/>
                  <a:gd name="connsiteX2" fmla="*/ 484600 w 1204213"/>
                  <a:gd name="connsiteY2" fmla="*/ 232772 h 235012"/>
                  <a:gd name="connsiteX3" fmla="*/ 47105 w 1204213"/>
                  <a:gd name="connsiteY3" fmla="*/ 25797 h 235012"/>
                  <a:gd name="connsiteX4" fmla="*/ 116229 w 1204213"/>
                  <a:gd name="connsiteY4" fmla="*/ 437 h 235012"/>
                  <a:gd name="connsiteX0" fmla="*/ 1204213 w 1204213"/>
                  <a:gd name="connsiteY0" fmla="*/ 90996 h 248916"/>
                  <a:gd name="connsiteX1" fmla="*/ 663179 w 1204213"/>
                  <a:gd name="connsiteY1" fmla="*/ 234039 h 248916"/>
                  <a:gd name="connsiteX2" fmla="*/ 484600 w 1204213"/>
                  <a:gd name="connsiteY2" fmla="*/ 232772 h 248916"/>
                  <a:gd name="connsiteX3" fmla="*/ 47105 w 1204213"/>
                  <a:gd name="connsiteY3" fmla="*/ 25797 h 248916"/>
                  <a:gd name="connsiteX4" fmla="*/ 116229 w 1204213"/>
                  <a:gd name="connsiteY4" fmla="*/ 437 h 248916"/>
                  <a:gd name="connsiteX0" fmla="*/ 1205896 w 1205896"/>
                  <a:gd name="connsiteY0" fmla="*/ 90996 h 236683"/>
                  <a:gd name="connsiteX1" fmla="*/ 664862 w 1205896"/>
                  <a:gd name="connsiteY1" fmla="*/ 234039 h 236683"/>
                  <a:gd name="connsiteX2" fmla="*/ 486283 w 1205896"/>
                  <a:gd name="connsiteY2" fmla="*/ 232772 h 236683"/>
                  <a:gd name="connsiteX3" fmla="*/ 48788 w 1205896"/>
                  <a:gd name="connsiteY3" fmla="*/ 25797 h 236683"/>
                  <a:gd name="connsiteX4" fmla="*/ 117912 w 1205896"/>
                  <a:gd name="connsiteY4" fmla="*/ 437 h 236683"/>
                  <a:gd name="connsiteX0" fmla="*/ 1205896 w 1205896"/>
                  <a:gd name="connsiteY0" fmla="*/ 90996 h 233449"/>
                  <a:gd name="connsiteX1" fmla="*/ 486283 w 1205896"/>
                  <a:gd name="connsiteY1" fmla="*/ 232772 h 233449"/>
                  <a:gd name="connsiteX2" fmla="*/ 48788 w 1205896"/>
                  <a:gd name="connsiteY2" fmla="*/ 25797 h 233449"/>
                  <a:gd name="connsiteX3" fmla="*/ 117912 w 1205896"/>
                  <a:gd name="connsiteY3" fmla="*/ 437 h 233449"/>
                  <a:gd name="connsiteX0" fmla="*/ 1205896 w 1205896"/>
                  <a:gd name="connsiteY0" fmla="*/ 90996 h 234905"/>
                  <a:gd name="connsiteX1" fmla="*/ 486283 w 1205896"/>
                  <a:gd name="connsiteY1" fmla="*/ 232772 h 234905"/>
                  <a:gd name="connsiteX2" fmla="*/ 48788 w 1205896"/>
                  <a:gd name="connsiteY2" fmla="*/ 25797 h 234905"/>
                  <a:gd name="connsiteX3" fmla="*/ 117912 w 1205896"/>
                  <a:gd name="connsiteY3" fmla="*/ 437 h 234905"/>
                  <a:gd name="connsiteX0" fmla="*/ 1205546 w 1205546"/>
                  <a:gd name="connsiteY0" fmla="*/ 90996 h 241875"/>
                  <a:gd name="connsiteX1" fmla="*/ 485933 w 1205546"/>
                  <a:gd name="connsiteY1" fmla="*/ 232772 h 241875"/>
                  <a:gd name="connsiteX2" fmla="*/ 48438 w 1205546"/>
                  <a:gd name="connsiteY2" fmla="*/ 25797 h 241875"/>
                  <a:gd name="connsiteX3" fmla="*/ 117562 w 1205546"/>
                  <a:gd name="connsiteY3" fmla="*/ 437 h 241875"/>
                  <a:gd name="connsiteX0" fmla="*/ 1174605 w 1174605"/>
                  <a:gd name="connsiteY0" fmla="*/ 90996 h 241875"/>
                  <a:gd name="connsiteX1" fmla="*/ 454992 w 1174605"/>
                  <a:gd name="connsiteY1" fmla="*/ 232772 h 241875"/>
                  <a:gd name="connsiteX2" fmla="*/ 17497 w 1174605"/>
                  <a:gd name="connsiteY2" fmla="*/ 25797 h 241875"/>
                  <a:gd name="connsiteX3" fmla="*/ 86621 w 1174605"/>
                  <a:gd name="connsiteY3" fmla="*/ 437 h 241875"/>
                  <a:gd name="connsiteX0" fmla="*/ 1174605 w 1174605"/>
                  <a:gd name="connsiteY0" fmla="*/ 90996 h 238857"/>
                  <a:gd name="connsiteX1" fmla="*/ 454992 w 1174605"/>
                  <a:gd name="connsiteY1" fmla="*/ 232772 h 238857"/>
                  <a:gd name="connsiteX2" fmla="*/ 17497 w 1174605"/>
                  <a:gd name="connsiteY2" fmla="*/ 25797 h 238857"/>
                  <a:gd name="connsiteX3" fmla="*/ 86621 w 1174605"/>
                  <a:gd name="connsiteY3" fmla="*/ 437 h 238857"/>
                  <a:gd name="connsiteX0" fmla="*/ 1174605 w 1174605"/>
                  <a:gd name="connsiteY0" fmla="*/ 90996 h 90996"/>
                  <a:gd name="connsiteX1" fmla="*/ 17497 w 1174605"/>
                  <a:gd name="connsiteY1" fmla="*/ 25797 h 90996"/>
                  <a:gd name="connsiteX2" fmla="*/ 86621 w 1174605"/>
                  <a:gd name="connsiteY2" fmla="*/ 437 h 90996"/>
                  <a:gd name="connsiteX0" fmla="*/ 1174605 w 1174605"/>
                  <a:gd name="connsiteY0" fmla="*/ 90996 h 207623"/>
                  <a:gd name="connsiteX1" fmla="*/ 17497 w 1174605"/>
                  <a:gd name="connsiteY1" fmla="*/ 25797 h 207623"/>
                  <a:gd name="connsiteX2" fmla="*/ 86621 w 1174605"/>
                  <a:gd name="connsiteY2" fmla="*/ 437 h 207623"/>
                  <a:gd name="connsiteX0" fmla="*/ 1174605 w 1174605"/>
                  <a:gd name="connsiteY0" fmla="*/ 90996 h 275939"/>
                  <a:gd name="connsiteX1" fmla="*/ 17497 w 1174605"/>
                  <a:gd name="connsiteY1" fmla="*/ 25797 h 275939"/>
                  <a:gd name="connsiteX2" fmla="*/ 86621 w 1174605"/>
                  <a:gd name="connsiteY2" fmla="*/ 437 h 275939"/>
                  <a:gd name="connsiteX0" fmla="*/ 1174605 w 1174605"/>
                  <a:gd name="connsiteY0" fmla="*/ 90996 h 246250"/>
                  <a:gd name="connsiteX1" fmla="*/ 17497 w 1174605"/>
                  <a:gd name="connsiteY1" fmla="*/ 25797 h 246250"/>
                  <a:gd name="connsiteX2" fmla="*/ 86621 w 1174605"/>
                  <a:gd name="connsiteY2" fmla="*/ 437 h 246250"/>
                  <a:gd name="connsiteX0" fmla="*/ 1161694 w 1161694"/>
                  <a:gd name="connsiteY0" fmla="*/ 65199 h 220453"/>
                  <a:gd name="connsiteX1" fmla="*/ 4586 w 1161694"/>
                  <a:gd name="connsiteY1" fmla="*/ 0 h 220453"/>
                  <a:gd name="connsiteX0" fmla="*/ 1120428 w 1120428"/>
                  <a:gd name="connsiteY0" fmla="*/ 98847 h 243387"/>
                  <a:gd name="connsiteX1" fmla="*/ 4746 w 1120428"/>
                  <a:gd name="connsiteY1" fmla="*/ 0 h 243387"/>
                  <a:gd name="connsiteX0" fmla="*/ 1159470 w 1159470"/>
                  <a:gd name="connsiteY0" fmla="*/ 98847 h 240112"/>
                  <a:gd name="connsiteX1" fmla="*/ 43788 w 1159470"/>
                  <a:gd name="connsiteY1" fmla="*/ 0 h 240112"/>
                  <a:gd name="connsiteX0" fmla="*/ 1178275 w 1178275"/>
                  <a:gd name="connsiteY0" fmla="*/ 98847 h 239117"/>
                  <a:gd name="connsiteX1" fmla="*/ 62593 w 1178275"/>
                  <a:gd name="connsiteY1" fmla="*/ 0 h 239117"/>
                  <a:gd name="connsiteX0" fmla="*/ 1172710 w 1172710"/>
                  <a:gd name="connsiteY0" fmla="*/ 98847 h 241052"/>
                  <a:gd name="connsiteX1" fmla="*/ 57028 w 1172710"/>
                  <a:gd name="connsiteY1" fmla="*/ 0 h 2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72710" h="241052">
                    <a:moveTo>
                      <a:pt x="1172710" y="98847"/>
                    </a:moveTo>
                    <a:cubicBezTo>
                      <a:pt x="1096957" y="385929"/>
                      <a:pt x="-295290" y="178491"/>
                      <a:pt x="57028" y="0"/>
                    </a:cubicBezTo>
                  </a:path>
                </a:pathLst>
              </a:custGeom>
              <a:noFill/>
              <a:ln w="57150">
                <a:solidFill>
                  <a:srgbClr val="00289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217" name="Kreis 10"/>
              <p:cNvSpPr/>
              <p:nvPr/>
            </p:nvSpPr>
            <p:spPr>
              <a:xfrm rot="768266" flipH="1">
                <a:off x="7985462" y="4774188"/>
                <a:ext cx="2238871" cy="815351"/>
              </a:xfrm>
              <a:custGeom>
                <a:avLst/>
                <a:gdLst>
                  <a:gd name="connsiteX0" fmla="*/ 1224136 w 1224136"/>
                  <a:gd name="connsiteY0" fmla="*/ 144016 h 288032"/>
                  <a:gd name="connsiteX1" fmla="*/ 683102 w 1224136"/>
                  <a:gd name="connsiteY1" fmla="*/ 287059 h 288032"/>
                  <a:gd name="connsiteX2" fmla="*/ 504523 w 1224136"/>
                  <a:gd name="connsiteY2" fmla="*/ 285792 h 288032"/>
                  <a:gd name="connsiteX3" fmla="*/ 136152 w 1224136"/>
                  <a:gd name="connsiteY3" fmla="*/ 53457 h 288032"/>
                  <a:gd name="connsiteX4" fmla="*/ 612068 w 1224136"/>
                  <a:gd name="connsiteY4" fmla="*/ 144016 h 288032"/>
                  <a:gd name="connsiteX5" fmla="*/ 1224136 w 1224136"/>
                  <a:gd name="connsiteY5" fmla="*/ 144016 h 288032"/>
                  <a:gd name="connsiteX0" fmla="*/ 612652 w 1224720"/>
                  <a:gd name="connsiteY0" fmla="*/ 90559 h 234575"/>
                  <a:gd name="connsiteX1" fmla="*/ 1224720 w 1224720"/>
                  <a:gd name="connsiteY1" fmla="*/ 90559 h 234575"/>
                  <a:gd name="connsiteX2" fmla="*/ 683686 w 1224720"/>
                  <a:gd name="connsiteY2" fmla="*/ 233602 h 234575"/>
                  <a:gd name="connsiteX3" fmla="*/ 505107 w 1224720"/>
                  <a:gd name="connsiteY3" fmla="*/ 232335 h 234575"/>
                  <a:gd name="connsiteX4" fmla="*/ 136736 w 1224720"/>
                  <a:gd name="connsiteY4" fmla="*/ 0 h 234575"/>
                  <a:gd name="connsiteX5" fmla="*/ 704092 w 1224720"/>
                  <a:gd name="connsiteY5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4" fmla="*/ 704092 w 1224720"/>
                  <a:gd name="connsiteY4" fmla="*/ 181999 h 234575"/>
                  <a:gd name="connsiteX0" fmla="*/ 1224720 w 1224720"/>
                  <a:gd name="connsiteY0" fmla="*/ 90559 h 234575"/>
                  <a:gd name="connsiteX1" fmla="*/ 683686 w 1224720"/>
                  <a:gd name="connsiteY1" fmla="*/ 233602 h 234575"/>
                  <a:gd name="connsiteX2" fmla="*/ 505107 w 1224720"/>
                  <a:gd name="connsiteY2" fmla="*/ 232335 h 234575"/>
                  <a:gd name="connsiteX3" fmla="*/ 136736 w 1224720"/>
                  <a:gd name="connsiteY3" fmla="*/ 0 h 234575"/>
                  <a:gd name="connsiteX0" fmla="*/ 1174605 w 1174605"/>
                  <a:gd name="connsiteY0" fmla="*/ 90996 h 235012"/>
                  <a:gd name="connsiteX1" fmla="*/ 633571 w 1174605"/>
                  <a:gd name="connsiteY1" fmla="*/ 234039 h 235012"/>
                  <a:gd name="connsiteX2" fmla="*/ 454992 w 1174605"/>
                  <a:gd name="connsiteY2" fmla="*/ 232772 h 235012"/>
                  <a:gd name="connsiteX3" fmla="*/ 17497 w 1174605"/>
                  <a:gd name="connsiteY3" fmla="*/ 25797 h 235012"/>
                  <a:gd name="connsiteX4" fmla="*/ 86621 w 1174605"/>
                  <a:gd name="connsiteY4" fmla="*/ 437 h 235012"/>
                  <a:gd name="connsiteX0" fmla="*/ 1204213 w 1204213"/>
                  <a:gd name="connsiteY0" fmla="*/ 90996 h 235012"/>
                  <a:gd name="connsiteX1" fmla="*/ 663179 w 1204213"/>
                  <a:gd name="connsiteY1" fmla="*/ 234039 h 235012"/>
                  <a:gd name="connsiteX2" fmla="*/ 484600 w 1204213"/>
                  <a:gd name="connsiteY2" fmla="*/ 232772 h 235012"/>
                  <a:gd name="connsiteX3" fmla="*/ 47105 w 1204213"/>
                  <a:gd name="connsiteY3" fmla="*/ 25797 h 235012"/>
                  <a:gd name="connsiteX4" fmla="*/ 116229 w 1204213"/>
                  <a:gd name="connsiteY4" fmla="*/ 437 h 235012"/>
                  <a:gd name="connsiteX0" fmla="*/ 1204213 w 1204213"/>
                  <a:gd name="connsiteY0" fmla="*/ 90996 h 248916"/>
                  <a:gd name="connsiteX1" fmla="*/ 663179 w 1204213"/>
                  <a:gd name="connsiteY1" fmla="*/ 234039 h 248916"/>
                  <a:gd name="connsiteX2" fmla="*/ 484600 w 1204213"/>
                  <a:gd name="connsiteY2" fmla="*/ 232772 h 248916"/>
                  <a:gd name="connsiteX3" fmla="*/ 47105 w 1204213"/>
                  <a:gd name="connsiteY3" fmla="*/ 25797 h 248916"/>
                  <a:gd name="connsiteX4" fmla="*/ 116229 w 1204213"/>
                  <a:gd name="connsiteY4" fmla="*/ 437 h 248916"/>
                  <a:gd name="connsiteX0" fmla="*/ 1205896 w 1205896"/>
                  <a:gd name="connsiteY0" fmla="*/ 90996 h 236683"/>
                  <a:gd name="connsiteX1" fmla="*/ 664862 w 1205896"/>
                  <a:gd name="connsiteY1" fmla="*/ 234039 h 236683"/>
                  <a:gd name="connsiteX2" fmla="*/ 486283 w 1205896"/>
                  <a:gd name="connsiteY2" fmla="*/ 232772 h 236683"/>
                  <a:gd name="connsiteX3" fmla="*/ 48788 w 1205896"/>
                  <a:gd name="connsiteY3" fmla="*/ 25797 h 236683"/>
                  <a:gd name="connsiteX4" fmla="*/ 117912 w 1205896"/>
                  <a:gd name="connsiteY4" fmla="*/ 437 h 236683"/>
                  <a:gd name="connsiteX0" fmla="*/ 1205896 w 1205896"/>
                  <a:gd name="connsiteY0" fmla="*/ 90996 h 233449"/>
                  <a:gd name="connsiteX1" fmla="*/ 486283 w 1205896"/>
                  <a:gd name="connsiteY1" fmla="*/ 232772 h 233449"/>
                  <a:gd name="connsiteX2" fmla="*/ 48788 w 1205896"/>
                  <a:gd name="connsiteY2" fmla="*/ 25797 h 233449"/>
                  <a:gd name="connsiteX3" fmla="*/ 117912 w 1205896"/>
                  <a:gd name="connsiteY3" fmla="*/ 437 h 233449"/>
                  <a:gd name="connsiteX0" fmla="*/ 1205896 w 1205896"/>
                  <a:gd name="connsiteY0" fmla="*/ 90996 h 234905"/>
                  <a:gd name="connsiteX1" fmla="*/ 486283 w 1205896"/>
                  <a:gd name="connsiteY1" fmla="*/ 232772 h 234905"/>
                  <a:gd name="connsiteX2" fmla="*/ 48788 w 1205896"/>
                  <a:gd name="connsiteY2" fmla="*/ 25797 h 234905"/>
                  <a:gd name="connsiteX3" fmla="*/ 117912 w 1205896"/>
                  <a:gd name="connsiteY3" fmla="*/ 437 h 234905"/>
                  <a:gd name="connsiteX0" fmla="*/ 1205546 w 1205546"/>
                  <a:gd name="connsiteY0" fmla="*/ 90996 h 241875"/>
                  <a:gd name="connsiteX1" fmla="*/ 485933 w 1205546"/>
                  <a:gd name="connsiteY1" fmla="*/ 232772 h 241875"/>
                  <a:gd name="connsiteX2" fmla="*/ 48438 w 1205546"/>
                  <a:gd name="connsiteY2" fmla="*/ 25797 h 241875"/>
                  <a:gd name="connsiteX3" fmla="*/ 117562 w 1205546"/>
                  <a:gd name="connsiteY3" fmla="*/ 437 h 241875"/>
                  <a:gd name="connsiteX0" fmla="*/ 1174605 w 1174605"/>
                  <a:gd name="connsiteY0" fmla="*/ 90996 h 241875"/>
                  <a:gd name="connsiteX1" fmla="*/ 454992 w 1174605"/>
                  <a:gd name="connsiteY1" fmla="*/ 232772 h 241875"/>
                  <a:gd name="connsiteX2" fmla="*/ 17497 w 1174605"/>
                  <a:gd name="connsiteY2" fmla="*/ 25797 h 241875"/>
                  <a:gd name="connsiteX3" fmla="*/ 86621 w 1174605"/>
                  <a:gd name="connsiteY3" fmla="*/ 437 h 241875"/>
                  <a:gd name="connsiteX0" fmla="*/ 1174605 w 1174605"/>
                  <a:gd name="connsiteY0" fmla="*/ 90996 h 238857"/>
                  <a:gd name="connsiteX1" fmla="*/ 454992 w 1174605"/>
                  <a:gd name="connsiteY1" fmla="*/ 232772 h 238857"/>
                  <a:gd name="connsiteX2" fmla="*/ 17497 w 1174605"/>
                  <a:gd name="connsiteY2" fmla="*/ 25797 h 238857"/>
                  <a:gd name="connsiteX3" fmla="*/ 86621 w 1174605"/>
                  <a:gd name="connsiteY3" fmla="*/ 437 h 238857"/>
                  <a:gd name="connsiteX0" fmla="*/ 1174605 w 1174605"/>
                  <a:gd name="connsiteY0" fmla="*/ 90996 h 90996"/>
                  <a:gd name="connsiteX1" fmla="*/ 17497 w 1174605"/>
                  <a:gd name="connsiteY1" fmla="*/ 25797 h 90996"/>
                  <a:gd name="connsiteX2" fmla="*/ 86621 w 1174605"/>
                  <a:gd name="connsiteY2" fmla="*/ 437 h 90996"/>
                  <a:gd name="connsiteX0" fmla="*/ 1174605 w 1174605"/>
                  <a:gd name="connsiteY0" fmla="*/ 90996 h 207623"/>
                  <a:gd name="connsiteX1" fmla="*/ 17497 w 1174605"/>
                  <a:gd name="connsiteY1" fmla="*/ 25797 h 207623"/>
                  <a:gd name="connsiteX2" fmla="*/ 86621 w 1174605"/>
                  <a:gd name="connsiteY2" fmla="*/ 437 h 207623"/>
                  <a:gd name="connsiteX0" fmla="*/ 1174605 w 1174605"/>
                  <a:gd name="connsiteY0" fmla="*/ 90996 h 275939"/>
                  <a:gd name="connsiteX1" fmla="*/ 17497 w 1174605"/>
                  <a:gd name="connsiteY1" fmla="*/ 25797 h 275939"/>
                  <a:gd name="connsiteX2" fmla="*/ 86621 w 1174605"/>
                  <a:gd name="connsiteY2" fmla="*/ 437 h 275939"/>
                  <a:gd name="connsiteX0" fmla="*/ 1174605 w 1174605"/>
                  <a:gd name="connsiteY0" fmla="*/ 90996 h 246250"/>
                  <a:gd name="connsiteX1" fmla="*/ 17497 w 1174605"/>
                  <a:gd name="connsiteY1" fmla="*/ 25797 h 246250"/>
                  <a:gd name="connsiteX2" fmla="*/ 86621 w 1174605"/>
                  <a:gd name="connsiteY2" fmla="*/ 437 h 246250"/>
                  <a:gd name="connsiteX0" fmla="*/ 1161694 w 1161694"/>
                  <a:gd name="connsiteY0" fmla="*/ 65199 h 220453"/>
                  <a:gd name="connsiteX1" fmla="*/ 4586 w 1161694"/>
                  <a:gd name="connsiteY1" fmla="*/ 0 h 220453"/>
                  <a:gd name="connsiteX0" fmla="*/ 1120428 w 1120428"/>
                  <a:gd name="connsiteY0" fmla="*/ 98847 h 243387"/>
                  <a:gd name="connsiteX1" fmla="*/ 4746 w 1120428"/>
                  <a:gd name="connsiteY1" fmla="*/ 0 h 243387"/>
                  <a:gd name="connsiteX0" fmla="*/ 1159470 w 1159470"/>
                  <a:gd name="connsiteY0" fmla="*/ 98847 h 240112"/>
                  <a:gd name="connsiteX1" fmla="*/ 43788 w 1159470"/>
                  <a:gd name="connsiteY1" fmla="*/ 0 h 240112"/>
                  <a:gd name="connsiteX0" fmla="*/ 1178275 w 1178275"/>
                  <a:gd name="connsiteY0" fmla="*/ 98847 h 239117"/>
                  <a:gd name="connsiteX1" fmla="*/ 62593 w 1178275"/>
                  <a:gd name="connsiteY1" fmla="*/ 0 h 239117"/>
                  <a:gd name="connsiteX0" fmla="*/ 1172710 w 1172710"/>
                  <a:gd name="connsiteY0" fmla="*/ 98847 h 241052"/>
                  <a:gd name="connsiteX1" fmla="*/ 57028 w 1172710"/>
                  <a:gd name="connsiteY1" fmla="*/ 0 h 2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72710" h="241052">
                    <a:moveTo>
                      <a:pt x="1172710" y="98847"/>
                    </a:moveTo>
                    <a:cubicBezTo>
                      <a:pt x="1096957" y="385929"/>
                      <a:pt x="-295290" y="178491"/>
                      <a:pt x="57028" y="0"/>
                    </a:cubicBezTo>
                  </a:path>
                </a:pathLst>
              </a:custGeom>
              <a:noFill/>
              <a:ln w="57150">
                <a:solidFill>
                  <a:srgbClr val="002896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3" name="Ellipse 212"/>
            <p:cNvSpPr/>
            <p:nvPr/>
          </p:nvSpPr>
          <p:spPr>
            <a:xfrm rot="12827119">
              <a:off x="10404464" y="3112071"/>
              <a:ext cx="788236" cy="844539"/>
            </a:xfrm>
            <a:prstGeom prst="ellipse">
              <a:avLst/>
            </a:prstGeom>
            <a:solidFill>
              <a:srgbClr val="7F7F7F">
                <a:alpha val="50196"/>
              </a:srgbClr>
            </a:solidFill>
            <a:ln>
              <a:noFill/>
            </a:ln>
            <a:scene3d>
              <a:camera prst="perspectiveFront">
                <a:rot lat="4260000" lon="0" rev="10800000"/>
              </a:camera>
              <a:lightRig rig="threePt" dir="t"/>
            </a:scene3d>
            <a:sp3d extrusionH="1016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Pfeil nach unten 213"/>
            <p:cNvSpPr/>
            <p:nvPr/>
          </p:nvSpPr>
          <p:spPr>
            <a:xfrm rot="12827119">
              <a:off x="11976309" y="2571745"/>
              <a:ext cx="84454" cy="197059"/>
            </a:xfrm>
            <a:prstGeom prst="downArrow">
              <a:avLst>
                <a:gd name="adj1" fmla="val 27524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110" name="Gerader Verbinder 109"/>
          <p:cNvCxnSpPr/>
          <p:nvPr/>
        </p:nvCxnSpPr>
        <p:spPr>
          <a:xfrm flipV="1">
            <a:off x="10272464" y="4365104"/>
            <a:ext cx="0" cy="792088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ieren 7"/>
          <p:cNvGrpSpPr/>
          <p:nvPr/>
        </p:nvGrpSpPr>
        <p:grpSpPr>
          <a:xfrm>
            <a:off x="9696400" y="3789040"/>
            <a:ext cx="1128892" cy="870418"/>
            <a:chOff x="9984432" y="3797931"/>
            <a:chExt cx="1128892" cy="870418"/>
          </a:xfrm>
        </p:grpSpPr>
        <p:sp>
          <p:nvSpPr>
            <p:cNvPr id="59" name="Parallelogramm 58"/>
            <p:cNvSpPr/>
            <p:nvPr/>
          </p:nvSpPr>
          <p:spPr>
            <a:xfrm rot="5400000">
              <a:off x="10130087" y="3859411"/>
              <a:ext cx="661339" cy="952649"/>
            </a:xfrm>
            <a:prstGeom prst="parallelogram">
              <a:avLst>
                <a:gd name="adj" fmla="val 84872"/>
              </a:avLst>
            </a:prstGeom>
            <a:gradFill flip="none" rotWithShape="1">
              <a:gsLst>
                <a:gs pos="0">
                  <a:srgbClr val="FF0000"/>
                </a:gs>
                <a:gs pos="98000">
                  <a:srgbClr val="00B050"/>
                </a:gs>
              </a:gsLst>
              <a:lin ang="16200000" scaled="1"/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scene3d>
              <a:camera prst="obliqueBottomRight">
                <a:rot lat="0" lon="0" rev="0"/>
              </a:camera>
              <a:lightRig rig="threePt" dir="t">
                <a:rot lat="0" lon="0" rev="5400000"/>
              </a:lightRig>
            </a:scene3d>
            <a:sp3d>
              <a:extrusionClr>
                <a:schemeClr val="tx1">
                  <a:lumMod val="50000"/>
                  <a:lumOff val="50000"/>
                </a:schemeClr>
              </a:extrusionClr>
              <a:contourClr>
                <a:schemeClr val="bg1"/>
              </a:contourClr>
            </a:sp3d>
          </p:spPr>
          <p:txBody>
            <a:bodyPr wrap="none" anchor="ctr"/>
            <a:lstStyle/>
            <a:p>
              <a:pPr algn="just"/>
              <a:endParaRPr lang="de-DE" sz="4000">
                <a:solidFill>
                  <a:schemeClr val="tx1"/>
                </a:solidFill>
              </a:endParaRPr>
            </a:p>
          </p:txBody>
        </p:sp>
        <p:sp>
          <p:nvSpPr>
            <p:cNvPr id="236" name="Parallelogramm 235"/>
            <p:cNvSpPr/>
            <p:nvPr/>
          </p:nvSpPr>
          <p:spPr>
            <a:xfrm rot="18714735" flipH="1">
              <a:off x="10310156" y="3642515"/>
              <a:ext cx="479206" cy="1089203"/>
            </a:xfrm>
            <a:prstGeom prst="parallelogram">
              <a:avLst>
                <a:gd name="adj" fmla="val 45696"/>
              </a:avLst>
            </a:prstGeom>
            <a:gradFill flip="none" rotWithShape="1">
              <a:gsLst>
                <a:gs pos="0">
                  <a:srgbClr val="FF0000"/>
                </a:gs>
                <a:gs pos="98000">
                  <a:srgbClr val="00B050"/>
                </a:gs>
              </a:gsLst>
              <a:lin ang="5400000" scaled="0"/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scene3d>
              <a:camera prst="obliqueBottomRight">
                <a:rot lat="0" lon="0" rev="0"/>
              </a:camera>
              <a:lightRig rig="threePt" dir="t">
                <a:rot lat="0" lon="0" rev="5400000"/>
              </a:lightRig>
            </a:scene3d>
            <a:sp3d>
              <a:extrusionClr>
                <a:schemeClr val="tx1">
                  <a:lumMod val="50000"/>
                  <a:lumOff val="50000"/>
                </a:schemeClr>
              </a:extrusionClr>
              <a:contourClr>
                <a:schemeClr val="bg1"/>
              </a:contourClr>
            </a:sp3d>
          </p:spPr>
          <p:txBody>
            <a:bodyPr wrap="none" anchor="ctr"/>
            <a:lstStyle/>
            <a:p>
              <a:pPr algn="just"/>
              <a:endParaRPr lang="de-DE" sz="4000">
                <a:solidFill>
                  <a:schemeClr val="tx1"/>
                </a:solidFill>
              </a:endParaRPr>
            </a:p>
          </p:txBody>
        </p:sp>
        <p:sp>
          <p:nvSpPr>
            <p:cNvPr id="237" name="Parallelogramm 236"/>
            <p:cNvSpPr/>
            <p:nvPr/>
          </p:nvSpPr>
          <p:spPr>
            <a:xfrm rot="5400000" flipV="1">
              <a:off x="10877835" y="4432860"/>
              <a:ext cx="295929" cy="175049"/>
            </a:xfrm>
            <a:prstGeom prst="parallelogram">
              <a:avLst>
                <a:gd name="adj" fmla="val 107838"/>
              </a:avLst>
            </a:prstGeom>
            <a:solidFill>
              <a:srgbClr val="01B85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scene3d>
              <a:camera prst="obliqueBottomRight">
                <a:rot lat="0" lon="0" rev="0"/>
              </a:camera>
              <a:lightRig rig="threePt" dir="t">
                <a:rot lat="0" lon="0" rev="5400000"/>
              </a:lightRig>
            </a:scene3d>
            <a:sp3d>
              <a:extrusionClr>
                <a:schemeClr val="tx1">
                  <a:lumMod val="50000"/>
                  <a:lumOff val="50000"/>
                </a:schemeClr>
              </a:extrusionClr>
              <a:contourClr>
                <a:schemeClr val="bg1"/>
              </a:contourClr>
            </a:sp3d>
          </p:spPr>
          <p:txBody>
            <a:bodyPr wrap="none" anchor="ctr"/>
            <a:lstStyle/>
            <a:p>
              <a:pPr algn="just"/>
              <a:endParaRPr lang="de-DE" sz="4000">
                <a:solidFill>
                  <a:schemeClr val="tx1"/>
                </a:solidFill>
              </a:endParaRPr>
            </a:p>
          </p:txBody>
        </p:sp>
        <p:grpSp>
          <p:nvGrpSpPr>
            <p:cNvPr id="3" name="Gruppieren 2"/>
            <p:cNvGrpSpPr/>
            <p:nvPr/>
          </p:nvGrpSpPr>
          <p:grpSpPr>
            <a:xfrm rot="120000">
              <a:off x="10083586" y="3797931"/>
              <a:ext cx="888847" cy="759449"/>
              <a:chOff x="10062058" y="3747545"/>
              <a:chExt cx="888847" cy="759449"/>
            </a:xfrm>
          </p:grpSpPr>
          <p:sp>
            <p:nvSpPr>
              <p:cNvPr id="106" name="Text Box 13"/>
              <p:cNvSpPr txBox="1">
                <a:spLocks noChangeArrowheads="1"/>
              </p:cNvSpPr>
              <p:nvPr/>
            </p:nvSpPr>
            <p:spPr bwMode="auto">
              <a:xfrm rot="1800000">
                <a:off x="10744277" y="4137238"/>
                <a:ext cx="206628" cy="3697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 eaLnBrk="0" hangingPunct="0"/>
                <a:r>
                  <a:rPr lang="en-US" altLang="ja-JP" sz="2400" b="1" dirty="0" smtClean="0">
                    <a:solidFill>
                      <a:schemeClr val="bg1"/>
                    </a:solidFill>
                    <a:ea typeface="MS PGothic" pitchFamily="34" charset="-128"/>
                  </a:rPr>
                  <a:t>S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Text Box 14"/>
              <p:cNvSpPr txBox="1">
                <a:spLocks noChangeArrowheads="1"/>
              </p:cNvSpPr>
              <p:nvPr/>
            </p:nvSpPr>
            <p:spPr bwMode="auto">
              <a:xfrm rot="1800000">
                <a:off x="10062058" y="3747545"/>
                <a:ext cx="221128" cy="3697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just" eaLnBrk="0" hangingPunct="0"/>
                <a:r>
                  <a:rPr lang="en-US" altLang="ja-JP" sz="2400" b="1" dirty="0" smtClean="0">
                    <a:solidFill>
                      <a:schemeClr val="bg1"/>
                    </a:solidFill>
                    <a:ea typeface="MS PGothic" pitchFamily="34" charset="-128"/>
                  </a:rPr>
                  <a:t>N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</p:grpSp>
      <p:cxnSp>
        <p:nvCxnSpPr>
          <p:cNvPr id="122" name="Gerader Verbinder 121"/>
          <p:cNvCxnSpPr/>
          <p:nvPr/>
        </p:nvCxnSpPr>
        <p:spPr>
          <a:xfrm flipV="1">
            <a:off x="10272464" y="3356992"/>
            <a:ext cx="0" cy="792088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Gruppieren 111"/>
          <p:cNvGrpSpPr/>
          <p:nvPr/>
        </p:nvGrpSpPr>
        <p:grpSpPr>
          <a:xfrm>
            <a:off x="2999656" y="3933056"/>
            <a:ext cx="4461014" cy="2345777"/>
            <a:chOff x="1912435" y="3571453"/>
            <a:chExt cx="4461014" cy="2345777"/>
          </a:xfrm>
        </p:grpSpPr>
        <p:sp>
          <p:nvSpPr>
            <p:cNvPr id="113" name="Freihandform 112"/>
            <p:cNvSpPr/>
            <p:nvPr/>
          </p:nvSpPr>
          <p:spPr>
            <a:xfrm rot="21074039" flipH="1">
              <a:off x="1912435" y="3571453"/>
              <a:ext cx="4461014" cy="2259892"/>
            </a:xfrm>
            <a:custGeom>
              <a:avLst/>
              <a:gdLst>
                <a:gd name="connsiteX0" fmla="*/ 2068700 w 4461014"/>
                <a:gd name="connsiteY0" fmla="*/ 35840 h 2259892"/>
                <a:gd name="connsiteX1" fmla="*/ 1142610 w 4461014"/>
                <a:gd name="connsiteY1" fmla="*/ 541509 h 2259892"/>
                <a:gd name="connsiteX2" fmla="*/ 1132200 w 4461014"/>
                <a:gd name="connsiteY2" fmla="*/ 564790 h 2259892"/>
                <a:gd name="connsiteX3" fmla="*/ 1128154 w 4461014"/>
                <a:gd name="connsiteY3" fmla="*/ 568315 h 2259892"/>
                <a:gd name="connsiteX4" fmla="*/ 981536 w 4461014"/>
                <a:gd name="connsiteY4" fmla="*/ 851139 h 2259892"/>
                <a:gd name="connsiteX5" fmla="*/ 962191 w 4461014"/>
                <a:gd name="connsiteY5" fmla="*/ 1002196 h 2259892"/>
                <a:gd name="connsiteX6" fmla="*/ 802816 w 4461014"/>
                <a:gd name="connsiteY6" fmla="*/ 1049412 h 2259892"/>
                <a:gd name="connsiteX7" fmla="*/ 3556 w 4461014"/>
                <a:gd name="connsiteY7" fmla="*/ 1786207 h 2259892"/>
                <a:gd name="connsiteX8" fmla="*/ 10650 w 4461014"/>
                <a:gd name="connsiteY8" fmla="*/ 1804501 h 2259892"/>
                <a:gd name="connsiteX9" fmla="*/ 5556 w 4461014"/>
                <a:gd name="connsiteY9" fmla="*/ 1845179 h 2259892"/>
                <a:gd name="connsiteX10" fmla="*/ 11462 w 4461014"/>
                <a:gd name="connsiteY10" fmla="*/ 1969660 h 2259892"/>
                <a:gd name="connsiteX11" fmla="*/ 225166 w 4461014"/>
                <a:gd name="connsiteY11" fmla="*/ 2258846 h 2259892"/>
                <a:gd name="connsiteX12" fmla="*/ 256317 w 4461014"/>
                <a:gd name="connsiteY12" fmla="*/ 2247732 h 2259892"/>
                <a:gd name="connsiteX13" fmla="*/ 245582 w 4461014"/>
                <a:gd name="connsiteY13" fmla="*/ 2205826 h 2259892"/>
                <a:gd name="connsiteX14" fmla="*/ 613843 w 4461014"/>
                <a:gd name="connsiteY14" fmla="*/ 1688641 h 2259892"/>
                <a:gd name="connsiteX15" fmla="*/ 1097928 w 4461014"/>
                <a:gd name="connsiteY15" fmla="*/ 1981608 h 2259892"/>
                <a:gd name="connsiteX16" fmla="*/ 1117929 w 4461014"/>
                <a:gd name="connsiteY16" fmla="*/ 2059683 h 2259892"/>
                <a:gd name="connsiteX17" fmla="*/ 3358166 w 4461014"/>
                <a:gd name="connsiteY17" fmla="*/ 1714236 h 2259892"/>
                <a:gd name="connsiteX18" fmla="*/ 3353718 w 4461014"/>
                <a:gd name="connsiteY18" fmla="*/ 1633763 h 2259892"/>
                <a:gd name="connsiteX19" fmla="*/ 3727064 w 4461014"/>
                <a:gd name="connsiteY19" fmla="*/ 1208580 h 2259892"/>
                <a:gd name="connsiteX20" fmla="*/ 4211149 w 4461014"/>
                <a:gd name="connsiteY20" fmla="*/ 1501546 h 2259892"/>
                <a:gd name="connsiteX21" fmla="*/ 4230901 w 4461014"/>
                <a:gd name="connsiteY21" fmla="*/ 1578649 h 2259892"/>
                <a:gd name="connsiteX22" fmla="*/ 4236685 w 4461014"/>
                <a:gd name="connsiteY22" fmla="*/ 1585250 h 2259892"/>
                <a:gd name="connsiteX23" fmla="*/ 4337328 w 4461014"/>
                <a:gd name="connsiteY23" fmla="*/ 1624747 h 2259892"/>
                <a:gd name="connsiteX24" fmla="*/ 4453991 w 4461014"/>
                <a:gd name="connsiteY24" fmla="*/ 1284618 h 2259892"/>
                <a:gd name="connsiteX25" fmla="*/ 4371301 w 4461014"/>
                <a:gd name="connsiteY25" fmla="*/ 1069581 h 2259892"/>
                <a:gd name="connsiteX26" fmla="*/ 4371187 w 4461014"/>
                <a:gd name="connsiteY26" fmla="*/ 1069451 h 2259892"/>
                <a:gd name="connsiteX27" fmla="*/ 4353348 w 4461014"/>
                <a:gd name="connsiteY27" fmla="*/ 1015063 h 2259892"/>
                <a:gd name="connsiteX28" fmla="*/ 4088723 w 4461014"/>
                <a:gd name="connsiteY28" fmla="*/ 787662 h 2259892"/>
                <a:gd name="connsiteX29" fmla="*/ 3902820 w 4461014"/>
                <a:gd name="connsiteY29" fmla="*/ 719130 h 2259892"/>
                <a:gd name="connsiteX30" fmla="*/ 3887940 w 4461014"/>
                <a:gd name="connsiteY30" fmla="*/ 636530 h 2259892"/>
                <a:gd name="connsiteX31" fmla="*/ 2492321 w 4461014"/>
                <a:gd name="connsiteY31" fmla="*/ 0 h 2259892"/>
                <a:gd name="connsiteX32" fmla="*/ 2068700 w 4461014"/>
                <a:gd name="connsiteY32" fmla="*/ 35840 h 2259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61014" h="2259892">
                  <a:moveTo>
                    <a:pt x="2068700" y="35840"/>
                  </a:moveTo>
                  <a:cubicBezTo>
                    <a:pt x="1633780" y="111540"/>
                    <a:pt x="1288211" y="300730"/>
                    <a:pt x="1142610" y="541509"/>
                  </a:cubicBezTo>
                  <a:lnTo>
                    <a:pt x="1132200" y="564790"/>
                  </a:lnTo>
                  <a:lnTo>
                    <a:pt x="1128154" y="568315"/>
                  </a:lnTo>
                  <a:cubicBezTo>
                    <a:pt x="1064596" y="634229"/>
                    <a:pt x="1010702" y="733712"/>
                    <a:pt x="981536" y="851139"/>
                  </a:cubicBezTo>
                  <a:lnTo>
                    <a:pt x="962191" y="1002196"/>
                  </a:lnTo>
                  <a:lnTo>
                    <a:pt x="802816" y="1049412"/>
                  </a:lnTo>
                  <a:cubicBezTo>
                    <a:pt x="295165" y="1224110"/>
                    <a:pt x="-38432" y="1513910"/>
                    <a:pt x="3556" y="1786207"/>
                  </a:cubicBezTo>
                  <a:lnTo>
                    <a:pt x="10650" y="1804501"/>
                  </a:lnTo>
                  <a:lnTo>
                    <a:pt x="5556" y="1845179"/>
                  </a:lnTo>
                  <a:cubicBezTo>
                    <a:pt x="3002" y="1884113"/>
                    <a:pt x="4762" y="1926214"/>
                    <a:pt x="11462" y="1969660"/>
                  </a:cubicBezTo>
                  <a:cubicBezTo>
                    <a:pt x="38259" y="2143441"/>
                    <a:pt x="133937" y="2272914"/>
                    <a:pt x="225166" y="2258846"/>
                  </a:cubicBezTo>
                  <a:lnTo>
                    <a:pt x="256317" y="2247732"/>
                  </a:lnTo>
                  <a:lnTo>
                    <a:pt x="245582" y="2205826"/>
                  </a:lnTo>
                  <a:cubicBezTo>
                    <a:pt x="207284" y="1957461"/>
                    <a:pt x="372159" y="1725909"/>
                    <a:pt x="613843" y="1688641"/>
                  </a:cubicBezTo>
                  <a:cubicBezTo>
                    <a:pt x="825316" y="1656031"/>
                    <a:pt x="1025523" y="1782976"/>
                    <a:pt x="1097928" y="1981608"/>
                  </a:cubicBezTo>
                  <a:lnTo>
                    <a:pt x="1117929" y="2059683"/>
                  </a:lnTo>
                  <a:lnTo>
                    <a:pt x="3358166" y="1714236"/>
                  </a:lnTo>
                  <a:lnTo>
                    <a:pt x="3353718" y="1633763"/>
                  </a:lnTo>
                  <a:cubicBezTo>
                    <a:pt x="3362924" y="1422547"/>
                    <a:pt x="3515591" y="1241190"/>
                    <a:pt x="3727064" y="1208580"/>
                  </a:cubicBezTo>
                  <a:cubicBezTo>
                    <a:pt x="3938537" y="1175970"/>
                    <a:pt x="4138745" y="1302915"/>
                    <a:pt x="4211149" y="1501546"/>
                  </a:cubicBezTo>
                  <a:lnTo>
                    <a:pt x="4230901" y="1578649"/>
                  </a:lnTo>
                  <a:lnTo>
                    <a:pt x="4236685" y="1585250"/>
                  </a:lnTo>
                  <a:cubicBezTo>
                    <a:pt x="4268281" y="1615113"/>
                    <a:pt x="4303117" y="1630022"/>
                    <a:pt x="4337328" y="1624747"/>
                  </a:cubicBezTo>
                  <a:cubicBezTo>
                    <a:pt x="4428556" y="1610680"/>
                    <a:pt x="4480788" y="1458399"/>
                    <a:pt x="4453991" y="1284618"/>
                  </a:cubicBezTo>
                  <a:cubicBezTo>
                    <a:pt x="4440592" y="1197727"/>
                    <a:pt x="4409974" y="1121914"/>
                    <a:pt x="4371301" y="1069581"/>
                  </a:cubicBezTo>
                  <a:lnTo>
                    <a:pt x="4371187" y="1069451"/>
                  </a:lnTo>
                  <a:lnTo>
                    <a:pt x="4353348" y="1015063"/>
                  </a:lnTo>
                  <a:cubicBezTo>
                    <a:pt x="4306509" y="924075"/>
                    <a:pt x="4214465" y="847188"/>
                    <a:pt x="4088723" y="787662"/>
                  </a:cubicBezTo>
                  <a:lnTo>
                    <a:pt x="3902820" y="719130"/>
                  </a:lnTo>
                  <a:lnTo>
                    <a:pt x="3887940" y="636530"/>
                  </a:lnTo>
                  <a:cubicBezTo>
                    <a:pt x="3755105" y="273263"/>
                    <a:pt x="3180738" y="0"/>
                    <a:pt x="2492321" y="0"/>
                  </a:cubicBezTo>
                  <a:cubicBezTo>
                    <a:pt x="2344803" y="0"/>
                    <a:pt x="2202522" y="12548"/>
                    <a:pt x="2068700" y="3584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14" name="Ellipse 113"/>
            <p:cNvSpPr/>
            <p:nvPr/>
          </p:nvSpPr>
          <p:spPr>
            <a:xfrm flipH="1">
              <a:off x="2233072" y="5007189"/>
              <a:ext cx="885556" cy="91004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5" name="Ellipse 114"/>
            <p:cNvSpPr/>
            <p:nvPr/>
          </p:nvSpPr>
          <p:spPr>
            <a:xfrm flipH="1">
              <a:off x="5383089" y="5007189"/>
              <a:ext cx="885556" cy="91004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16" name="Gruppieren 115"/>
          <p:cNvGrpSpPr/>
          <p:nvPr/>
        </p:nvGrpSpPr>
        <p:grpSpPr>
          <a:xfrm rot="5400000">
            <a:off x="4852753" y="4812786"/>
            <a:ext cx="433035" cy="1239829"/>
            <a:chOff x="5133557" y="1713916"/>
            <a:chExt cx="416418" cy="910846"/>
          </a:xfrm>
        </p:grpSpPr>
        <p:grpSp>
          <p:nvGrpSpPr>
            <p:cNvPr id="117" name="Gruppieren 116"/>
            <p:cNvGrpSpPr/>
            <p:nvPr/>
          </p:nvGrpSpPr>
          <p:grpSpPr>
            <a:xfrm>
              <a:off x="5133557" y="1713916"/>
              <a:ext cx="416418" cy="214208"/>
              <a:chOff x="6262929" y="3426295"/>
              <a:chExt cx="416418" cy="214208"/>
            </a:xfrm>
          </p:grpSpPr>
          <p:sp>
            <p:nvSpPr>
              <p:cNvPr id="119" name="Rad 118"/>
              <p:cNvSpPr/>
              <p:nvPr/>
            </p:nvSpPr>
            <p:spPr>
              <a:xfrm rot="16200000" flipH="1">
                <a:off x="6371843" y="3332999"/>
                <a:ext cx="198590" cy="416418"/>
              </a:xfrm>
              <a:prstGeom prst="donut">
                <a:avLst>
                  <a:gd name="adj" fmla="val 48654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perspectiveRight" fov="0">
                  <a:rot lat="0" lon="17999980" rev="0"/>
                </a:camera>
                <a:lightRig rig="threePt" dir="t">
                  <a:rot lat="0" lon="0" rev="0"/>
                </a:lightRig>
              </a:scene3d>
              <a:sp3d extrusionH="1270000">
                <a:bevelT h="0"/>
                <a:extrusionClr>
                  <a:srgbClr val="B4CC00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0" name="Rad 119"/>
              <p:cNvSpPr/>
              <p:nvPr/>
            </p:nvSpPr>
            <p:spPr>
              <a:xfrm rot="16200000" flipH="1">
                <a:off x="6408183" y="3357241"/>
                <a:ext cx="125910" cy="264018"/>
              </a:xfrm>
              <a:prstGeom prst="donut">
                <a:avLst>
                  <a:gd name="adj" fmla="val 48654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perspectiveRight" fov="0">
                  <a:rot lat="0" lon="17999980" rev="0"/>
                </a:camera>
                <a:lightRig rig="threePt" dir="t">
                  <a:rot lat="0" lon="0" rev="0"/>
                </a:lightRig>
              </a:scene3d>
              <a:sp3d extrusionH="50800">
                <a:bevelT h="0"/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8" name="Textfeld 117"/>
            <p:cNvSpPr txBox="1"/>
            <p:nvPr/>
          </p:nvSpPr>
          <p:spPr>
            <a:xfrm rot="16200000">
              <a:off x="4923003" y="2163415"/>
              <a:ext cx="685921" cy="236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err="1" smtClean="0">
                  <a:solidFill>
                    <a:schemeClr val="bg1"/>
                  </a:solidFill>
                </a:rPr>
                <a:t>Batterie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1" name="Gruppieren 120"/>
          <p:cNvGrpSpPr/>
          <p:nvPr/>
        </p:nvGrpSpPr>
        <p:grpSpPr>
          <a:xfrm>
            <a:off x="5383021" y="4249345"/>
            <a:ext cx="652743" cy="797473"/>
            <a:chOff x="8776150" y="2162180"/>
            <a:chExt cx="652743" cy="797473"/>
          </a:xfrm>
        </p:grpSpPr>
        <p:sp>
          <p:nvSpPr>
            <p:cNvPr id="123" name="Title 5__"/>
            <p:cNvSpPr txBox="1">
              <a:spLocks/>
            </p:cNvSpPr>
            <p:nvPr/>
          </p:nvSpPr>
          <p:spPr bwMode="auto">
            <a:xfrm>
              <a:off x="8781450" y="2431956"/>
              <a:ext cx="632011" cy="527697"/>
            </a:xfrm>
            <a:prstGeom prst="rect">
              <a:avLst/>
            </a:prstGeom>
            <a:solidFill>
              <a:schemeClr val="bg1"/>
            </a:solidFill>
            <a:ln cmpd="sng">
              <a:solidFill>
                <a:schemeClr val="tx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12700" rIns="0" bIns="0" anchor="ctr" anchorCtr="0"/>
            <a:lstStyle/>
            <a:p>
              <a:pPr algn="ctr" eaLnBrk="0" hangingPunct="0">
                <a:lnSpc>
                  <a:spcPct val="111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kern="0" dirty="0" smtClean="0">
                <a:solidFill>
                  <a:schemeClr val="tx1"/>
                </a:solidFill>
                <a:ea typeface="+mj-ea"/>
                <a:cs typeface="+mj-cs"/>
              </a:endParaRPr>
            </a:p>
            <a:p>
              <a:pPr algn="ctr" eaLnBrk="0" hangingPunct="0">
                <a:lnSpc>
                  <a:spcPct val="111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kern="0" dirty="0">
                <a:solidFill>
                  <a:schemeClr val="tx1"/>
                </a:solidFill>
                <a:ea typeface="+mj-ea"/>
                <a:cs typeface="+mj-cs"/>
              </a:endParaRPr>
            </a:p>
            <a:p>
              <a:pPr algn="ctr" eaLnBrk="0" hangingPunct="0">
                <a:lnSpc>
                  <a:spcPct val="111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kern="0" dirty="0" smtClean="0">
                <a:solidFill>
                  <a:schemeClr val="tx1"/>
                </a:solidFill>
                <a:ea typeface="+mj-ea"/>
                <a:cs typeface="+mj-cs"/>
              </a:endParaRPr>
            </a:p>
            <a:p>
              <a:pPr algn="ctr" eaLnBrk="0" hangingPunct="0">
                <a:lnSpc>
                  <a:spcPct val="111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kern="0" dirty="0" smtClean="0">
                <a:solidFill>
                  <a:schemeClr val="tx1"/>
                </a:solidFill>
                <a:ea typeface="+mj-ea"/>
                <a:cs typeface="+mj-cs"/>
              </a:endParaRPr>
            </a:p>
            <a:p>
              <a:pPr algn="ctr" eaLnBrk="0" hangingPunct="0">
                <a:lnSpc>
                  <a:spcPct val="111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kern="0" dirty="0">
                <a:solidFill>
                  <a:schemeClr val="tx1"/>
                </a:solidFill>
                <a:ea typeface="+mj-ea"/>
                <a:cs typeface="+mj-cs"/>
              </a:endParaRPr>
            </a:p>
            <a:p>
              <a:pPr algn="ctr" eaLnBrk="0" hangingPunct="0">
                <a:lnSpc>
                  <a:spcPct val="111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kern="0" dirty="0" smtClean="0">
                <a:solidFill>
                  <a:schemeClr val="tx1"/>
                </a:solidFill>
                <a:ea typeface="+mj-ea"/>
                <a:cs typeface="+mj-cs"/>
              </a:endParaRPr>
            </a:p>
          </p:txBody>
        </p:sp>
        <p:sp>
          <p:nvSpPr>
            <p:cNvPr id="124" name="Rechteck 123"/>
            <p:cNvSpPr/>
            <p:nvPr/>
          </p:nvSpPr>
          <p:spPr>
            <a:xfrm>
              <a:off x="8776150" y="2162180"/>
              <a:ext cx="65274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kern="0" dirty="0"/>
                <a:t>Inverter</a:t>
              </a:r>
              <a:endParaRPr lang="de-DE" sz="1000" dirty="0"/>
            </a:p>
          </p:txBody>
        </p:sp>
        <p:cxnSp>
          <p:nvCxnSpPr>
            <p:cNvPr id="125" name="Gerader Verbinder 124"/>
            <p:cNvCxnSpPr/>
            <p:nvPr/>
          </p:nvCxnSpPr>
          <p:spPr>
            <a:xfrm flipH="1">
              <a:off x="8781774" y="2425148"/>
              <a:ext cx="631687" cy="534504"/>
            </a:xfrm>
            <a:prstGeom prst="line">
              <a:avLst/>
            </a:prstGeom>
            <a:solidFill>
              <a:schemeClr val="bg1"/>
            </a:solidFill>
            <a:ln cmpd="sng">
              <a:solidFill>
                <a:schemeClr val="tx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cxnSp>
      </p:grpSp>
      <p:grpSp>
        <p:nvGrpSpPr>
          <p:cNvPr id="126" name="Gruppieren 125"/>
          <p:cNvGrpSpPr/>
          <p:nvPr/>
        </p:nvGrpSpPr>
        <p:grpSpPr>
          <a:xfrm>
            <a:off x="6025460" y="5013009"/>
            <a:ext cx="1097993" cy="636243"/>
            <a:chOff x="9269624" y="1744731"/>
            <a:chExt cx="1097993" cy="636243"/>
          </a:xfrm>
        </p:grpSpPr>
        <p:sp>
          <p:nvSpPr>
            <p:cNvPr id="127" name="Rad 126"/>
            <p:cNvSpPr/>
            <p:nvPr/>
          </p:nvSpPr>
          <p:spPr>
            <a:xfrm flipH="1">
              <a:off x="9269624" y="1744731"/>
              <a:ext cx="534027" cy="635053"/>
            </a:xfrm>
            <a:prstGeom prst="donut">
              <a:avLst>
                <a:gd name="adj" fmla="val 49494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perspectiveRight" fov="0">
                <a:rot lat="0" lon="17999980" rev="0"/>
              </a:camera>
              <a:lightRig rig="threePt" dir="t">
                <a:rot lat="0" lon="0" rev="0"/>
              </a:lightRig>
            </a:scene3d>
            <a:sp3d>
              <a:bevelT h="0"/>
              <a:extrusionClr>
                <a:schemeClr val="bg1">
                  <a:lumMod val="5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8" name="Rad 127"/>
            <p:cNvSpPr/>
            <p:nvPr/>
          </p:nvSpPr>
          <p:spPr>
            <a:xfrm flipH="1">
              <a:off x="9833590" y="1745921"/>
              <a:ext cx="534027" cy="635053"/>
            </a:xfrm>
            <a:prstGeom prst="donut">
              <a:avLst>
                <a:gd name="adj" fmla="val 4865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perspectiveRight" fov="0">
                <a:rot lat="0" lon="17999980" rev="0"/>
              </a:camera>
              <a:lightRig rig="threePt" dir="t">
                <a:rot lat="0" lon="0" rev="0"/>
              </a:lightRig>
            </a:scene3d>
            <a:sp3d extrusionH="635000">
              <a:bevelT h="0"/>
              <a:extrusionClr>
                <a:schemeClr val="bg1">
                  <a:lumMod val="5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9" name="Textfeld 128"/>
            <p:cNvSpPr txBox="1"/>
            <p:nvPr/>
          </p:nvSpPr>
          <p:spPr>
            <a:xfrm>
              <a:off x="9459690" y="1788862"/>
              <a:ext cx="581041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</a:rPr>
                <a:t>Motor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30" name="Rad 129"/>
            <p:cNvSpPr/>
            <p:nvPr/>
          </p:nvSpPr>
          <p:spPr>
            <a:xfrm flipH="1">
              <a:off x="9832399" y="1744731"/>
              <a:ext cx="534027" cy="635053"/>
            </a:xfrm>
            <a:prstGeom prst="donut">
              <a:avLst>
                <a:gd name="adj" fmla="val 49494"/>
              </a:avLst>
            </a:prstGeom>
            <a:noFill/>
            <a:ln>
              <a:solidFill>
                <a:schemeClr val="tx1"/>
              </a:solidFill>
            </a:ln>
            <a:scene3d>
              <a:camera prst="perspectiveRight" fov="0">
                <a:rot lat="0" lon="17999980" rev="0"/>
              </a:camera>
              <a:lightRig rig="threePt" dir="t">
                <a:rot lat="0" lon="0" rev="0"/>
              </a:lightRig>
            </a:scene3d>
            <a:sp3d>
              <a:bevelT h="0"/>
              <a:extrusionClr>
                <a:schemeClr val="bg1">
                  <a:lumMod val="5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1" name="Rad 130"/>
            <p:cNvSpPr/>
            <p:nvPr/>
          </p:nvSpPr>
          <p:spPr>
            <a:xfrm flipH="1">
              <a:off x="10137213" y="1985705"/>
              <a:ext cx="130749" cy="155484"/>
            </a:xfrm>
            <a:prstGeom prst="donut">
              <a:avLst>
                <a:gd name="adj" fmla="val 48654"/>
              </a:avLst>
            </a:prstGeom>
            <a:solidFill>
              <a:schemeClr val="bg1"/>
            </a:solidFill>
            <a:ln>
              <a:noFill/>
            </a:ln>
            <a:scene3d>
              <a:camera prst="perspectiveRight" fov="0">
                <a:rot lat="0" lon="17999980" rev="0"/>
              </a:camera>
              <a:lightRig rig="threePt" dir="t">
                <a:rot lat="0" lon="0" rev="0"/>
              </a:lightRig>
            </a:scene3d>
            <a:sp3d extrusionH="127000">
              <a:bevelT h="0"/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32" name="Rechteck 131"/>
          <p:cNvSpPr/>
          <p:nvPr/>
        </p:nvSpPr>
        <p:spPr>
          <a:xfrm>
            <a:off x="5409441" y="5302771"/>
            <a:ext cx="216024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33" name="Gruppieren 132"/>
          <p:cNvGrpSpPr/>
          <p:nvPr/>
        </p:nvGrpSpPr>
        <p:grpSpPr>
          <a:xfrm>
            <a:off x="4364182" y="4725144"/>
            <a:ext cx="1261283" cy="685643"/>
            <a:chOff x="3276961" y="4363541"/>
            <a:chExt cx="1261283" cy="685643"/>
          </a:xfrm>
        </p:grpSpPr>
        <p:cxnSp>
          <p:nvCxnSpPr>
            <p:cNvPr id="134" name="Gerader Verbinder 133"/>
            <p:cNvCxnSpPr/>
            <p:nvPr/>
          </p:nvCxnSpPr>
          <p:spPr>
            <a:xfrm>
              <a:off x="4029419" y="4509120"/>
              <a:ext cx="27168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Gerader Verbinder 134"/>
            <p:cNvCxnSpPr/>
            <p:nvPr/>
          </p:nvCxnSpPr>
          <p:spPr>
            <a:xfrm>
              <a:off x="3791744" y="4365104"/>
              <a:ext cx="50935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Gekrümmter Verbinder 135"/>
            <p:cNvCxnSpPr/>
            <p:nvPr/>
          </p:nvCxnSpPr>
          <p:spPr>
            <a:xfrm rot="16200000" flipH="1">
              <a:off x="4016185" y="4527125"/>
              <a:ext cx="540060" cy="504058"/>
            </a:xfrm>
            <a:prstGeom prst="curvedConnector4">
              <a:avLst>
                <a:gd name="adj1" fmla="val 49497"/>
                <a:gd name="adj2" fmla="val 145352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Gekrümmter Verbinder 136"/>
            <p:cNvCxnSpPr>
              <a:endCxn id="138" idx="1"/>
            </p:cNvCxnSpPr>
            <p:nvPr/>
          </p:nvCxnSpPr>
          <p:spPr>
            <a:xfrm rot="5400000">
              <a:off x="3187985" y="4452517"/>
              <a:ext cx="685635" cy="507683"/>
            </a:xfrm>
            <a:prstGeom prst="curvedConnector4">
              <a:avLst>
                <a:gd name="adj1" fmla="val 65087"/>
                <a:gd name="adj2" fmla="val 145028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8" name="Rechteck 137"/>
          <p:cNvSpPr/>
          <p:nvPr/>
        </p:nvSpPr>
        <p:spPr>
          <a:xfrm>
            <a:off x="4364181" y="5302767"/>
            <a:ext cx="216024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39" name="Gruppieren 138"/>
          <p:cNvGrpSpPr/>
          <p:nvPr/>
        </p:nvGrpSpPr>
        <p:grpSpPr>
          <a:xfrm>
            <a:off x="6019146" y="4682854"/>
            <a:ext cx="175642" cy="864941"/>
            <a:chOff x="4931925" y="4321251"/>
            <a:chExt cx="175642" cy="864941"/>
          </a:xfrm>
        </p:grpSpPr>
        <p:cxnSp>
          <p:nvCxnSpPr>
            <p:cNvPr id="142" name="Gekrümmter Verbinder 141"/>
            <p:cNvCxnSpPr>
              <a:stCxn id="123" idx="3"/>
              <a:endCxn id="146" idx="1"/>
            </p:cNvCxnSpPr>
            <p:nvPr/>
          </p:nvCxnSpPr>
          <p:spPr>
            <a:xfrm>
              <a:off x="4933111" y="4421367"/>
              <a:ext cx="141953" cy="624792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Gekrümmter Verbinder 142"/>
            <p:cNvCxnSpPr>
              <a:stCxn id="148" idx="3"/>
              <a:endCxn id="147" idx="1"/>
            </p:cNvCxnSpPr>
            <p:nvPr/>
          </p:nvCxnSpPr>
          <p:spPr>
            <a:xfrm>
              <a:off x="4931925" y="4321251"/>
              <a:ext cx="143139" cy="580892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Gekrümmter Verbinder 143"/>
            <p:cNvCxnSpPr>
              <a:stCxn id="152" idx="3"/>
              <a:endCxn id="149" idx="1"/>
            </p:cNvCxnSpPr>
            <p:nvPr/>
          </p:nvCxnSpPr>
          <p:spPr>
            <a:xfrm>
              <a:off x="4931925" y="4537275"/>
              <a:ext cx="175642" cy="648917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uppieren 144"/>
          <p:cNvGrpSpPr/>
          <p:nvPr/>
        </p:nvGrpSpPr>
        <p:grpSpPr>
          <a:xfrm>
            <a:off x="5803122" y="4649871"/>
            <a:ext cx="607690" cy="933928"/>
            <a:chOff x="4715901" y="4288268"/>
            <a:chExt cx="607690" cy="933928"/>
          </a:xfrm>
          <a:noFill/>
        </p:grpSpPr>
        <p:sp>
          <p:nvSpPr>
            <p:cNvPr id="146" name="Rechteck 145"/>
            <p:cNvSpPr/>
            <p:nvPr/>
          </p:nvSpPr>
          <p:spPr>
            <a:xfrm>
              <a:off x="5075064" y="5013176"/>
              <a:ext cx="216024" cy="6596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7" name="Rechteck 146"/>
            <p:cNvSpPr/>
            <p:nvPr/>
          </p:nvSpPr>
          <p:spPr>
            <a:xfrm>
              <a:off x="5075064" y="4869160"/>
              <a:ext cx="216024" cy="6596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8" name="Rechteck 147"/>
            <p:cNvSpPr/>
            <p:nvPr/>
          </p:nvSpPr>
          <p:spPr>
            <a:xfrm>
              <a:off x="4715901" y="4288268"/>
              <a:ext cx="216024" cy="6596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9" name="Rechteck 148"/>
            <p:cNvSpPr/>
            <p:nvPr/>
          </p:nvSpPr>
          <p:spPr>
            <a:xfrm>
              <a:off x="5107567" y="5150188"/>
              <a:ext cx="216024" cy="72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2" name="Rechteck 151"/>
            <p:cNvSpPr/>
            <p:nvPr/>
          </p:nvSpPr>
          <p:spPr>
            <a:xfrm>
              <a:off x="4715901" y="4504292"/>
              <a:ext cx="216024" cy="6596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62" name="Inhaltsplatzhalter 5"/>
          <p:cNvSpPr>
            <a:spLocks noGrp="1"/>
          </p:cNvSpPr>
          <p:nvPr>
            <p:ph idx="13"/>
          </p:nvPr>
        </p:nvSpPr>
        <p:spPr>
          <a:xfrm>
            <a:off x="406405" y="2033591"/>
            <a:ext cx="6265659" cy="4210049"/>
          </a:xfrm>
        </p:spPr>
        <p:txBody>
          <a:bodyPr/>
          <a:lstStyle/>
          <a:p>
            <a:pPr lvl="1"/>
            <a:r>
              <a:rPr lang="de-DE" dirty="0" smtClean="0"/>
              <a:t>Wie funktioniert ein Motor?</a:t>
            </a:r>
          </a:p>
          <a:p>
            <a:pPr lvl="5"/>
            <a:r>
              <a:rPr lang="de-DE" dirty="0" smtClean="0"/>
              <a:t>Rotor / Stator</a:t>
            </a:r>
          </a:p>
          <a:p>
            <a:pPr lvl="5"/>
            <a:r>
              <a:rPr lang="de-DE" dirty="0" smtClean="0"/>
              <a:t>Mehrere Magnete</a:t>
            </a:r>
          </a:p>
          <a:p>
            <a:pPr lvl="5"/>
            <a:r>
              <a:rPr lang="de-DE" dirty="0" smtClean="0"/>
              <a:t>Magnete umschalten</a:t>
            </a:r>
          </a:p>
          <a:p>
            <a:pPr lvl="5"/>
            <a:r>
              <a:rPr lang="de-DE" dirty="0" smtClean="0"/>
              <a:t>Batterie </a:t>
            </a:r>
          </a:p>
          <a:p>
            <a:pPr lvl="5"/>
            <a:r>
              <a:rPr lang="de-DE" dirty="0" smtClean="0"/>
              <a:t>Wechselstrom</a:t>
            </a:r>
          </a:p>
          <a:p>
            <a:pPr lvl="2"/>
            <a:endParaRPr lang="de-DE" dirty="0" smtClean="0">
              <a:solidFill>
                <a:srgbClr val="DC3769"/>
              </a:solidFill>
              <a:sym typeface="Wingdings" panose="05000000000000000000" pitchFamily="2" charset="2"/>
            </a:endParaRPr>
          </a:p>
          <a:p>
            <a:pPr lvl="5"/>
            <a:endParaRPr lang="de-DE" dirty="0">
              <a:solidFill>
                <a:srgbClr val="DC3769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063552" y="5229200"/>
            <a:ext cx="288032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9" name="Gruppieren 28"/>
          <p:cNvGrpSpPr/>
          <p:nvPr/>
        </p:nvGrpSpPr>
        <p:grpSpPr>
          <a:xfrm>
            <a:off x="771398" y="4693464"/>
            <a:ext cx="3164362" cy="1291189"/>
            <a:chOff x="771398" y="4693464"/>
            <a:chExt cx="3164362" cy="1291189"/>
          </a:xfrm>
        </p:grpSpPr>
        <p:sp>
          <p:nvSpPr>
            <p:cNvPr id="165" name="Freihandform 164"/>
            <p:cNvSpPr/>
            <p:nvPr userDrawn="1"/>
          </p:nvSpPr>
          <p:spPr>
            <a:xfrm rot="8097274" flipH="1">
              <a:off x="772053" y="4692809"/>
              <a:ext cx="1291189" cy="1292499"/>
            </a:xfrm>
            <a:custGeom>
              <a:avLst/>
              <a:gdLst>
                <a:gd name="connsiteX0" fmla="*/ 758943 w 1291189"/>
                <a:gd name="connsiteY0" fmla="*/ 1135262 h 1292499"/>
                <a:gd name="connsiteX1" fmla="*/ 785977 w 1291189"/>
                <a:gd name="connsiteY1" fmla="*/ 1102549 h 1292499"/>
                <a:gd name="connsiteX2" fmla="*/ 859673 w 1291189"/>
                <a:gd name="connsiteY2" fmla="*/ 861666 h 1292499"/>
                <a:gd name="connsiteX3" fmla="*/ 1291189 w 1291189"/>
                <a:gd name="connsiteY3" fmla="*/ 0 h 1292499"/>
                <a:gd name="connsiteX4" fmla="*/ 428158 w 1291189"/>
                <a:gd name="connsiteY4" fmla="*/ 430833 h 1292499"/>
                <a:gd name="connsiteX5" fmla="*/ 186893 w 1291189"/>
                <a:gd name="connsiteY5" fmla="*/ 504413 h 1292499"/>
                <a:gd name="connsiteX6" fmla="*/ 154127 w 1291189"/>
                <a:gd name="connsiteY6" fmla="*/ 531405 h 1292499"/>
                <a:gd name="connsiteX7" fmla="*/ 258703 w 1291189"/>
                <a:gd name="connsiteY7" fmla="*/ 635815 h 1292499"/>
                <a:gd name="connsiteX8" fmla="*/ 0 w 1291189"/>
                <a:gd name="connsiteY8" fmla="*/ 894929 h 1292499"/>
                <a:gd name="connsiteX9" fmla="*/ 2803 w 1291189"/>
                <a:gd name="connsiteY9" fmla="*/ 922691 h 1292499"/>
                <a:gd name="connsiteX10" fmla="*/ 130663 w 1291189"/>
                <a:gd name="connsiteY10" fmla="*/ 1050349 h 1292499"/>
                <a:gd name="connsiteX11" fmla="*/ 401848 w 1291189"/>
                <a:gd name="connsiteY11" fmla="*/ 778734 h 1292499"/>
                <a:gd name="connsiteX12" fmla="*/ 533016 w 1291189"/>
                <a:gd name="connsiteY12" fmla="*/ 909693 h 1292499"/>
                <a:gd name="connsiteX13" fmla="*/ 261831 w 1291189"/>
                <a:gd name="connsiteY13" fmla="*/ 1181309 h 1292499"/>
                <a:gd name="connsiteX14" fmla="*/ 367036 w 1291189"/>
                <a:gd name="connsiteY14" fmla="*/ 1286347 h 1292499"/>
                <a:gd name="connsiteX15" fmla="*/ 428157 w 1291189"/>
                <a:gd name="connsiteY15" fmla="*/ 1292499 h 1292499"/>
                <a:gd name="connsiteX16" fmla="*/ 437596 w 1291189"/>
                <a:gd name="connsiteY16" fmla="*/ 1291549 h 1292499"/>
                <a:gd name="connsiteX17" fmla="*/ 676158 w 1291189"/>
                <a:gd name="connsiteY17" fmla="*/ 1052608 h 129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1189" h="1292499">
                  <a:moveTo>
                    <a:pt x="758943" y="1135262"/>
                  </a:moveTo>
                  <a:lnTo>
                    <a:pt x="785977" y="1102549"/>
                  </a:lnTo>
                  <a:cubicBezTo>
                    <a:pt x="832505" y="1033787"/>
                    <a:pt x="859673" y="950894"/>
                    <a:pt x="859673" y="861666"/>
                  </a:cubicBezTo>
                  <a:cubicBezTo>
                    <a:pt x="859673" y="574444"/>
                    <a:pt x="1003512" y="287222"/>
                    <a:pt x="1291189" y="0"/>
                  </a:cubicBezTo>
                  <a:cubicBezTo>
                    <a:pt x="1003512" y="287222"/>
                    <a:pt x="715835" y="430833"/>
                    <a:pt x="428158" y="430833"/>
                  </a:cubicBezTo>
                  <a:cubicBezTo>
                    <a:pt x="338788" y="430833"/>
                    <a:pt x="255764" y="457958"/>
                    <a:pt x="186893" y="504413"/>
                  </a:cubicBezTo>
                  <a:lnTo>
                    <a:pt x="154127" y="531405"/>
                  </a:lnTo>
                  <a:lnTo>
                    <a:pt x="258703" y="635815"/>
                  </a:lnTo>
                  <a:lnTo>
                    <a:pt x="0" y="894929"/>
                  </a:lnTo>
                  <a:lnTo>
                    <a:pt x="2803" y="922691"/>
                  </a:lnTo>
                  <a:lnTo>
                    <a:pt x="130663" y="1050349"/>
                  </a:lnTo>
                  <a:lnTo>
                    <a:pt x="401848" y="778734"/>
                  </a:lnTo>
                  <a:lnTo>
                    <a:pt x="533016" y="909693"/>
                  </a:lnTo>
                  <a:lnTo>
                    <a:pt x="261831" y="1181309"/>
                  </a:lnTo>
                  <a:lnTo>
                    <a:pt x="367036" y="1286347"/>
                  </a:lnTo>
                  <a:lnTo>
                    <a:pt x="428157" y="1292499"/>
                  </a:lnTo>
                  <a:lnTo>
                    <a:pt x="437596" y="1291549"/>
                  </a:lnTo>
                  <a:lnTo>
                    <a:pt x="676158" y="1052608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cxnSp>
          <p:nvCxnSpPr>
            <p:cNvPr id="160" name="Gekrümmte Verbindung 9"/>
            <p:cNvCxnSpPr>
              <a:endCxn id="9" idx="3"/>
            </p:cNvCxnSpPr>
            <p:nvPr/>
          </p:nvCxnSpPr>
          <p:spPr>
            <a:xfrm rot="10800000" flipV="1">
              <a:off x="2351584" y="4725144"/>
              <a:ext cx="1584176" cy="612068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Gekrümmte Verbindung 9"/>
            <p:cNvCxnSpPr>
              <a:endCxn id="9" idx="3"/>
            </p:cNvCxnSpPr>
            <p:nvPr/>
          </p:nvCxnSpPr>
          <p:spPr>
            <a:xfrm rot="10800000" flipV="1">
              <a:off x="2351584" y="4869160"/>
              <a:ext cx="1584176" cy="468052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uppieren 31"/>
          <p:cNvGrpSpPr/>
          <p:nvPr/>
        </p:nvGrpSpPr>
        <p:grpSpPr>
          <a:xfrm>
            <a:off x="3943796" y="4287711"/>
            <a:ext cx="1216272" cy="797473"/>
            <a:chOff x="3943796" y="4287711"/>
            <a:chExt cx="1216272" cy="797473"/>
          </a:xfrm>
        </p:grpSpPr>
        <p:grpSp>
          <p:nvGrpSpPr>
            <p:cNvPr id="30" name="Gruppieren 29"/>
            <p:cNvGrpSpPr/>
            <p:nvPr/>
          </p:nvGrpSpPr>
          <p:grpSpPr>
            <a:xfrm>
              <a:off x="3943796" y="4287711"/>
              <a:ext cx="1216100" cy="797473"/>
              <a:chOff x="3943796" y="4287711"/>
              <a:chExt cx="1216100" cy="797473"/>
            </a:xfrm>
          </p:grpSpPr>
          <p:grpSp>
            <p:nvGrpSpPr>
              <p:cNvPr id="108" name="Gruppieren 107"/>
              <p:cNvGrpSpPr/>
              <p:nvPr/>
            </p:nvGrpSpPr>
            <p:grpSpPr>
              <a:xfrm>
                <a:off x="3943796" y="4287711"/>
                <a:ext cx="632011" cy="797473"/>
                <a:chOff x="8781450" y="2162180"/>
                <a:chExt cx="632011" cy="797473"/>
              </a:xfrm>
            </p:grpSpPr>
            <p:sp>
              <p:nvSpPr>
                <p:cNvPr id="109" name="Title 5__"/>
                <p:cNvSpPr txBox="1">
                  <a:spLocks/>
                </p:cNvSpPr>
                <p:nvPr/>
              </p:nvSpPr>
              <p:spPr bwMode="auto">
                <a:xfrm>
                  <a:off x="8781450" y="2431956"/>
                  <a:ext cx="632011" cy="527697"/>
                </a:xfrm>
                <a:prstGeom prst="rect">
                  <a:avLst/>
                </a:prstGeom>
                <a:solidFill>
                  <a:schemeClr val="bg1"/>
                </a:solidFill>
                <a:ln cmpd="sng">
                  <a:solidFill>
                    <a:schemeClr val="tx1"/>
                  </a:solidFill>
                  <a:headEnd/>
                  <a:tailEnd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0" h="0"/>
                </a:sp3d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lIns="0" tIns="12700" rIns="0" bIns="0" anchor="ctr" anchorCtr="0"/>
                <a:lstStyle/>
                <a:p>
                  <a:pPr algn="ctr" eaLnBrk="0" hangingPunct="0">
                    <a:lnSpc>
                      <a:spcPct val="111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000" b="1" kern="0" dirty="0" smtClean="0">
                    <a:solidFill>
                      <a:schemeClr val="tx1"/>
                    </a:solidFill>
                    <a:ea typeface="+mj-ea"/>
                    <a:cs typeface="+mj-cs"/>
                  </a:endParaRPr>
                </a:p>
                <a:p>
                  <a:pPr algn="ctr" eaLnBrk="0" hangingPunct="0">
                    <a:lnSpc>
                      <a:spcPct val="111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000" b="1" kern="0" dirty="0">
                    <a:solidFill>
                      <a:schemeClr val="tx1"/>
                    </a:solidFill>
                    <a:ea typeface="+mj-ea"/>
                    <a:cs typeface="+mj-cs"/>
                  </a:endParaRPr>
                </a:p>
                <a:p>
                  <a:pPr algn="ctr" eaLnBrk="0" hangingPunct="0">
                    <a:lnSpc>
                      <a:spcPct val="111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000" b="1" kern="0" dirty="0" smtClean="0">
                    <a:solidFill>
                      <a:schemeClr val="tx1"/>
                    </a:solidFill>
                    <a:ea typeface="+mj-ea"/>
                    <a:cs typeface="+mj-cs"/>
                  </a:endParaRPr>
                </a:p>
                <a:p>
                  <a:pPr algn="ctr" eaLnBrk="0" hangingPunct="0">
                    <a:lnSpc>
                      <a:spcPct val="111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000" b="1" kern="0" dirty="0" smtClean="0">
                    <a:solidFill>
                      <a:schemeClr val="tx1"/>
                    </a:solidFill>
                    <a:ea typeface="+mj-ea"/>
                    <a:cs typeface="+mj-cs"/>
                  </a:endParaRPr>
                </a:p>
                <a:p>
                  <a:pPr algn="ctr" eaLnBrk="0" hangingPunct="0">
                    <a:lnSpc>
                      <a:spcPct val="111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000" kern="0" dirty="0">
                    <a:solidFill>
                      <a:schemeClr val="tx1"/>
                    </a:solidFill>
                    <a:ea typeface="+mj-ea"/>
                    <a:cs typeface="+mj-cs"/>
                  </a:endParaRPr>
                </a:p>
                <a:p>
                  <a:pPr algn="ctr" eaLnBrk="0" hangingPunct="0">
                    <a:lnSpc>
                      <a:spcPct val="111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000" kern="0" dirty="0" smtClean="0">
                    <a:solidFill>
                      <a:schemeClr val="tx1"/>
                    </a:solidFill>
                    <a:ea typeface="+mj-ea"/>
                    <a:cs typeface="+mj-cs"/>
                  </a:endParaRPr>
                </a:p>
              </p:txBody>
            </p:sp>
            <p:sp>
              <p:nvSpPr>
                <p:cNvPr id="111" name="Rechteck 110"/>
                <p:cNvSpPr/>
                <p:nvPr/>
              </p:nvSpPr>
              <p:spPr>
                <a:xfrm>
                  <a:off x="8809658" y="2162180"/>
                  <a:ext cx="532518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000" b="1" kern="0" dirty="0" err="1" smtClean="0"/>
                    <a:t>Lader</a:t>
                  </a:r>
                  <a:endParaRPr lang="de-DE" sz="1000" dirty="0"/>
                </a:p>
              </p:txBody>
            </p:sp>
            <p:cxnSp>
              <p:nvCxnSpPr>
                <p:cNvPr id="141" name="Gerader Verbinder 140"/>
                <p:cNvCxnSpPr/>
                <p:nvPr/>
              </p:nvCxnSpPr>
              <p:spPr>
                <a:xfrm flipH="1">
                  <a:off x="8781774" y="2425148"/>
                  <a:ext cx="631687" cy="534504"/>
                </a:xfrm>
                <a:prstGeom prst="line">
                  <a:avLst/>
                </a:prstGeom>
                <a:solidFill>
                  <a:schemeClr val="bg1"/>
                </a:solidFill>
                <a:ln cmpd="sng">
                  <a:solidFill>
                    <a:schemeClr val="tx1"/>
                  </a:solidFill>
                  <a:headEnd/>
                  <a:tailEnd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0" h="0"/>
                </a:sp3d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</p:cxnSp>
          </p:grpSp>
          <p:cxnSp>
            <p:nvCxnSpPr>
              <p:cNvPr id="167" name="Gerader Verbinder 166"/>
              <p:cNvCxnSpPr/>
              <p:nvPr/>
            </p:nvCxnSpPr>
            <p:spPr>
              <a:xfrm>
                <a:off x="4583832" y="4869160"/>
                <a:ext cx="57606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Gerader Verbinder 221"/>
              <p:cNvCxnSpPr/>
              <p:nvPr/>
            </p:nvCxnSpPr>
            <p:spPr>
              <a:xfrm>
                <a:off x="4583832" y="4725144"/>
                <a:ext cx="28803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Ellipse 30"/>
            <p:cNvSpPr/>
            <p:nvPr/>
          </p:nvSpPr>
          <p:spPr>
            <a:xfrm flipH="1">
              <a:off x="4838448" y="4684312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Ellipse 222"/>
            <p:cNvSpPr/>
            <p:nvPr/>
          </p:nvSpPr>
          <p:spPr>
            <a:xfrm flipH="1">
              <a:off x="5088060" y="4830636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4" name="Gruppieren 223"/>
          <p:cNvGrpSpPr/>
          <p:nvPr/>
        </p:nvGrpSpPr>
        <p:grpSpPr>
          <a:xfrm>
            <a:off x="9555325" y="3431941"/>
            <a:ext cx="1275753" cy="1275752"/>
            <a:chOff x="7704516" y="4991071"/>
            <a:chExt cx="558683" cy="558683"/>
          </a:xfrm>
        </p:grpSpPr>
        <p:grpSp>
          <p:nvGrpSpPr>
            <p:cNvPr id="225" name="Gruppieren 224"/>
            <p:cNvGrpSpPr/>
            <p:nvPr/>
          </p:nvGrpSpPr>
          <p:grpSpPr>
            <a:xfrm>
              <a:off x="7704516" y="4991071"/>
              <a:ext cx="558683" cy="558683"/>
              <a:chOff x="8846751" y="5013590"/>
              <a:chExt cx="558683" cy="558683"/>
            </a:xfrm>
          </p:grpSpPr>
          <p:grpSp>
            <p:nvGrpSpPr>
              <p:cNvPr id="227" name="Gruppieren 226"/>
              <p:cNvGrpSpPr/>
              <p:nvPr/>
            </p:nvGrpSpPr>
            <p:grpSpPr>
              <a:xfrm rot="18000000">
                <a:off x="8963235" y="5142627"/>
                <a:ext cx="429277" cy="429277"/>
                <a:chOff x="7193476" y="4735370"/>
                <a:chExt cx="527712" cy="527712"/>
              </a:xfrm>
            </p:grpSpPr>
            <p:sp>
              <p:nvSpPr>
                <p:cNvPr id="231" name="Bogen 230"/>
                <p:cNvSpPr/>
                <p:nvPr/>
              </p:nvSpPr>
              <p:spPr>
                <a:xfrm>
                  <a:off x="7234934" y="4767907"/>
                  <a:ext cx="448566" cy="448566"/>
                </a:xfrm>
                <a:prstGeom prst="arc">
                  <a:avLst>
                    <a:gd name="adj1" fmla="val 17418843"/>
                    <a:gd name="adj2" fmla="val 20319967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just"/>
                  <a:endParaRPr lang="en-US" sz="4000" dirty="0"/>
                </a:p>
              </p:txBody>
            </p:sp>
            <p:sp>
              <p:nvSpPr>
                <p:cNvPr id="232" name="Bogen 231"/>
                <p:cNvSpPr/>
                <p:nvPr/>
              </p:nvSpPr>
              <p:spPr>
                <a:xfrm>
                  <a:off x="7266618" y="4799591"/>
                  <a:ext cx="385198" cy="385198"/>
                </a:xfrm>
                <a:prstGeom prst="arc">
                  <a:avLst>
                    <a:gd name="adj1" fmla="val 17521671"/>
                    <a:gd name="adj2" fmla="val 19569826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just"/>
                  <a:endParaRPr lang="en-US" sz="4000" dirty="0"/>
                </a:p>
              </p:txBody>
            </p:sp>
            <p:sp>
              <p:nvSpPr>
                <p:cNvPr id="233" name="Bogen 232"/>
                <p:cNvSpPr/>
                <p:nvPr/>
              </p:nvSpPr>
              <p:spPr>
                <a:xfrm>
                  <a:off x="7193476" y="4735370"/>
                  <a:ext cx="527712" cy="527712"/>
                </a:xfrm>
                <a:prstGeom prst="arc">
                  <a:avLst>
                    <a:gd name="adj1" fmla="val 17226530"/>
                    <a:gd name="adj2" fmla="val 20878586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just"/>
                  <a:endParaRPr lang="en-US" sz="4000" dirty="0"/>
                </a:p>
              </p:txBody>
            </p:sp>
          </p:grpSp>
          <p:sp>
            <p:nvSpPr>
              <p:cNvPr id="228" name="Bogen 227"/>
              <p:cNvSpPr/>
              <p:nvPr/>
            </p:nvSpPr>
            <p:spPr>
              <a:xfrm rot="7200000">
                <a:off x="8998037" y="5203478"/>
                <a:ext cx="313346" cy="313346"/>
              </a:xfrm>
              <a:prstGeom prst="arc">
                <a:avLst>
                  <a:gd name="adj1" fmla="val 17327544"/>
                  <a:gd name="adj2" fmla="val 18895650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just"/>
                <a:endParaRPr lang="en-US" sz="4000" dirty="0"/>
              </a:p>
            </p:txBody>
          </p:sp>
          <p:sp>
            <p:nvSpPr>
              <p:cNvPr id="229" name="Bogen 228"/>
              <p:cNvSpPr/>
              <p:nvPr/>
            </p:nvSpPr>
            <p:spPr>
              <a:xfrm rot="7200000">
                <a:off x="8846751" y="5013590"/>
                <a:ext cx="558683" cy="558683"/>
              </a:xfrm>
              <a:prstGeom prst="arc">
                <a:avLst>
                  <a:gd name="adj1" fmla="val 17327544"/>
                  <a:gd name="adj2" fmla="val 20781633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just"/>
                <a:endParaRPr lang="en-US" sz="4000" dirty="0"/>
              </a:p>
            </p:txBody>
          </p:sp>
          <p:sp>
            <p:nvSpPr>
              <p:cNvPr id="230" name="Bogen 229"/>
              <p:cNvSpPr/>
              <p:nvPr/>
            </p:nvSpPr>
            <p:spPr>
              <a:xfrm rot="7200000">
                <a:off x="8865676" y="5040069"/>
                <a:ext cx="511771" cy="511771"/>
              </a:xfrm>
              <a:prstGeom prst="arc">
                <a:avLst>
                  <a:gd name="adj1" fmla="val 17460332"/>
                  <a:gd name="adj2" fmla="val 19701985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just"/>
                <a:endParaRPr lang="en-US" sz="4000" dirty="0"/>
              </a:p>
            </p:txBody>
          </p:sp>
        </p:grpSp>
        <p:sp>
          <p:nvSpPr>
            <p:cNvPr id="226" name="Text Box 13"/>
            <p:cNvSpPr txBox="1">
              <a:spLocks noChangeArrowheads="1"/>
            </p:cNvSpPr>
            <p:nvPr/>
          </p:nvSpPr>
          <p:spPr bwMode="auto">
            <a:xfrm rot="1800000">
              <a:off x="8174182" y="5324107"/>
              <a:ext cx="28" cy="161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 eaLnBrk="0" hangingPunct="0"/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hteck 32"/>
          <p:cNvSpPr/>
          <p:nvPr/>
        </p:nvSpPr>
        <p:spPr>
          <a:xfrm>
            <a:off x="7896200" y="2132856"/>
            <a:ext cx="4295800" cy="424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4" name="Picture 2" descr="https://upload.wikimedia.org/wikipedia/commons/7/78/Simpel-3-faset-generato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8248" y="2708920"/>
            <a:ext cx="352425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Bild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116632"/>
            <a:ext cx="810000" cy="81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535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uiExpand="1" build="p"/>
      <p:bldP spid="33" grpId="0" animBg="1"/>
      <p:bldP spid="3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b="0" dirty="0" smtClean="0"/>
              <a:t>Elektromotor</a:t>
            </a:r>
            <a:br>
              <a:rPr lang="de-DE" b="0" dirty="0" smtClean="0"/>
            </a:br>
            <a:r>
              <a:rPr lang="de-DE" dirty="0" smtClean="0"/>
              <a:t>wieviel sind 100 Watt?</a:t>
            </a:r>
            <a:endParaRPr lang="de-DE" dirty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0DD9277-7B03-46BA-A1AA-E0A86CA0F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5DEE2ED-DBC3-4D9A-AFA9-3BDED5578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Duplomotor</a:t>
            </a:r>
            <a:r>
              <a:rPr lang="de-DE" dirty="0"/>
              <a:t> bis Alufolienbremse | Tim Fischer, Lucas Wildermuth / T1/MR | </a:t>
            </a:r>
            <a:r>
              <a:rPr lang="de-DE" dirty="0" err="1"/>
              <a:t>WiSe</a:t>
            </a:r>
            <a:r>
              <a:rPr lang="de-DE" dirty="0"/>
              <a:t> 2019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48BBC2E6-60FE-4027-B3AE-1C7F349E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27</a:t>
            </a:fld>
            <a:endParaRPr lang="de-DE" dirty="0"/>
          </a:p>
        </p:txBody>
      </p:sp>
      <p:grpSp>
        <p:nvGrpSpPr>
          <p:cNvPr id="24" name="Gruppieren 23"/>
          <p:cNvGrpSpPr/>
          <p:nvPr/>
        </p:nvGrpSpPr>
        <p:grpSpPr>
          <a:xfrm>
            <a:off x="5087888" y="1916832"/>
            <a:ext cx="1584176" cy="1881500"/>
            <a:chOff x="623392" y="1916832"/>
            <a:chExt cx="1584176" cy="1881500"/>
          </a:xfrm>
        </p:grpSpPr>
        <p:pic>
          <p:nvPicPr>
            <p:cNvPr id="6146" name="Picture 2" descr="Männchen, 3D Model, Freigestellt, 3D, Model, Ganzkörpe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392" y="1916832"/>
              <a:ext cx="1475929" cy="1475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hteck 1"/>
            <p:cNvSpPr/>
            <p:nvPr/>
          </p:nvSpPr>
          <p:spPr>
            <a:xfrm>
              <a:off x="676380" y="3429000"/>
              <a:ext cx="15311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/>
                <a:t>Ruheleistung</a:t>
              </a:r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9320291" y="1851486"/>
            <a:ext cx="1672253" cy="2223845"/>
            <a:chOff x="2692604" y="1851486"/>
            <a:chExt cx="1672253" cy="2223845"/>
          </a:xfrm>
        </p:grpSpPr>
        <p:sp>
          <p:nvSpPr>
            <p:cNvPr id="11" name="Rechteck 10"/>
            <p:cNvSpPr/>
            <p:nvPr/>
          </p:nvSpPr>
          <p:spPr>
            <a:xfrm>
              <a:off x="2692604" y="3429000"/>
              <a:ext cx="167225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 smtClean="0"/>
                <a:t>Zusatzleistung</a:t>
              </a:r>
            </a:p>
            <a:p>
              <a:r>
                <a:rPr lang="de-DE" dirty="0" smtClean="0"/>
                <a:t>Fahrradfahren</a:t>
              </a:r>
              <a:endParaRPr lang="de-DE" dirty="0"/>
            </a:p>
          </p:txBody>
        </p:sp>
        <p:pic>
          <p:nvPicPr>
            <p:cNvPr id="6148" name="Picture 4" descr="Kurier, Rucksack, Fahrrad, Rad, Velo Drahtese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711624" y="1851486"/>
              <a:ext cx="1649522" cy="1649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uppieren 19"/>
          <p:cNvGrpSpPr/>
          <p:nvPr/>
        </p:nvGrpSpPr>
        <p:grpSpPr>
          <a:xfrm>
            <a:off x="2747565" y="3849328"/>
            <a:ext cx="2124299" cy="2602267"/>
            <a:chOff x="407368" y="3849328"/>
            <a:chExt cx="2124299" cy="2602267"/>
          </a:xfrm>
        </p:grpSpPr>
        <p:pic>
          <p:nvPicPr>
            <p:cNvPr id="6154" name="Picture 10" descr="Koch, Küche, Küchenblock, Kochen, Topf, Gasherd, Essen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7368" y="3849328"/>
              <a:ext cx="2088232" cy="195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hteck 18"/>
            <p:cNvSpPr/>
            <p:nvPr/>
          </p:nvSpPr>
          <p:spPr>
            <a:xfrm>
              <a:off x="407368" y="5805264"/>
              <a:ext cx="212429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 smtClean="0"/>
                <a:t>1 Liter Wasser</a:t>
              </a:r>
              <a:br>
                <a:rPr lang="de-DE" dirty="0" smtClean="0"/>
              </a:br>
              <a:r>
                <a:rPr lang="de-DE" dirty="0" smtClean="0"/>
                <a:t>in 1 Std. auf 100°C</a:t>
              </a:r>
              <a:endParaRPr lang="de-DE" dirty="0"/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623392" y="1844824"/>
            <a:ext cx="1852104" cy="2230507"/>
            <a:chOff x="10128448" y="1844824"/>
            <a:chExt cx="1852104" cy="2230507"/>
          </a:xfrm>
        </p:grpSpPr>
        <p:sp>
          <p:nvSpPr>
            <p:cNvPr id="16" name="Rechteck 15"/>
            <p:cNvSpPr/>
            <p:nvPr/>
          </p:nvSpPr>
          <p:spPr>
            <a:xfrm>
              <a:off x="10128448" y="3429000"/>
              <a:ext cx="159530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 smtClean="0"/>
                <a:t>1 Duplo pro </a:t>
              </a:r>
            </a:p>
            <a:p>
              <a:r>
                <a:rPr lang="de-DE" dirty="0" smtClean="0"/>
                <a:t>Stunde essen</a:t>
              </a:r>
              <a:endParaRPr lang="de-DE" dirty="0"/>
            </a:p>
          </p:txBody>
        </p:sp>
        <p:grpSp>
          <p:nvGrpSpPr>
            <p:cNvPr id="27" name="Gruppieren 26"/>
            <p:cNvGrpSpPr/>
            <p:nvPr/>
          </p:nvGrpSpPr>
          <p:grpSpPr>
            <a:xfrm>
              <a:off x="10128448" y="1844824"/>
              <a:ext cx="1852104" cy="1547937"/>
              <a:chOff x="10128448" y="2132856"/>
              <a:chExt cx="1507474" cy="1259905"/>
            </a:xfrm>
          </p:grpSpPr>
          <p:pic>
            <p:nvPicPr>
              <p:cNvPr id="6152" name="Picture 8" descr="Koch, Servieren, Platte, Essen, Weiße Männche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8448" y="2132856"/>
                <a:ext cx="1259905" cy="12599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chteck 3"/>
              <p:cNvSpPr/>
              <p:nvPr/>
            </p:nvSpPr>
            <p:spPr>
              <a:xfrm rot="20637874">
                <a:off x="10403454" y="2665785"/>
                <a:ext cx="864096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7" name="Grafik 16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129000"/>
                        </a14:imgEffect>
                        <a14:imgEffect>
                          <a14:brightnessContrast bright="24000" contrast="-2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272464" y="2348880"/>
                <a:ext cx="1363458" cy="720080"/>
              </a:xfrm>
              <a:prstGeom prst="rect">
                <a:avLst/>
              </a:prstGeom>
            </p:spPr>
          </p:pic>
        </p:grpSp>
      </p:grpSp>
      <p:grpSp>
        <p:nvGrpSpPr>
          <p:cNvPr id="31" name="Gruppieren 30"/>
          <p:cNvGrpSpPr/>
          <p:nvPr/>
        </p:nvGrpSpPr>
        <p:grpSpPr>
          <a:xfrm>
            <a:off x="7104113" y="4409768"/>
            <a:ext cx="2232247" cy="2041827"/>
            <a:chOff x="9840416" y="4409768"/>
            <a:chExt cx="2232247" cy="2041827"/>
          </a:xfrm>
        </p:grpSpPr>
        <p:grpSp>
          <p:nvGrpSpPr>
            <p:cNvPr id="9" name="Gruppieren 8"/>
            <p:cNvGrpSpPr/>
            <p:nvPr/>
          </p:nvGrpSpPr>
          <p:grpSpPr>
            <a:xfrm>
              <a:off x="9840416" y="4409768"/>
              <a:ext cx="2232247" cy="2041827"/>
              <a:chOff x="5015879" y="4409768"/>
              <a:chExt cx="2232247" cy="2041827"/>
            </a:xfrm>
          </p:grpSpPr>
          <p:sp>
            <p:nvSpPr>
              <p:cNvPr id="23" name="Rechteck 22"/>
              <p:cNvSpPr/>
              <p:nvPr/>
            </p:nvSpPr>
            <p:spPr>
              <a:xfrm>
                <a:off x="5015879" y="5805264"/>
                <a:ext cx="200574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dirty="0" smtClean="0"/>
                  <a:t>1/7 PS</a:t>
                </a:r>
              </a:p>
              <a:p>
                <a:r>
                  <a:rPr lang="de-DE" dirty="0" smtClean="0"/>
                  <a:t>1/1000 Automotor</a:t>
                </a:r>
                <a:endParaRPr lang="de-DE" dirty="0"/>
              </a:p>
            </p:txBody>
          </p:sp>
          <p:pic>
            <p:nvPicPr>
              <p:cNvPr id="6158" name="Picture 14" descr="Weiße Männchen, 3D Model, Ganzkörper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159895" y="4409768"/>
                <a:ext cx="2088231" cy="13954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" name="Gruppieren 29"/>
            <p:cNvGrpSpPr/>
            <p:nvPr/>
          </p:nvGrpSpPr>
          <p:grpSpPr>
            <a:xfrm>
              <a:off x="10049066" y="5480361"/>
              <a:ext cx="2016224" cy="252895"/>
              <a:chOff x="8832304" y="4437112"/>
              <a:chExt cx="1872208" cy="504056"/>
            </a:xfrm>
          </p:grpSpPr>
          <p:sp>
            <p:nvSpPr>
              <p:cNvPr id="43" name="Rechteck 42"/>
              <p:cNvSpPr/>
              <p:nvPr/>
            </p:nvSpPr>
            <p:spPr>
              <a:xfrm>
                <a:off x="8832304" y="4437112"/>
                <a:ext cx="1872208" cy="50405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" name="Rechteck 28"/>
              <p:cNvSpPr/>
              <p:nvPr/>
            </p:nvSpPr>
            <p:spPr>
              <a:xfrm>
                <a:off x="8832304" y="4437112"/>
                <a:ext cx="18000" cy="50405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pic>
        <p:nvPicPr>
          <p:cNvPr id="41" name="Bild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116632"/>
            <a:ext cx="810000" cy="810000"/>
          </a:xfrm>
          <a:prstGeom prst="rect">
            <a:avLst/>
          </a:prstGeom>
        </p:spPr>
      </p:pic>
      <p:sp>
        <p:nvSpPr>
          <p:cNvPr id="3" name="Pfeil nach unten 2"/>
          <p:cNvSpPr/>
          <p:nvPr/>
        </p:nvSpPr>
        <p:spPr>
          <a:xfrm rot="19777375">
            <a:off x="6796384" y="4826314"/>
            <a:ext cx="576064" cy="648072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817134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b="0" dirty="0" smtClean="0"/>
              <a:t>Ausblick</a:t>
            </a:r>
            <a:br>
              <a:rPr lang="de-DE" b="0" dirty="0" smtClean="0"/>
            </a:br>
            <a:r>
              <a:rPr lang="de-DE" dirty="0" smtClean="0"/>
              <a:t>Wohin Entwickeln sich Autos?</a:t>
            </a:r>
            <a:endParaRPr lang="de-DE" dirty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0DD9277-7B03-46BA-A1AA-E0A86CA0F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5DEE2ED-DBC3-4D9A-AFA9-3BDED5578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Duplomotor</a:t>
            </a:r>
            <a:r>
              <a:rPr lang="de-DE" dirty="0"/>
              <a:t> bis Alufolienbremse | Tim Fischer, Lucas Wildermuth / T1/MR | </a:t>
            </a:r>
            <a:r>
              <a:rPr lang="de-DE" dirty="0" err="1"/>
              <a:t>WiSe</a:t>
            </a:r>
            <a:r>
              <a:rPr lang="de-DE" dirty="0"/>
              <a:t> 2019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48BBC2E6-60FE-4027-B3AE-1C7F349E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28</a:t>
            </a:fld>
            <a:endParaRPr lang="de-DE" dirty="0"/>
          </a:p>
        </p:txBody>
      </p:sp>
      <p:pic>
        <p:nvPicPr>
          <p:cNvPr id="8" name="Picture 8" descr="http://emobility.volkswagen.de/de/de/private/Autos/eGolf/components/05/components/0/w990d/image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7424257" y="3600273"/>
            <a:ext cx="3957372" cy="258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912424" y="6104329"/>
            <a:ext cx="1726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Quelle</a:t>
            </a:r>
            <a:r>
              <a:rPr lang="en-US" sz="1200" dirty="0" smtClean="0"/>
              <a:t>: volkswagen.de</a:t>
            </a:r>
            <a:endParaRPr lang="en-US" sz="1200" dirty="0"/>
          </a:p>
        </p:txBody>
      </p:sp>
      <p:pic>
        <p:nvPicPr>
          <p:cNvPr id="10" name="Picture 4" descr="https://upload.wikimedia.org/wikipedia/commons/2/2e/WalterRothschildWithZebra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62" r="39771" b="4911"/>
          <a:stretch/>
        </p:blipFill>
        <p:spPr bwMode="auto">
          <a:xfrm>
            <a:off x="266808" y="2008656"/>
            <a:ext cx="3023066" cy="2384854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upload.wikimedia.org/wikipedia/commons/4/4e/Lutzmann_Motorwag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301224" y="4135373"/>
            <a:ext cx="3399710" cy="224699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ild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116632"/>
            <a:ext cx="810000" cy="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5259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192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b="0" dirty="0" smtClean="0"/>
              <a:t>Vorstellung</a:t>
            </a:r>
            <a:br>
              <a:rPr lang="de-DE" b="0" dirty="0" smtClean="0"/>
            </a:br>
            <a:endParaRPr lang="de-DE" dirty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0DD9277-7B03-46BA-A1AA-E0A86CA0F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Campus Sontheim</a:t>
            </a:r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5DEE2ED-DBC3-4D9A-AFA9-3BDED5578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Duplomotor</a:t>
            </a:r>
            <a:r>
              <a:rPr lang="de-DE" dirty="0"/>
              <a:t> bis Alufolienbremse | Tim Fischer, Lucas Wildermuth / T1/MR | </a:t>
            </a:r>
            <a:r>
              <a:rPr lang="de-DE" dirty="0" err="1"/>
              <a:t>WiSe</a:t>
            </a:r>
            <a:r>
              <a:rPr lang="de-DE" dirty="0"/>
              <a:t> 2019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48BBC2E6-60FE-4027-B3AE-1C7F349E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3</a:t>
            </a:fld>
            <a:endParaRPr lang="de-DE" dirty="0"/>
          </a:p>
        </p:txBody>
      </p:sp>
      <p:grpSp>
        <p:nvGrpSpPr>
          <p:cNvPr id="60" name="Gruppieren 59"/>
          <p:cNvGrpSpPr/>
          <p:nvPr/>
        </p:nvGrpSpPr>
        <p:grpSpPr>
          <a:xfrm>
            <a:off x="7135214" y="5561686"/>
            <a:ext cx="866490" cy="394064"/>
            <a:chOff x="4234661" y="3256703"/>
            <a:chExt cx="1435905" cy="653023"/>
          </a:xfrm>
        </p:grpSpPr>
        <p:grpSp>
          <p:nvGrpSpPr>
            <p:cNvPr id="61" name="Gruppieren 60"/>
            <p:cNvGrpSpPr/>
            <p:nvPr/>
          </p:nvGrpSpPr>
          <p:grpSpPr>
            <a:xfrm>
              <a:off x="4234661" y="3256703"/>
              <a:ext cx="490956" cy="360768"/>
              <a:chOff x="8169289" y="94705"/>
              <a:chExt cx="490956" cy="360768"/>
            </a:xfrm>
          </p:grpSpPr>
          <p:sp>
            <p:nvSpPr>
              <p:cNvPr id="73" name="Träne 72"/>
              <p:cNvSpPr/>
              <p:nvPr userDrawn="1"/>
            </p:nvSpPr>
            <p:spPr>
              <a:xfrm rot="8097274" flipH="1">
                <a:off x="8221039" y="110721"/>
                <a:ext cx="212876" cy="212539"/>
              </a:xfrm>
              <a:prstGeom prst="teardrop">
                <a:avLst>
                  <a:gd name="adj" fmla="val 200000"/>
                </a:avLst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74" name="Gekrümmte Verbindung 8"/>
              <p:cNvCxnSpPr/>
              <p:nvPr userDrawn="1"/>
            </p:nvCxnSpPr>
            <p:spPr>
              <a:xfrm rot="10800000" flipH="1" flipV="1">
                <a:off x="8531800" y="306555"/>
                <a:ext cx="128445" cy="148918"/>
              </a:xfrm>
              <a:prstGeom prst="curvedConnector3">
                <a:avLst>
                  <a:gd name="adj1" fmla="val -177975"/>
                </a:avLst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Gekrümmte Verbindung 9"/>
              <p:cNvCxnSpPr/>
              <p:nvPr userDrawn="1"/>
            </p:nvCxnSpPr>
            <p:spPr>
              <a:xfrm flipH="1">
                <a:off x="8531801" y="216513"/>
                <a:ext cx="113891" cy="90042"/>
              </a:xfrm>
              <a:prstGeom prst="curvedConnector5">
                <a:avLst>
                  <a:gd name="adj1" fmla="val -70251"/>
                  <a:gd name="adj2" fmla="val 100775"/>
                  <a:gd name="adj3" fmla="val 106691"/>
                </a:avLst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Rechteck 75"/>
              <p:cNvSpPr/>
              <p:nvPr userDrawn="1"/>
            </p:nvSpPr>
            <p:spPr>
              <a:xfrm>
                <a:off x="8182384" y="94706"/>
                <a:ext cx="60311" cy="2351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endParaRPr>
              </a:p>
            </p:txBody>
          </p:sp>
          <p:sp>
            <p:nvSpPr>
              <p:cNvPr id="77" name="Rechteck 76"/>
              <p:cNvSpPr/>
              <p:nvPr userDrawn="1"/>
            </p:nvSpPr>
            <p:spPr>
              <a:xfrm>
                <a:off x="8169289" y="94705"/>
                <a:ext cx="168079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endParaRPr>
              </a:p>
            </p:txBody>
          </p:sp>
          <p:sp>
            <p:nvSpPr>
              <p:cNvPr id="78" name="Rechteck 77"/>
              <p:cNvSpPr/>
              <p:nvPr userDrawn="1"/>
            </p:nvSpPr>
            <p:spPr>
              <a:xfrm>
                <a:off x="8169289" y="285930"/>
                <a:ext cx="168079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endParaRPr>
              </a:p>
            </p:txBody>
          </p:sp>
          <p:sp>
            <p:nvSpPr>
              <p:cNvPr id="79" name="Rechteck 78"/>
              <p:cNvSpPr/>
              <p:nvPr userDrawn="1"/>
            </p:nvSpPr>
            <p:spPr>
              <a:xfrm>
                <a:off x="8169289" y="190317"/>
                <a:ext cx="168079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endParaRPr>
              </a:p>
            </p:txBody>
          </p:sp>
        </p:grpSp>
        <p:sp>
          <p:nvSpPr>
            <p:cNvPr id="69" name="Rechteck 68"/>
            <p:cNvSpPr/>
            <p:nvPr userDrawn="1"/>
          </p:nvSpPr>
          <p:spPr>
            <a:xfrm>
              <a:off x="4915452" y="3715395"/>
              <a:ext cx="755114" cy="194331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sp>
        <p:nvSpPr>
          <p:cNvPr id="80" name="Pfeil nach rechts 79"/>
          <p:cNvSpPr/>
          <p:nvPr/>
        </p:nvSpPr>
        <p:spPr>
          <a:xfrm>
            <a:off x="8924938" y="4376514"/>
            <a:ext cx="2017570" cy="1047262"/>
          </a:xfrm>
          <a:prstGeom prst="rightArrow">
            <a:avLst>
              <a:gd name="adj1" fmla="val 70896"/>
              <a:gd name="adj2" fmla="val 40299"/>
            </a:avLst>
          </a:prstGeom>
          <a:solidFill>
            <a:srgbClr val="FF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r>
              <a:rPr lang="de-DE" dirty="0">
                <a:solidFill>
                  <a:schemeClr val="bg1"/>
                </a:solidFill>
              </a:rPr>
              <a:t>Hochschullehre &amp; Studium</a:t>
            </a:r>
          </a:p>
        </p:txBody>
      </p:sp>
      <p:sp>
        <p:nvSpPr>
          <p:cNvPr id="81" name="Pfeil nach rechts 80"/>
          <p:cNvSpPr/>
          <p:nvPr/>
        </p:nvSpPr>
        <p:spPr>
          <a:xfrm>
            <a:off x="7095523" y="4376514"/>
            <a:ext cx="1808789" cy="1047262"/>
          </a:xfrm>
          <a:prstGeom prst="rightArrow">
            <a:avLst>
              <a:gd name="adj1" fmla="val 70896"/>
              <a:gd name="adj2" fmla="val 40299"/>
            </a:avLst>
          </a:prstGeom>
          <a:solidFill>
            <a:srgbClr val="64B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r>
              <a:rPr lang="de-DE" dirty="0">
                <a:solidFill>
                  <a:schemeClr val="bg1"/>
                </a:solidFill>
              </a:rPr>
              <a:t>Hybrid-antriebe</a:t>
            </a:r>
          </a:p>
        </p:txBody>
      </p:sp>
      <p:sp>
        <p:nvSpPr>
          <p:cNvPr id="82" name="Pfeil nach rechts 81"/>
          <p:cNvSpPr/>
          <p:nvPr/>
        </p:nvSpPr>
        <p:spPr>
          <a:xfrm>
            <a:off x="4727848" y="4365104"/>
            <a:ext cx="2364519" cy="1047262"/>
          </a:xfrm>
          <a:prstGeom prst="rightArrow">
            <a:avLst>
              <a:gd name="adj1" fmla="val 70896"/>
              <a:gd name="adj2" fmla="val 40299"/>
            </a:avLst>
          </a:prstGeom>
          <a:solidFill>
            <a:srgbClr val="002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r>
              <a:rPr lang="de-DE" dirty="0">
                <a:solidFill>
                  <a:schemeClr val="bg1"/>
                </a:solidFill>
              </a:rPr>
              <a:t>Elektro- und Informationstechnik</a:t>
            </a:r>
          </a:p>
        </p:txBody>
      </p:sp>
      <p:pic>
        <p:nvPicPr>
          <p:cNvPr id="83" name="Grafik 82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1839538" y="4109420"/>
            <a:ext cx="937846" cy="1525986"/>
          </a:xfrm>
          <a:prstGeom prst="flowChartAlternateProcess">
            <a:avLst/>
          </a:prstGeom>
        </p:spPr>
      </p:pic>
      <p:grpSp>
        <p:nvGrpSpPr>
          <p:cNvPr id="84" name="Gruppieren 83"/>
          <p:cNvGrpSpPr/>
          <p:nvPr/>
        </p:nvGrpSpPr>
        <p:grpSpPr>
          <a:xfrm>
            <a:off x="623392" y="2932041"/>
            <a:ext cx="2282092" cy="1103606"/>
            <a:chOff x="227379" y="2701275"/>
            <a:chExt cx="2282092" cy="1103606"/>
          </a:xfrm>
        </p:grpSpPr>
        <p:sp>
          <p:nvSpPr>
            <p:cNvPr id="85" name="Wolkenförmige Legende 84"/>
            <p:cNvSpPr/>
            <p:nvPr/>
          </p:nvSpPr>
          <p:spPr>
            <a:xfrm>
              <a:off x="227379" y="2701275"/>
              <a:ext cx="2282092" cy="1103606"/>
            </a:xfrm>
            <a:prstGeom prst="cloudCallout">
              <a:avLst>
                <a:gd name="adj1" fmla="val 17181"/>
                <a:gd name="adj2" fmla="val 7464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6" name="Textfeld 85"/>
            <p:cNvSpPr txBox="1"/>
            <p:nvPr/>
          </p:nvSpPr>
          <p:spPr>
            <a:xfrm>
              <a:off x="478886" y="2891297"/>
              <a:ext cx="1779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Was studieren?</a:t>
              </a:r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501766" y="3242140"/>
              <a:ext cx="1663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Was arbeiten?</a:t>
              </a:r>
            </a:p>
          </p:txBody>
        </p:sp>
      </p:grpSp>
      <p:sp>
        <p:nvSpPr>
          <p:cNvPr id="88" name="Pfeil nach rechts 87"/>
          <p:cNvSpPr/>
          <p:nvPr/>
        </p:nvSpPr>
        <p:spPr>
          <a:xfrm>
            <a:off x="2927648" y="4365104"/>
            <a:ext cx="1872208" cy="1047262"/>
          </a:xfrm>
          <a:prstGeom prst="rightArrow">
            <a:avLst>
              <a:gd name="adj1" fmla="val 70896"/>
              <a:gd name="adj2" fmla="val 40299"/>
            </a:avLst>
          </a:prstGeom>
          <a:solidFill>
            <a:srgbClr val="99A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r>
              <a:rPr lang="de-DE" dirty="0" smtClean="0">
                <a:solidFill>
                  <a:schemeClr val="tx1"/>
                </a:solidFill>
              </a:rPr>
              <a:t>Mechatroniker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89" name="Rechteck 88"/>
          <p:cNvSpPr/>
          <p:nvPr/>
        </p:nvSpPr>
        <p:spPr>
          <a:xfrm>
            <a:off x="3512302" y="3850981"/>
            <a:ext cx="2473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Elektronik + Informatik</a:t>
            </a:r>
          </a:p>
        </p:txBody>
      </p:sp>
      <p:sp>
        <p:nvSpPr>
          <p:cNvPr id="90" name="Rechteck 89"/>
          <p:cNvSpPr/>
          <p:nvPr/>
        </p:nvSpPr>
        <p:spPr>
          <a:xfrm>
            <a:off x="5292730" y="3498433"/>
            <a:ext cx="25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Prototypen Entwickeln</a:t>
            </a:r>
          </a:p>
        </p:txBody>
      </p:sp>
      <p:sp>
        <p:nvSpPr>
          <p:cNvPr id="91" name="Rechteck 90"/>
          <p:cNvSpPr/>
          <p:nvPr/>
        </p:nvSpPr>
        <p:spPr>
          <a:xfrm>
            <a:off x="7709450" y="3181689"/>
            <a:ext cx="2274982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de-DE" dirty="0"/>
              <a:t>Lernen und Lehren</a:t>
            </a:r>
          </a:p>
        </p:txBody>
      </p:sp>
      <p:sp>
        <p:nvSpPr>
          <p:cNvPr id="92" name="Textfeld 91"/>
          <p:cNvSpPr txBox="1"/>
          <p:nvPr/>
        </p:nvSpPr>
        <p:spPr>
          <a:xfrm>
            <a:off x="8688288" y="5674047"/>
            <a:ext cx="101822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  <a:latin typeface="8-bit pusab" panose="00000400000000000000" pitchFamily="2" charset="0"/>
              </a:rPr>
              <a:t>0010110110</a:t>
            </a:r>
          </a:p>
        </p:txBody>
      </p:sp>
      <p:sp>
        <p:nvSpPr>
          <p:cNvPr id="93" name="Rechteck 92"/>
          <p:cNvSpPr/>
          <p:nvPr/>
        </p:nvSpPr>
        <p:spPr>
          <a:xfrm>
            <a:off x="2961820" y="4214463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Ausbildung</a:t>
            </a:r>
          </a:p>
        </p:txBody>
      </p:sp>
      <p:sp>
        <p:nvSpPr>
          <p:cNvPr id="94" name="Rechteck 93"/>
          <p:cNvSpPr/>
          <p:nvPr/>
        </p:nvSpPr>
        <p:spPr>
          <a:xfrm>
            <a:off x="4644007" y="4214463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Hochschule</a:t>
            </a:r>
          </a:p>
        </p:txBody>
      </p:sp>
      <p:sp>
        <p:nvSpPr>
          <p:cNvPr id="95" name="Rechteck 94"/>
          <p:cNvSpPr/>
          <p:nvPr/>
        </p:nvSpPr>
        <p:spPr>
          <a:xfrm>
            <a:off x="7042700" y="4225873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Industrie</a:t>
            </a:r>
          </a:p>
        </p:txBody>
      </p:sp>
      <p:sp>
        <p:nvSpPr>
          <p:cNvPr id="96" name="Rechteck 95"/>
          <p:cNvSpPr/>
          <p:nvPr/>
        </p:nvSpPr>
        <p:spPr>
          <a:xfrm>
            <a:off x="8832304" y="4225873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Hochschule</a:t>
            </a:r>
          </a:p>
        </p:txBody>
      </p:sp>
      <p:sp>
        <p:nvSpPr>
          <p:cNvPr id="97" name="Rechteck 96"/>
          <p:cNvSpPr/>
          <p:nvPr/>
        </p:nvSpPr>
        <p:spPr>
          <a:xfrm>
            <a:off x="3732438" y="2058640"/>
            <a:ext cx="8386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 err="1"/>
              <a:t>MSc</a:t>
            </a:r>
            <a:r>
              <a:rPr lang="de-DE" sz="2000" dirty="0"/>
              <a:t>. </a:t>
            </a:r>
          </a:p>
        </p:txBody>
      </p:sp>
      <p:sp>
        <p:nvSpPr>
          <p:cNvPr id="98" name="Rechteck 97"/>
          <p:cNvSpPr/>
          <p:nvPr/>
        </p:nvSpPr>
        <p:spPr>
          <a:xfrm>
            <a:off x="4432549" y="2069797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/>
              <a:t>Lucas Wildermuth</a:t>
            </a:r>
          </a:p>
        </p:txBody>
      </p:sp>
      <p:pic>
        <p:nvPicPr>
          <p:cNvPr id="99" name="Grafik 9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9645" y="5544498"/>
            <a:ext cx="582159" cy="404782"/>
          </a:xfrm>
          <a:prstGeom prst="rect">
            <a:avLst/>
          </a:prstGeom>
        </p:spPr>
      </p:pic>
      <p:sp>
        <p:nvSpPr>
          <p:cNvPr id="100" name="Rechteck 99">
            <a:extLst>
              <a:ext uri="{FF2B5EF4-FFF2-40B4-BE49-F238E27FC236}">
                <a16:creationId xmlns:a16="http://schemas.microsoft.com/office/drawing/2014/main" id="{EE654795-B6DC-4A10-BB80-BC6E9D167AFF}"/>
              </a:ext>
            </a:extLst>
          </p:cNvPr>
          <p:cNvSpPr/>
          <p:nvPr/>
        </p:nvSpPr>
        <p:spPr>
          <a:xfrm>
            <a:off x="3774328" y="2060848"/>
            <a:ext cx="7970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 err="1"/>
              <a:t>BSc</a:t>
            </a:r>
            <a:r>
              <a:rPr lang="de-DE" sz="2000" dirty="0"/>
              <a:t>. </a:t>
            </a:r>
          </a:p>
        </p:txBody>
      </p:sp>
      <p:pic>
        <p:nvPicPr>
          <p:cNvPr id="48" name="Bild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116632"/>
            <a:ext cx="810000" cy="810000"/>
          </a:xfrm>
          <a:prstGeom prst="rect">
            <a:avLst/>
          </a:prstGeom>
        </p:spPr>
      </p:pic>
      <p:sp>
        <p:nvSpPr>
          <p:cNvPr id="49" name="Rechteck 48"/>
          <p:cNvSpPr/>
          <p:nvPr/>
        </p:nvSpPr>
        <p:spPr>
          <a:xfrm>
            <a:off x="407368" y="6268670"/>
            <a:ext cx="61587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00" smtClean="0">
                <a:latin typeface="Arial" panose="020B0604020202020204" pitchFamily="34" charset="0"/>
              </a:rPr>
              <a:t>Eigenes Bild</a:t>
            </a:r>
            <a:endParaRPr lang="de-DE" sz="600" dirty="0"/>
          </a:p>
        </p:txBody>
      </p:sp>
      <p:grpSp>
        <p:nvGrpSpPr>
          <p:cNvPr id="50" name="Gruppieren 49"/>
          <p:cNvGrpSpPr/>
          <p:nvPr/>
        </p:nvGrpSpPr>
        <p:grpSpPr>
          <a:xfrm>
            <a:off x="7392144" y="5589240"/>
            <a:ext cx="648072" cy="340782"/>
            <a:chOff x="1912435" y="3571453"/>
            <a:chExt cx="4461014" cy="2345777"/>
          </a:xfrm>
        </p:grpSpPr>
        <p:sp>
          <p:nvSpPr>
            <p:cNvPr id="51" name="Freihandform 50"/>
            <p:cNvSpPr/>
            <p:nvPr/>
          </p:nvSpPr>
          <p:spPr>
            <a:xfrm rot="21074039" flipH="1">
              <a:off x="1912435" y="3571453"/>
              <a:ext cx="4461014" cy="2259892"/>
            </a:xfrm>
            <a:custGeom>
              <a:avLst/>
              <a:gdLst>
                <a:gd name="connsiteX0" fmla="*/ 2068700 w 4461014"/>
                <a:gd name="connsiteY0" fmla="*/ 35840 h 2259892"/>
                <a:gd name="connsiteX1" fmla="*/ 1142610 w 4461014"/>
                <a:gd name="connsiteY1" fmla="*/ 541509 h 2259892"/>
                <a:gd name="connsiteX2" fmla="*/ 1132200 w 4461014"/>
                <a:gd name="connsiteY2" fmla="*/ 564790 h 2259892"/>
                <a:gd name="connsiteX3" fmla="*/ 1128154 w 4461014"/>
                <a:gd name="connsiteY3" fmla="*/ 568315 h 2259892"/>
                <a:gd name="connsiteX4" fmla="*/ 981536 w 4461014"/>
                <a:gd name="connsiteY4" fmla="*/ 851139 h 2259892"/>
                <a:gd name="connsiteX5" fmla="*/ 962191 w 4461014"/>
                <a:gd name="connsiteY5" fmla="*/ 1002196 h 2259892"/>
                <a:gd name="connsiteX6" fmla="*/ 802816 w 4461014"/>
                <a:gd name="connsiteY6" fmla="*/ 1049412 h 2259892"/>
                <a:gd name="connsiteX7" fmla="*/ 3556 w 4461014"/>
                <a:gd name="connsiteY7" fmla="*/ 1786207 h 2259892"/>
                <a:gd name="connsiteX8" fmla="*/ 10650 w 4461014"/>
                <a:gd name="connsiteY8" fmla="*/ 1804501 h 2259892"/>
                <a:gd name="connsiteX9" fmla="*/ 5556 w 4461014"/>
                <a:gd name="connsiteY9" fmla="*/ 1845179 h 2259892"/>
                <a:gd name="connsiteX10" fmla="*/ 11462 w 4461014"/>
                <a:gd name="connsiteY10" fmla="*/ 1969660 h 2259892"/>
                <a:gd name="connsiteX11" fmla="*/ 225166 w 4461014"/>
                <a:gd name="connsiteY11" fmla="*/ 2258846 h 2259892"/>
                <a:gd name="connsiteX12" fmla="*/ 256317 w 4461014"/>
                <a:gd name="connsiteY12" fmla="*/ 2247732 h 2259892"/>
                <a:gd name="connsiteX13" fmla="*/ 245582 w 4461014"/>
                <a:gd name="connsiteY13" fmla="*/ 2205826 h 2259892"/>
                <a:gd name="connsiteX14" fmla="*/ 613843 w 4461014"/>
                <a:gd name="connsiteY14" fmla="*/ 1688641 h 2259892"/>
                <a:gd name="connsiteX15" fmla="*/ 1097928 w 4461014"/>
                <a:gd name="connsiteY15" fmla="*/ 1981608 h 2259892"/>
                <a:gd name="connsiteX16" fmla="*/ 1117929 w 4461014"/>
                <a:gd name="connsiteY16" fmla="*/ 2059683 h 2259892"/>
                <a:gd name="connsiteX17" fmla="*/ 3358166 w 4461014"/>
                <a:gd name="connsiteY17" fmla="*/ 1714236 h 2259892"/>
                <a:gd name="connsiteX18" fmla="*/ 3353718 w 4461014"/>
                <a:gd name="connsiteY18" fmla="*/ 1633763 h 2259892"/>
                <a:gd name="connsiteX19" fmla="*/ 3727064 w 4461014"/>
                <a:gd name="connsiteY19" fmla="*/ 1208580 h 2259892"/>
                <a:gd name="connsiteX20" fmla="*/ 4211149 w 4461014"/>
                <a:gd name="connsiteY20" fmla="*/ 1501546 h 2259892"/>
                <a:gd name="connsiteX21" fmla="*/ 4230901 w 4461014"/>
                <a:gd name="connsiteY21" fmla="*/ 1578649 h 2259892"/>
                <a:gd name="connsiteX22" fmla="*/ 4236685 w 4461014"/>
                <a:gd name="connsiteY22" fmla="*/ 1585250 h 2259892"/>
                <a:gd name="connsiteX23" fmla="*/ 4337328 w 4461014"/>
                <a:gd name="connsiteY23" fmla="*/ 1624747 h 2259892"/>
                <a:gd name="connsiteX24" fmla="*/ 4453991 w 4461014"/>
                <a:gd name="connsiteY24" fmla="*/ 1284618 h 2259892"/>
                <a:gd name="connsiteX25" fmla="*/ 4371301 w 4461014"/>
                <a:gd name="connsiteY25" fmla="*/ 1069581 h 2259892"/>
                <a:gd name="connsiteX26" fmla="*/ 4371187 w 4461014"/>
                <a:gd name="connsiteY26" fmla="*/ 1069451 h 2259892"/>
                <a:gd name="connsiteX27" fmla="*/ 4353348 w 4461014"/>
                <a:gd name="connsiteY27" fmla="*/ 1015063 h 2259892"/>
                <a:gd name="connsiteX28" fmla="*/ 4088723 w 4461014"/>
                <a:gd name="connsiteY28" fmla="*/ 787662 h 2259892"/>
                <a:gd name="connsiteX29" fmla="*/ 3902820 w 4461014"/>
                <a:gd name="connsiteY29" fmla="*/ 719130 h 2259892"/>
                <a:gd name="connsiteX30" fmla="*/ 3887940 w 4461014"/>
                <a:gd name="connsiteY30" fmla="*/ 636530 h 2259892"/>
                <a:gd name="connsiteX31" fmla="*/ 2492321 w 4461014"/>
                <a:gd name="connsiteY31" fmla="*/ 0 h 2259892"/>
                <a:gd name="connsiteX32" fmla="*/ 2068700 w 4461014"/>
                <a:gd name="connsiteY32" fmla="*/ 35840 h 2259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61014" h="2259892">
                  <a:moveTo>
                    <a:pt x="2068700" y="35840"/>
                  </a:moveTo>
                  <a:cubicBezTo>
                    <a:pt x="1633780" y="111540"/>
                    <a:pt x="1288211" y="300730"/>
                    <a:pt x="1142610" y="541509"/>
                  </a:cubicBezTo>
                  <a:lnTo>
                    <a:pt x="1132200" y="564790"/>
                  </a:lnTo>
                  <a:lnTo>
                    <a:pt x="1128154" y="568315"/>
                  </a:lnTo>
                  <a:cubicBezTo>
                    <a:pt x="1064596" y="634229"/>
                    <a:pt x="1010702" y="733712"/>
                    <a:pt x="981536" y="851139"/>
                  </a:cubicBezTo>
                  <a:lnTo>
                    <a:pt x="962191" y="1002196"/>
                  </a:lnTo>
                  <a:lnTo>
                    <a:pt x="802816" y="1049412"/>
                  </a:lnTo>
                  <a:cubicBezTo>
                    <a:pt x="295165" y="1224110"/>
                    <a:pt x="-38432" y="1513910"/>
                    <a:pt x="3556" y="1786207"/>
                  </a:cubicBezTo>
                  <a:lnTo>
                    <a:pt x="10650" y="1804501"/>
                  </a:lnTo>
                  <a:lnTo>
                    <a:pt x="5556" y="1845179"/>
                  </a:lnTo>
                  <a:cubicBezTo>
                    <a:pt x="3002" y="1884113"/>
                    <a:pt x="4762" y="1926214"/>
                    <a:pt x="11462" y="1969660"/>
                  </a:cubicBezTo>
                  <a:cubicBezTo>
                    <a:pt x="38259" y="2143441"/>
                    <a:pt x="133937" y="2272914"/>
                    <a:pt x="225166" y="2258846"/>
                  </a:cubicBezTo>
                  <a:lnTo>
                    <a:pt x="256317" y="2247732"/>
                  </a:lnTo>
                  <a:lnTo>
                    <a:pt x="245582" y="2205826"/>
                  </a:lnTo>
                  <a:cubicBezTo>
                    <a:pt x="207284" y="1957461"/>
                    <a:pt x="372159" y="1725909"/>
                    <a:pt x="613843" y="1688641"/>
                  </a:cubicBezTo>
                  <a:cubicBezTo>
                    <a:pt x="825316" y="1656031"/>
                    <a:pt x="1025523" y="1782976"/>
                    <a:pt x="1097928" y="1981608"/>
                  </a:cubicBezTo>
                  <a:lnTo>
                    <a:pt x="1117929" y="2059683"/>
                  </a:lnTo>
                  <a:lnTo>
                    <a:pt x="3358166" y="1714236"/>
                  </a:lnTo>
                  <a:lnTo>
                    <a:pt x="3353718" y="1633763"/>
                  </a:lnTo>
                  <a:cubicBezTo>
                    <a:pt x="3362924" y="1422547"/>
                    <a:pt x="3515591" y="1241190"/>
                    <a:pt x="3727064" y="1208580"/>
                  </a:cubicBezTo>
                  <a:cubicBezTo>
                    <a:pt x="3938537" y="1175970"/>
                    <a:pt x="4138745" y="1302915"/>
                    <a:pt x="4211149" y="1501546"/>
                  </a:cubicBezTo>
                  <a:lnTo>
                    <a:pt x="4230901" y="1578649"/>
                  </a:lnTo>
                  <a:lnTo>
                    <a:pt x="4236685" y="1585250"/>
                  </a:lnTo>
                  <a:cubicBezTo>
                    <a:pt x="4268281" y="1615113"/>
                    <a:pt x="4303117" y="1630022"/>
                    <a:pt x="4337328" y="1624747"/>
                  </a:cubicBezTo>
                  <a:cubicBezTo>
                    <a:pt x="4428556" y="1610680"/>
                    <a:pt x="4480788" y="1458399"/>
                    <a:pt x="4453991" y="1284618"/>
                  </a:cubicBezTo>
                  <a:cubicBezTo>
                    <a:pt x="4440592" y="1197727"/>
                    <a:pt x="4409974" y="1121914"/>
                    <a:pt x="4371301" y="1069581"/>
                  </a:cubicBezTo>
                  <a:lnTo>
                    <a:pt x="4371187" y="1069451"/>
                  </a:lnTo>
                  <a:lnTo>
                    <a:pt x="4353348" y="1015063"/>
                  </a:lnTo>
                  <a:cubicBezTo>
                    <a:pt x="4306509" y="924075"/>
                    <a:pt x="4214465" y="847188"/>
                    <a:pt x="4088723" y="787662"/>
                  </a:cubicBezTo>
                  <a:lnTo>
                    <a:pt x="3902820" y="719130"/>
                  </a:lnTo>
                  <a:lnTo>
                    <a:pt x="3887940" y="636530"/>
                  </a:lnTo>
                  <a:cubicBezTo>
                    <a:pt x="3755105" y="273263"/>
                    <a:pt x="3180738" y="0"/>
                    <a:pt x="2492321" y="0"/>
                  </a:cubicBezTo>
                  <a:cubicBezTo>
                    <a:pt x="2344803" y="0"/>
                    <a:pt x="2202522" y="12548"/>
                    <a:pt x="2068700" y="3584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52" name="Ellipse 51"/>
            <p:cNvSpPr/>
            <p:nvPr/>
          </p:nvSpPr>
          <p:spPr>
            <a:xfrm flipH="1">
              <a:off x="2233072" y="5007189"/>
              <a:ext cx="885556" cy="91004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Ellipse 52"/>
            <p:cNvSpPr/>
            <p:nvPr/>
          </p:nvSpPr>
          <p:spPr>
            <a:xfrm flipH="1">
              <a:off x="5383089" y="5007189"/>
              <a:ext cx="885556" cy="91004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6901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  <p:bldP spid="88" grpId="0" animBg="1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100" grpId="0"/>
      <p:bldP spid="10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b="0" dirty="0" smtClean="0"/>
              <a:t>Heutige Kinderuni</a:t>
            </a:r>
            <a:br>
              <a:rPr lang="de-DE" b="0" dirty="0" smtClean="0"/>
            </a:br>
            <a:endParaRPr lang="de-DE" dirty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0DD9277-7B03-46BA-A1AA-E0A86CA0F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Campus Sontheim</a:t>
            </a:r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5DEE2ED-DBC3-4D9A-AFA9-3BDED5578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Duplomotor</a:t>
            </a:r>
            <a:r>
              <a:rPr lang="de-DE" dirty="0"/>
              <a:t> bis Alufolienbremse | Tim Fischer, Lucas Wildermuth / T1/MR | </a:t>
            </a:r>
            <a:r>
              <a:rPr lang="de-DE" dirty="0" err="1"/>
              <a:t>WiSe</a:t>
            </a:r>
            <a:r>
              <a:rPr lang="de-DE" dirty="0"/>
              <a:t> 2019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48BBC2E6-60FE-4027-B3AE-1C7F349E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36" name="Inhaltsplatzhalter 5"/>
          <p:cNvSpPr>
            <a:spLocks noGrp="1"/>
          </p:cNvSpPr>
          <p:nvPr>
            <p:ph idx="13"/>
          </p:nvPr>
        </p:nvSpPr>
        <p:spPr>
          <a:xfrm>
            <a:off x="406405" y="2033591"/>
            <a:ext cx="11377084" cy="4563761"/>
          </a:xfrm>
        </p:spPr>
        <p:txBody>
          <a:bodyPr>
            <a:normAutofit/>
          </a:bodyPr>
          <a:lstStyle/>
          <a:p>
            <a:pPr lvl="1"/>
            <a:r>
              <a:rPr lang="de-DE" sz="2200" dirty="0" smtClean="0"/>
              <a:t>Vorlesung</a:t>
            </a:r>
          </a:p>
          <a:p>
            <a:pPr lvl="1"/>
            <a:r>
              <a:rPr lang="de-DE" sz="2200" dirty="0" smtClean="0"/>
              <a:t>Test</a:t>
            </a:r>
          </a:p>
          <a:p>
            <a:pPr lvl="1"/>
            <a:r>
              <a:rPr lang="de-DE" sz="2200" dirty="0" smtClean="0"/>
              <a:t>Versuche im Labor</a:t>
            </a:r>
          </a:p>
          <a:p>
            <a:pPr lvl="1"/>
            <a:r>
              <a:rPr lang="de-DE" sz="2200" dirty="0" smtClean="0"/>
              <a:t>Praxis</a:t>
            </a:r>
          </a:p>
          <a:p>
            <a:pPr lvl="1"/>
            <a:r>
              <a:rPr lang="de-DE" sz="2200" dirty="0" smtClean="0"/>
              <a:t>Hausarbeit</a:t>
            </a:r>
          </a:p>
          <a:p>
            <a:pPr marL="288003" lvl="5" indent="0">
              <a:buNone/>
            </a:pPr>
            <a:endParaRPr lang="de-DE" sz="2000" dirty="0"/>
          </a:p>
          <a:p>
            <a:pPr lvl="1"/>
            <a:endParaRPr lang="de-DE" dirty="0" smtClean="0"/>
          </a:p>
        </p:txBody>
      </p:sp>
      <p:pic>
        <p:nvPicPr>
          <p:cNvPr id="1026" name="Picture 2" descr="Klassenzimmer, Hörsaal, Hochschule, Bildu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9857" y="2153484"/>
            <a:ext cx="2592288" cy="184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usaufgaben, Schule, Problem, Zahl, Papier, Physi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0176" y="2132856"/>
            <a:ext cx="2808312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ieren 3"/>
          <p:cNvGrpSpPr/>
          <p:nvPr/>
        </p:nvGrpSpPr>
        <p:grpSpPr>
          <a:xfrm>
            <a:off x="4799856" y="4149080"/>
            <a:ext cx="2592288" cy="1944216"/>
            <a:chOff x="4799856" y="4149080"/>
            <a:chExt cx="2592288" cy="1944216"/>
          </a:xfrm>
        </p:grpSpPr>
        <p:sp>
          <p:nvSpPr>
            <p:cNvPr id="3" name="Rechteck 2"/>
            <p:cNvSpPr/>
            <p:nvPr/>
          </p:nvSpPr>
          <p:spPr>
            <a:xfrm>
              <a:off x="5591944" y="5085184"/>
              <a:ext cx="1800200" cy="10081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030" name="Picture 6" descr="Sieben-Segment, Elektronik, Brotbrett, Geführt, Anzeige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9856" y="4149080"/>
              <a:ext cx="2592288" cy="1944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Buch, Bildung, Papier, Hausaufgaben, Mathemati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0176" y="4221088"/>
            <a:ext cx="2808312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ild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116632"/>
            <a:ext cx="810000" cy="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0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Kühlschrankmagnet, Magnet, Keramik, Küche, Helfer, Bil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28248" y="4207364"/>
            <a:ext cx="1872713" cy="188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Geöffnete Festplatte, Fach Und Sichtbar Abspielposi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4232" y="2132856"/>
            <a:ext cx="2174390" cy="189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uppieren 36"/>
          <p:cNvGrpSpPr/>
          <p:nvPr/>
        </p:nvGrpSpPr>
        <p:grpSpPr>
          <a:xfrm>
            <a:off x="407368" y="4190609"/>
            <a:ext cx="2088232" cy="1922160"/>
            <a:chOff x="155575" y="-1423988"/>
            <a:chExt cx="3228560" cy="2971801"/>
          </a:xfrm>
        </p:grpSpPr>
        <p:pic>
          <p:nvPicPr>
            <p:cNvPr id="1038" name="Picture 14" descr="Radio, Stereo, Musik, Frequenz, Vintage, Hören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bright="93000" contrast="-5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5575" y="-1423988"/>
              <a:ext cx="3228560" cy="2971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Lautsprecher, Musik, Ton, Lautheit, Lautstärk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070" y="44109"/>
              <a:ext cx="1152128" cy="1152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Rechteck 43"/>
          <p:cNvSpPr/>
          <p:nvPr/>
        </p:nvSpPr>
        <p:spPr>
          <a:xfrm>
            <a:off x="335360" y="4149080"/>
            <a:ext cx="2304256" cy="194421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Beim Musikhören</a:t>
            </a:r>
            <a:endParaRPr lang="de-DE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34" name="Picture 10" descr="Schrauben, Schraubendreher, Magnetischen Punk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750" b="73438" l="4271" r="100000">
                        <a14:foregroundMark x1="44792" y1="47969" x2="20104" y2="54219"/>
                        <a14:foregroundMark x1="6771" y1="45313" x2="7604" y2="48594"/>
                        <a14:foregroundMark x1="6354" y1="49219" x2="9063" y2="47031"/>
                        <a14:foregroundMark x1="8646" y1="57344" x2="9167" y2="61250"/>
                        <a14:foregroundMark x1="7500" y1="61719" x2="10417" y2="59219"/>
                        <a14:foregroundMark x1="8021" y1="56719" x2="8021" y2="60000"/>
                        <a14:backgroundMark x1="65104" y1="62500" x2="59896" y2="60156"/>
                        <a14:backgroundMark x1="61250" y1="44531" x2="64271" y2="45781"/>
                        <a14:backgroundMark x1="83854" y1="48594" x2="80833" y2="47813"/>
                        <a14:backgroundMark x1="29479" y1="54219" x2="26979" y2="61406"/>
                        <a14:backgroundMark x1="36458" y1="54844" x2="39792" y2="53438"/>
                        <a14:backgroundMark x1="43750" y1="51563" x2="41250" y2="51875"/>
                        <a14:backgroundMark x1="44271" y1="51094" x2="40000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7928" y="2852936"/>
            <a:ext cx="1863292" cy="124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kkuschrauber, Schrauber, Handwerk, Schrauben, Werkzeu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8008" y="2276872"/>
            <a:ext cx="1576474" cy="124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b="0" dirty="0" smtClean="0"/>
              <a:t>Magnete im Alltag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Wo sind Magnete zu finden?</a:t>
            </a:r>
            <a:endParaRPr lang="de-DE" dirty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0DD9277-7B03-46BA-A1AA-E0A86CA0F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5DEE2ED-DBC3-4D9A-AFA9-3BDED5578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Duplomotor</a:t>
            </a:r>
            <a:r>
              <a:rPr lang="de-DE" dirty="0"/>
              <a:t> bis Alufolienbremse | Tim Fischer, Lucas Wildermuth / T1/MR | </a:t>
            </a:r>
            <a:r>
              <a:rPr lang="de-DE" dirty="0" err="1"/>
              <a:t>WiSe</a:t>
            </a:r>
            <a:r>
              <a:rPr lang="de-DE" dirty="0"/>
              <a:t> 2019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48BBC2E6-60FE-4027-B3AE-1C7F349E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5</a:t>
            </a:fld>
            <a:endParaRPr lang="de-DE" dirty="0"/>
          </a:p>
        </p:txBody>
      </p:sp>
      <p:grpSp>
        <p:nvGrpSpPr>
          <p:cNvPr id="36" name="Gruppieren 35"/>
          <p:cNvGrpSpPr/>
          <p:nvPr/>
        </p:nvGrpSpPr>
        <p:grpSpPr>
          <a:xfrm>
            <a:off x="5663952" y="4208083"/>
            <a:ext cx="2108113" cy="1885213"/>
            <a:chOff x="7772400" y="2321871"/>
            <a:chExt cx="3990320" cy="3568406"/>
          </a:xfrm>
        </p:grpSpPr>
        <p:pic>
          <p:nvPicPr>
            <p:cNvPr id="2050" name="Picture 2" descr="20120112133326!Earth's_magnetic_field,_schematic.png (558Ã499)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400" y="2321871"/>
              <a:ext cx="3990320" cy="3568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uppieren 8"/>
            <p:cNvGrpSpPr/>
            <p:nvPr/>
          </p:nvGrpSpPr>
          <p:grpSpPr>
            <a:xfrm rot="10800000">
              <a:off x="8398318" y="2554580"/>
              <a:ext cx="2714255" cy="3300570"/>
              <a:chOff x="8413066" y="2357354"/>
              <a:chExt cx="2714255" cy="3300570"/>
            </a:xfrm>
          </p:grpSpPr>
          <p:sp>
            <p:nvSpPr>
              <p:cNvPr id="7" name="Gleichschenkliges Dreieck 6"/>
              <p:cNvSpPr/>
              <p:nvPr/>
            </p:nvSpPr>
            <p:spPr>
              <a:xfrm rot="15450906">
                <a:off x="8809450" y="2974925"/>
                <a:ext cx="161015" cy="414922"/>
              </a:xfrm>
              <a:prstGeom prst="triangle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15" name="Gleichschenkliges Dreieck 14"/>
              <p:cNvSpPr/>
              <p:nvPr/>
            </p:nvSpPr>
            <p:spPr>
              <a:xfrm rot="16467261">
                <a:off x="8809450" y="2683589"/>
                <a:ext cx="161015" cy="414922"/>
              </a:xfrm>
              <a:prstGeom prst="triangle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16" name="Gleichschenkliges Dreieck 15"/>
              <p:cNvSpPr/>
              <p:nvPr/>
            </p:nvSpPr>
            <p:spPr>
              <a:xfrm rot="17260259">
                <a:off x="8809450" y="2230401"/>
                <a:ext cx="161015" cy="414922"/>
              </a:xfrm>
              <a:prstGeom prst="triangle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17" name="Gleichschenkliges Dreieck 16"/>
              <p:cNvSpPr/>
              <p:nvPr/>
            </p:nvSpPr>
            <p:spPr>
              <a:xfrm rot="14688502">
                <a:off x="8809450" y="3211473"/>
                <a:ext cx="161015" cy="414922"/>
              </a:xfrm>
              <a:prstGeom prst="triangle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18" name="Gleichschenkliges Dreieck 17"/>
              <p:cNvSpPr/>
              <p:nvPr/>
            </p:nvSpPr>
            <p:spPr>
              <a:xfrm rot="4614076">
                <a:off x="10760082" y="2779913"/>
                <a:ext cx="161015" cy="414922"/>
              </a:xfrm>
              <a:prstGeom prst="triangle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19" name="Gleichschenkliges Dreieck 18"/>
              <p:cNvSpPr/>
              <p:nvPr/>
            </p:nvSpPr>
            <p:spPr>
              <a:xfrm rot="2622436">
                <a:off x="10416584" y="2524909"/>
                <a:ext cx="161015" cy="414922"/>
              </a:xfrm>
              <a:prstGeom prst="triangle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20" name="Gleichschenkliges Dreieck 19"/>
              <p:cNvSpPr/>
              <p:nvPr/>
            </p:nvSpPr>
            <p:spPr>
              <a:xfrm rot="20272559">
                <a:off x="9617288" y="2395401"/>
                <a:ext cx="161015" cy="414922"/>
              </a:xfrm>
              <a:prstGeom prst="triangle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21" name="Gleichschenkliges Dreieck 20"/>
              <p:cNvSpPr/>
              <p:nvPr/>
            </p:nvSpPr>
            <p:spPr>
              <a:xfrm rot="6040808">
                <a:off x="10839352" y="3122591"/>
                <a:ext cx="161015" cy="414922"/>
              </a:xfrm>
              <a:prstGeom prst="triangle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22" name="Gleichschenkliges Dreieck 21"/>
              <p:cNvSpPr/>
              <p:nvPr/>
            </p:nvSpPr>
            <p:spPr>
              <a:xfrm rot="7352003">
                <a:off x="10839350" y="3419409"/>
                <a:ext cx="161015" cy="414922"/>
              </a:xfrm>
              <a:prstGeom prst="triangle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23" name="Gleichschenkliges Dreieck 22"/>
              <p:cNvSpPr/>
              <p:nvPr/>
            </p:nvSpPr>
            <p:spPr>
              <a:xfrm rot="9227937">
                <a:off x="10828123" y="3737439"/>
                <a:ext cx="161015" cy="414922"/>
              </a:xfrm>
              <a:prstGeom prst="triangle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24" name="Gleichschenkliges Dreieck 23"/>
              <p:cNvSpPr/>
              <p:nvPr/>
            </p:nvSpPr>
            <p:spPr>
              <a:xfrm rot="11149056">
                <a:off x="10695298" y="4070435"/>
                <a:ext cx="161015" cy="414922"/>
              </a:xfrm>
              <a:prstGeom prst="triangle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25" name="Gleichschenkliges Dreieck 24"/>
              <p:cNvSpPr/>
              <p:nvPr/>
            </p:nvSpPr>
            <p:spPr>
              <a:xfrm rot="11236117">
                <a:off x="8665520" y="3714989"/>
                <a:ext cx="161015" cy="414922"/>
              </a:xfrm>
              <a:prstGeom prst="triangle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26" name="Gleichschenkliges Dreieck 25"/>
              <p:cNvSpPr/>
              <p:nvPr/>
            </p:nvSpPr>
            <p:spPr>
              <a:xfrm rot="2671186">
                <a:off x="8978188" y="5243002"/>
                <a:ext cx="161015" cy="414922"/>
              </a:xfrm>
              <a:prstGeom prst="triangle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27" name="Gleichschenkliges Dreieck 26"/>
              <p:cNvSpPr/>
              <p:nvPr/>
            </p:nvSpPr>
            <p:spPr>
              <a:xfrm rot="20809588">
                <a:off x="9692802" y="5233599"/>
                <a:ext cx="161015" cy="414922"/>
              </a:xfrm>
              <a:prstGeom prst="triangle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28" name="Gleichschenkliges Dreieck 27"/>
              <p:cNvSpPr/>
              <p:nvPr/>
            </p:nvSpPr>
            <p:spPr>
              <a:xfrm rot="18964011">
                <a:off x="10020020" y="5209152"/>
                <a:ext cx="161015" cy="414922"/>
              </a:xfrm>
              <a:prstGeom prst="triangle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29" name="Gleichschenkliges Dreieck 28"/>
              <p:cNvSpPr/>
              <p:nvPr/>
            </p:nvSpPr>
            <p:spPr>
              <a:xfrm rot="4474592">
                <a:off x="8692343" y="4994768"/>
                <a:ext cx="161015" cy="414922"/>
              </a:xfrm>
              <a:prstGeom prst="triangle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30" name="Gleichschenkliges Dreieck 29"/>
              <p:cNvSpPr/>
              <p:nvPr/>
            </p:nvSpPr>
            <p:spPr>
              <a:xfrm rot="5929164">
                <a:off x="8540019" y="4691998"/>
                <a:ext cx="161015" cy="414922"/>
              </a:xfrm>
              <a:prstGeom prst="triangle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31" name="Gleichschenkliges Dreieck 30"/>
              <p:cNvSpPr/>
              <p:nvPr/>
            </p:nvSpPr>
            <p:spPr>
              <a:xfrm rot="7288571">
                <a:off x="8555063" y="4406148"/>
                <a:ext cx="161015" cy="414922"/>
              </a:xfrm>
              <a:prstGeom prst="triangle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32" name="Gleichschenkliges Dreieck 31"/>
              <p:cNvSpPr/>
              <p:nvPr/>
            </p:nvSpPr>
            <p:spPr>
              <a:xfrm rot="17543810">
                <a:off x="10293414" y="5065853"/>
                <a:ext cx="161015" cy="414922"/>
              </a:xfrm>
              <a:prstGeom prst="triangle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33" name="Gleichschenkliges Dreieck 32"/>
              <p:cNvSpPr/>
              <p:nvPr/>
            </p:nvSpPr>
            <p:spPr>
              <a:xfrm rot="16200000">
                <a:off x="10417857" y="4832050"/>
                <a:ext cx="161015" cy="414922"/>
              </a:xfrm>
              <a:prstGeom prst="triangle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</p:grpSp>
        <p:grpSp>
          <p:nvGrpSpPr>
            <p:cNvPr id="4" name="Gruppieren 3"/>
            <p:cNvGrpSpPr/>
            <p:nvPr/>
          </p:nvGrpSpPr>
          <p:grpSpPr>
            <a:xfrm rot="10800000">
              <a:off x="9381600" y="3280530"/>
              <a:ext cx="848094" cy="1597436"/>
              <a:chOff x="9879119" y="3468377"/>
              <a:chExt cx="539760" cy="1016668"/>
            </a:xfrm>
          </p:grpSpPr>
          <p:sp>
            <p:nvSpPr>
              <p:cNvPr id="2" name="Rechteck 1"/>
              <p:cNvSpPr/>
              <p:nvPr/>
            </p:nvSpPr>
            <p:spPr>
              <a:xfrm rot="708073">
                <a:off x="10000914" y="3512323"/>
                <a:ext cx="294747" cy="922806"/>
              </a:xfrm>
              <a:prstGeom prst="rect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64B32C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/>
              </a:p>
            </p:txBody>
          </p:sp>
          <p:sp>
            <p:nvSpPr>
              <p:cNvPr id="3" name="Textfeld 2"/>
              <p:cNvSpPr txBox="1"/>
              <p:nvPr/>
            </p:nvSpPr>
            <p:spPr>
              <a:xfrm rot="11520000">
                <a:off x="9995583" y="3468377"/>
                <a:ext cx="423296" cy="4449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b="1" dirty="0" smtClean="0"/>
                  <a:t>N</a:t>
                </a:r>
                <a:endParaRPr lang="de-DE" b="1" dirty="0"/>
              </a:p>
            </p:txBody>
          </p:sp>
          <p:sp>
            <p:nvSpPr>
              <p:cNvPr id="10" name="Textfeld 9"/>
              <p:cNvSpPr txBox="1"/>
              <p:nvPr/>
            </p:nvSpPr>
            <p:spPr>
              <a:xfrm rot="11520000">
                <a:off x="9879119" y="4040120"/>
                <a:ext cx="407848" cy="4449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b="1" dirty="0"/>
                  <a:t>S</a:t>
                </a:r>
              </a:p>
            </p:txBody>
          </p:sp>
        </p:grpSp>
      </p:grpSp>
      <p:grpSp>
        <p:nvGrpSpPr>
          <p:cNvPr id="11" name="Gruppieren 10"/>
          <p:cNvGrpSpPr/>
          <p:nvPr/>
        </p:nvGrpSpPr>
        <p:grpSpPr>
          <a:xfrm rot="20668163">
            <a:off x="3185682" y="2337425"/>
            <a:ext cx="1675341" cy="1080120"/>
            <a:chOff x="1919536" y="2132856"/>
            <a:chExt cx="1228583" cy="792088"/>
          </a:xfrm>
        </p:grpSpPr>
        <p:pic>
          <p:nvPicPr>
            <p:cNvPr id="1026" name="Picture 2" descr="Scheckkarte, Ec Karte, Ec-Karte, Kreditkarte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19536" y="2132856"/>
              <a:ext cx="1228583" cy="792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feld 7"/>
            <p:cNvSpPr txBox="1"/>
            <p:nvPr/>
          </p:nvSpPr>
          <p:spPr>
            <a:xfrm>
              <a:off x="2207568" y="2420888"/>
              <a:ext cx="8760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/>
                <a:t>H Bank</a:t>
              </a:r>
              <a:endParaRPr lang="de-DE" sz="2400" dirty="0"/>
            </a:p>
          </p:txBody>
        </p:sp>
      </p:grpSp>
      <p:pic>
        <p:nvPicPr>
          <p:cNvPr id="1028" name="Picture 4" descr="Spielzeug, Zug, Auto, Isoliert, Elektro, Ro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360" y="2132856"/>
            <a:ext cx="185066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uto, Rennen, Fahrzeug, Modellbau, Rc-Modellbau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59" b="89984" l="7500" r="90000">
                        <a14:foregroundMark x1="13542" y1="59624" x2="16771" y2="67762"/>
                        <a14:foregroundMark x1="67292" y1="71362" x2="71458" y2="80125"/>
                        <a14:foregroundMark x1="63021" y1="61972" x2="35625" y2="57903"/>
                        <a14:backgroundMark x1="15208" y1="43505" x2="10313" y2="53678"/>
                        <a14:backgroundMark x1="10313" y1="59311" x2="14271" y2="70423"/>
                        <a14:backgroundMark x1="63542" y1="69171" x2="67500" y2="81064"/>
                        <a14:backgroundMark x1="70521" y1="82316" x2="73750" y2="83568"/>
                        <a14:backgroundMark x1="74271" y1="83099" x2="77708" y2="83412"/>
                        <a14:backgroundMark x1="36458" y1="61346" x2="57083" y2="65728"/>
                        <a14:backgroundMark x1="63333" y1="64476" x2="59479" y2="64632"/>
                        <a14:backgroundMark x1="34479" y1="59781" x2="36979" y2="61815"/>
                        <a14:backgroundMark x1="61458" y1="63380" x2="57813" y2="63224"/>
                        <a14:backgroundMark x1="28854" y1="70266" x2="23542" y2="73709"/>
                        <a14:backgroundMark x1="23958" y1="83255" x2="23958" y2="83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392" y="2564904"/>
            <a:ext cx="2160240" cy="143791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hteck 34"/>
          <p:cNvSpPr/>
          <p:nvPr/>
        </p:nvSpPr>
        <p:spPr>
          <a:xfrm>
            <a:off x="335360" y="2060848"/>
            <a:ext cx="2304256" cy="194421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 Kinder-zimmer</a:t>
            </a:r>
            <a:endParaRPr lang="de-DE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2927648" y="2060848"/>
            <a:ext cx="2304256" cy="194421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Mamas Geldbeutel</a:t>
            </a:r>
            <a:endParaRPr lang="de-DE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Rechteck 40"/>
          <p:cNvSpPr/>
          <p:nvPr/>
        </p:nvSpPr>
        <p:spPr>
          <a:xfrm>
            <a:off x="5519936" y="2060848"/>
            <a:ext cx="2304256" cy="194421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Papas Werkstatt</a:t>
            </a:r>
            <a:endParaRPr lang="de-DE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5" name="Rechteck 44"/>
          <p:cNvSpPr/>
          <p:nvPr/>
        </p:nvSpPr>
        <p:spPr>
          <a:xfrm>
            <a:off x="5519936" y="4149080"/>
            <a:ext cx="2304256" cy="194421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Unter uns</a:t>
            </a:r>
            <a:endParaRPr lang="de-DE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40" name="Picture 16" descr="Zahnbürste, Zahnhygiene, Elektrische Zahnbürste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252" b="98592" l="33438" r="50000"/>
                    </a14:imgEffect>
                    <a14:imgEffect>
                      <a14:brightnessContrast bright="-36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1427" r="49065"/>
          <a:stretch/>
        </p:blipFill>
        <p:spPr bwMode="auto">
          <a:xfrm rot="18172215">
            <a:off x="3707388" y="3894347"/>
            <a:ext cx="707249" cy="241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hteck 46"/>
          <p:cNvSpPr/>
          <p:nvPr/>
        </p:nvSpPr>
        <p:spPr>
          <a:xfrm>
            <a:off x="2927648" y="4149080"/>
            <a:ext cx="2304256" cy="194421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Vor dem </a:t>
            </a:r>
            <a:r>
              <a:rPr lang="de-DE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Zubett</a:t>
            </a:r>
            <a:r>
              <a:rPr lang="de-DE" sz="3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-gehen</a:t>
            </a:r>
            <a:endParaRPr lang="de-DE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3" name="Rechteck 52"/>
          <p:cNvSpPr/>
          <p:nvPr/>
        </p:nvSpPr>
        <p:spPr>
          <a:xfrm>
            <a:off x="8112224" y="2060848"/>
            <a:ext cx="2304256" cy="194421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 Rechner</a:t>
            </a:r>
            <a:endParaRPr lang="de-DE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5" name="Rechteck 54"/>
          <p:cNvSpPr/>
          <p:nvPr/>
        </p:nvSpPr>
        <p:spPr>
          <a:xfrm>
            <a:off x="8112224" y="4149080"/>
            <a:ext cx="2304256" cy="194421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der Küche</a:t>
            </a:r>
            <a:endParaRPr lang="de-DE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119336" y="1916832"/>
            <a:ext cx="11017224" cy="4392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6" name="Bild 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116632"/>
            <a:ext cx="810000" cy="81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561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44" grpId="0" animBg="1"/>
      <p:bldP spid="35" grpId="0" animBg="1"/>
      <p:bldP spid="40" grpId="0" animBg="1"/>
      <p:bldP spid="41" grpId="0" animBg="1"/>
      <p:bldP spid="45" grpId="0" animBg="1"/>
      <p:bldP spid="47" grpId="0" animBg="1"/>
      <p:bldP spid="53" grpId="0" animBg="1"/>
      <p:bldP spid="55" grpId="0" animBg="1"/>
      <p:bldP spid="3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b="0" dirty="0" smtClean="0"/>
              <a:t>Magnete </a:t>
            </a:r>
            <a:br>
              <a:rPr lang="de-DE" b="0" dirty="0" smtClean="0"/>
            </a:br>
            <a:r>
              <a:rPr lang="de-DE" dirty="0" smtClean="0"/>
              <a:t>Experiment 1: Finde den Nordpol!</a:t>
            </a:r>
            <a:endParaRPr lang="de-DE" dirty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0DD9277-7B03-46BA-A1AA-E0A86CA0F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5DEE2ED-DBC3-4D9A-AFA9-3BDED5578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Duplomotor</a:t>
            </a:r>
            <a:r>
              <a:rPr lang="de-DE" dirty="0"/>
              <a:t> bis Alufolienbremse | Tim Fischer, Lucas Wildermuth / T1/MR | </a:t>
            </a:r>
            <a:r>
              <a:rPr lang="de-DE" dirty="0" err="1"/>
              <a:t>WiSe</a:t>
            </a:r>
            <a:r>
              <a:rPr lang="de-DE" dirty="0"/>
              <a:t> 2019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48BBC2E6-60FE-4027-B3AE-1C7F349E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51" name="Grafik 5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812" y="1880946"/>
            <a:ext cx="11892844" cy="4491461"/>
          </a:xfrm>
          <a:prstGeom prst="rect">
            <a:avLst/>
          </a:prstGeom>
        </p:spPr>
      </p:pic>
      <p:sp>
        <p:nvSpPr>
          <p:cNvPr id="52" name="Rechteck 51"/>
          <p:cNvSpPr/>
          <p:nvPr/>
        </p:nvSpPr>
        <p:spPr>
          <a:xfrm>
            <a:off x="119336" y="1844824"/>
            <a:ext cx="6408712" cy="4536504"/>
          </a:xfrm>
          <a:prstGeom prst="rect">
            <a:avLst/>
          </a:prstGeom>
          <a:gradFill flip="none" rotWithShape="1">
            <a:gsLst>
              <a:gs pos="8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3" name="Picture 2" descr="Hiker, Walker, Rambler, Lego, Walk, Explore, Tr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528" b="98056" l="17396" r="73125">
                        <a14:foregroundMark x1="40938" y1="92222" x2="36354" y2="71806"/>
                        <a14:foregroundMark x1="25208" y1="86528" x2="26458" y2="79722"/>
                        <a14:foregroundMark x1="30208" y1="29444" x2="35833" y2="21250"/>
                        <a14:foregroundMark x1="28438" y1="33750" x2="31250" y2="21528"/>
                        <a14:foregroundMark x1="40000" y1="20139" x2="33958" y2="19028"/>
                        <a14:backgroundMark x1="61458" y1="83472" x2="58542" y2="87083"/>
                        <a14:backgroundMark x1="35521" y1="92361" x2="36042" y2="95278"/>
                        <a14:backgroundMark x1="33854" y1="96806" x2="25729" y2="9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3705" y="4207652"/>
            <a:ext cx="2716366" cy="20372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  <a:outerShdw dir="13500000" sy="23000" kx="1200000" algn="br" rotWithShape="0">
              <a:prstClr val="black">
                <a:alpha val="7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116632"/>
            <a:ext cx="810000" cy="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5769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812" y="1880946"/>
            <a:ext cx="11892844" cy="4491461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119336" y="1844824"/>
            <a:ext cx="6408712" cy="4536504"/>
          </a:xfrm>
          <a:prstGeom prst="rect">
            <a:avLst/>
          </a:prstGeom>
          <a:gradFill flip="none" rotWithShape="1">
            <a:gsLst>
              <a:gs pos="8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3" name="Gruppieren 32"/>
          <p:cNvGrpSpPr/>
          <p:nvPr/>
        </p:nvGrpSpPr>
        <p:grpSpPr>
          <a:xfrm>
            <a:off x="3288374" y="3317040"/>
            <a:ext cx="1176075" cy="2503164"/>
            <a:chOff x="1004619" y="3317040"/>
            <a:chExt cx="1176075" cy="2503164"/>
          </a:xfrm>
        </p:grpSpPr>
        <p:grpSp>
          <p:nvGrpSpPr>
            <p:cNvPr id="38" name="Gruppieren 37"/>
            <p:cNvGrpSpPr/>
            <p:nvPr/>
          </p:nvGrpSpPr>
          <p:grpSpPr>
            <a:xfrm rot="6067175">
              <a:off x="341075" y="3980584"/>
              <a:ext cx="2503164" cy="1176075"/>
              <a:chOff x="6960096" y="3972733"/>
              <a:chExt cx="2503164" cy="1176075"/>
            </a:xfrm>
          </p:grpSpPr>
          <p:sp>
            <p:nvSpPr>
              <p:cNvPr id="40" name="Freihandform 39"/>
              <p:cNvSpPr/>
              <p:nvPr/>
            </p:nvSpPr>
            <p:spPr>
              <a:xfrm>
                <a:off x="6960096" y="3972733"/>
                <a:ext cx="2503164" cy="1176075"/>
              </a:xfrm>
              <a:custGeom>
                <a:avLst/>
                <a:gdLst>
                  <a:gd name="connsiteX0" fmla="*/ 67816 w 2503164"/>
                  <a:gd name="connsiteY0" fmla="*/ 1040443 h 1176075"/>
                  <a:gd name="connsiteX1" fmla="*/ 135632 w 2503164"/>
                  <a:gd name="connsiteY1" fmla="*/ 1108259 h 1176075"/>
                  <a:gd name="connsiteX2" fmla="*/ 67816 w 2503164"/>
                  <a:gd name="connsiteY2" fmla="*/ 1176075 h 1176075"/>
                  <a:gd name="connsiteX3" fmla="*/ 0 w 2503164"/>
                  <a:gd name="connsiteY3" fmla="*/ 1108259 h 1176075"/>
                  <a:gd name="connsiteX4" fmla="*/ 67816 w 2503164"/>
                  <a:gd name="connsiteY4" fmla="*/ 1040443 h 1176075"/>
                  <a:gd name="connsiteX5" fmla="*/ 2267931 w 2503164"/>
                  <a:gd name="connsiteY5" fmla="*/ 0 h 1176075"/>
                  <a:gd name="connsiteX6" fmla="*/ 2268215 w 2503164"/>
                  <a:gd name="connsiteY6" fmla="*/ 1585 h 1176075"/>
                  <a:gd name="connsiteX7" fmla="*/ 2299635 w 2503164"/>
                  <a:gd name="connsiteY7" fmla="*/ 3648 h 1176075"/>
                  <a:gd name="connsiteX8" fmla="*/ 2487737 w 2503164"/>
                  <a:gd name="connsiteY8" fmla="*/ 351148 h 1176075"/>
                  <a:gd name="connsiteX9" fmla="*/ 2407337 w 2503164"/>
                  <a:gd name="connsiteY9" fmla="*/ 756162 h 1176075"/>
                  <a:gd name="connsiteX10" fmla="*/ 2403511 w 2503164"/>
                  <a:gd name="connsiteY10" fmla="*/ 755912 h 1176075"/>
                  <a:gd name="connsiteX11" fmla="*/ 2403900 w 2503164"/>
                  <a:gd name="connsiteY11" fmla="*/ 758079 h 1176075"/>
                  <a:gd name="connsiteX12" fmla="*/ 1484571 w 2503164"/>
                  <a:gd name="connsiteY12" fmla="*/ 937423 h 1176075"/>
                  <a:gd name="connsiteX13" fmla="*/ 1501690 w 2503164"/>
                  <a:gd name="connsiteY13" fmla="*/ 928863 h 1176075"/>
                  <a:gd name="connsiteX14" fmla="*/ 1539687 w 2503164"/>
                  <a:gd name="connsiteY14" fmla="*/ 528708 h 1176075"/>
                  <a:gd name="connsiteX15" fmla="*/ 1332498 w 2503164"/>
                  <a:gd name="connsiteY15" fmla="*/ 165682 h 1176075"/>
                  <a:gd name="connsiteX16" fmla="*/ 1331348 w 2503164"/>
                  <a:gd name="connsiteY16" fmla="*/ 166257 h 1176075"/>
                  <a:gd name="connsiteX17" fmla="*/ 1331271 w 2503164"/>
                  <a:gd name="connsiteY17" fmla="*/ 165823 h 117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03164" h="1176075">
                    <a:moveTo>
                      <a:pt x="67816" y="1040443"/>
                    </a:moveTo>
                    <a:cubicBezTo>
                      <a:pt x="105270" y="1040443"/>
                      <a:pt x="135632" y="1070805"/>
                      <a:pt x="135632" y="1108259"/>
                    </a:cubicBezTo>
                    <a:cubicBezTo>
                      <a:pt x="135632" y="1145713"/>
                      <a:pt x="105270" y="1176075"/>
                      <a:pt x="67816" y="1176075"/>
                    </a:cubicBezTo>
                    <a:cubicBezTo>
                      <a:pt x="30362" y="1176075"/>
                      <a:pt x="0" y="1145713"/>
                      <a:pt x="0" y="1108259"/>
                    </a:cubicBezTo>
                    <a:cubicBezTo>
                      <a:pt x="0" y="1070805"/>
                      <a:pt x="30362" y="1040443"/>
                      <a:pt x="67816" y="1040443"/>
                    </a:cubicBezTo>
                    <a:close/>
                    <a:moveTo>
                      <a:pt x="2267931" y="0"/>
                    </a:moveTo>
                    <a:lnTo>
                      <a:pt x="2268215" y="1585"/>
                    </a:lnTo>
                    <a:lnTo>
                      <a:pt x="2299635" y="3648"/>
                    </a:lnTo>
                    <a:cubicBezTo>
                      <a:pt x="2374523" y="26200"/>
                      <a:pt x="2454063" y="168820"/>
                      <a:pt x="2487737" y="351148"/>
                    </a:cubicBezTo>
                    <a:cubicBezTo>
                      <a:pt x="2526222" y="559523"/>
                      <a:pt x="2490223" y="740854"/>
                      <a:pt x="2407337" y="756162"/>
                    </a:cubicBezTo>
                    <a:lnTo>
                      <a:pt x="2403511" y="755912"/>
                    </a:lnTo>
                    <a:lnTo>
                      <a:pt x="2403900" y="758079"/>
                    </a:lnTo>
                    <a:lnTo>
                      <a:pt x="1484571" y="937423"/>
                    </a:lnTo>
                    <a:lnTo>
                      <a:pt x="1501690" y="928863"/>
                    </a:lnTo>
                    <a:cubicBezTo>
                      <a:pt x="1556762" y="881273"/>
                      <a:pt x="1574320" y="716235"/>
                      <a:pt x="1539687" y="528708"/>
                    </a:cubicBezTo>
                    <a:cubicBezTo>
                      <a:pt x="1500106" y="314391"/>
                      <a:pt x="1407345" y="151860"/>
                      <a:pt x="1332498" y="165682"/>
                    </a:cubicBezTo>
                    <a:lnTo>
                      <a:pt x="1331348" y="166257"/>
                    </a:lnTo>
                    <a:lnTo>
                      <a:pt x="1331271" y="165823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FF0000"/>
                  </a:gs>
                  <a:gs pos="87000">
                    <a:srgbClr val="00B05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lt1"/>
                  </a:solidFill>
                </a:endParaRPr>
              </a:p>
            </p:txBody>
          </p:sp>
          <p:sp>
            <p:nvSpPr>
              <p:cNvPr id="41" name="Ellipse 40"/>
              <p:cNvSpPr/>
              <p:nvPr/>
            </p:nvSpPr>
            <p:spPr>
              <a:xfrm rot="20983892">
                <a:off x="8225332" y="4131973"/>
                <a:ext cx="278998" cy="78996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35" name="Text Box 14"/>
            <p:cNvSpPr txBox="1">
              <a:spLocks noChangeArrowheads="1"/>
            </p:cNvSpPr>
            <p:nvPr/>
          </p:nvSpPr>
          <p:spPr bwMode="auto">
            <a:xfrm>
              <a:off x="1487488" y="5445224"/>
              <a:ext cx="20518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 eaLnBrk="0" hangingPunct="0"/>
              <a:r>
                <a:rPr lang="en-US" altLang="ja-JP" sz="2400" b="1" dirty="0" smtClean="0">
                  <a:solidFill>
                    <a:schemeClr val="bg1"/>
                  </a:solidFill>
                  <a:ea typeface="MS PGothic" pitchFamily="34" charset="-128"/>
                </a:rPr>
                <a:t>S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Text Box 14"/>
            <p:cNvSpPr txBox="1">
              <a:spLocks noChangeArrowheads="1"/>
            </p:cNvSpPr>
            <p:nvPr/>
          </p:nvSpPr>
          <p:spPr bwMode="auto">
            <a:xfrm>
              <a:off x="1478671" y="4869160"/>
              <a:ext cx="2228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 eaLnBrk="0" hangingPunct="0"/>
              <a:r>
                <a:rPr lang="en-US" sz="2400" b="1" dirty="0">
                  <a:solidFill>
                    <a:schemeClr val="bg1"/>
                  </a:solidFill>
                  <a:ea typeface="MS PGothic" pitchFamily="34" charset="-128"/>
                </a:rPr>
                <a:t>N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0" name="Ellipse 49"/>
          <p:cNvSpPr/>
          <p:nvPr/>
        </p:nvSpPr>
        <p:spPr>
          <a:xfrm rot="6067175">
            <a:off x="3445317" y="3166039"/>
            <a:ext cx="288032" cy="2880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2" name="Gruppieren 41"/>
          <p:cNvGrpSpPr/>
          <p:nvPr/>
        </p:nvGrpSpPr>
        <p:grpSpPr>
          <a:xfrm>
            <a:off x="3215680" y="1428464"/>
            <a:ext cx="1256467" cy="2576600"/>
            <a:chOff x="931925" y="3237956"/>
            <a:chExt cx="1256467" cy="2576600"/>
          </a:xfrm>
        </p:grpSpPr>
        <p:grpSp>
          <p:nvGrpSpPr>
            <p:cNvPr id="43" name="Gruppieren 42"/>
            <p:cNvGrpSpPr/>
            <p:nvPr/>
          </p:nvGrpSpPr>
          <p:grpSpPr>
            <a:xfrm rot="6067175">
              <a:off x="272573" y="3897308"/>
              <a:ext cx="2575172" cy="1256467"/>
              <a:chOff x="6888088" y="3972733"/>
              <a:chExt cx="2575172" cy="1256467"/>
            </a:xfrm>
          </p:grpSpPr>
          <p:grpSp>
            <p:nvGrpSpPr>
              <p:cNvPr id="46" name="Gruppieren 45"/>
              <p:cNvGrpSpPr/>
              <p:nvPr/>
            </p:nvGrpSpPr>
            <p:grpSpPr>
              <a:xfrm>
                <a:off x="6960096" y="3972733"/>
                <a:ext cx="2503164" cy="1176075"/>
                <a:chOff x="6960096" y="3972733"/>
                <a:chExt cx="2503164" cy="1176075"/>
              </a:xfrm>
            </p:grpSpPr>
            <p:sp>
              <p:nvSpPr>
                <p:cNvPr id="48" name="Freihandform 47"/>
                <p:cNvSpPr/>
                <p:nvPr/>
              </p:nvSpPr>
              <p:spPr>
                <a:xfrm>
                  <a:off x="6960096" y="3972733"/>
                  <a:ext cx="2503164" cy="1176075"/>
                </a:xfrm>
                <a:custGeom>
                  <a:avLst/>
                  <a:gdLst>
                    <a:gd name="connsiteX0" fmla="*/ 67816 w 2503164"/>
                    <a:gd name="connsiteY0" fmla="*/ 1040443 h 1176075"/>
                    <a:gd name="connsiteX1" fmla="*/ 135632 w 2503164"/>
                    <a:gd name="connsiteY1" fmla="*/ 1108259 h 1176075"/>
                    <a:gd name="connsiteX2" fmla="*/ 67816 w 2503164"/>
                    <a:gd name="connsiteY2" fmla="*/ 1176075 h 1176075"/>
                    <a:gd name="connsiteX3" fmla="*/ 0 w 2503164"/>
                    <a:gd name="connsiteY3" fmla="*/ 1108259 h 1176075"/>
                    <a:gd name="connsiteX4" fmla="*/ 67816 w 2503164"/>
                    <a:gd name="connsiteY4" fmla="*/ 1040443 h 1176075"/>
                    <a:gd name="connsiteX5" fmla="*/ 2267931 w 2503164"/>
                    <a:gd name="connsiteY5" fmla="*/ 0 h 1176075"/>
                    <a:gd name="connsiteX6" fmla="*/ 2268215 w 2503164"/>
                    <a:gd name="connsiteY6" fmla="*/ 1585 h 1176075"/>
                    <a:gd name="connsiteX7" fmla="*/ 2299635 w 2503164"/>
                    <a:gd name="connsiteY7" fmla="*/ 3648 h 1176075"/>
                    <a:gd name="connsiteX8" fmla="*/ 2487737 w 2503164"/>
                    <a:gd name="connsiteY8" fmla="*/ 351148 h 1176075"/>
                    <a:gd name="connsiteX9" fmla="*/ 2407337 w 2503164"/>
                    <a:gd name="connsiteY9" fmla="*/ 756162 h 1176075"/>
                    <a:gd name="connsiteX10" fmla="*/ 2403511 w 2503164"/>
                    <a:gd name="connsiteY10" fmla="*/ 755912 h 1176075"/>
                    <a:gd name="connsiteX11" fmla="*/ 2403900 w 2503164"/>
                    <a:gd name="connsiteY11" fmla="*/ 758079 h 1176075"/>
                    <a:gd name="connsiteX12" fmla="*/ 1484571 w 2503164"/>
                    <a:gd name="connsiteY12" fmla="*/ 937423 h 1176075"/>
                    <a:gd name="connsiteX13" fmla="*/ 1501690 w 2503164"/>
                    <a:gd name="connsiteY13" fmla="*/ 928863 h 1176075"/>
                    <a:gd name="connsiteX14" fmla="*/ 1539687 w 2503164"/>
                    <a:gd name="connsiteY14" fmla="*/ 528708 h 1176075"/>
                    <a:gd name="connsiteX15" fmla="*/ 1332498 w 2503164"/>
                    <a:gd name="connsiteY15" fmla="*/ 165682 h 1176075"/>
                    <a:gd name="connsiteX16" fmla="*/ 1331348 w 2503164"/>
                    <a:gd name="connsiteY16" fmla="*/ 166257 h 1176075"/>
                    <a:gd name="connsiteX17" fmla="*/ 1331271 w 2503164"/>
                    <a:gd name="connsiteY17" fmla="*/ 165823 h 1176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503164" h="1176075">
                      <a:moveTo>
                        <a:pt x="67816" y="1040443"/>
                      </a:moveTo>
                      <a:cubicBezTo>
                        <a:pt x="105270" y="1040443"/>
                        <a:pt x="135632" y="1070805"/>
                        <a:pt x="135632" y="1108259"/>
                      </a:cubicBezTo>
                      <a:cubicBezTo>
                        <a:pt x="135632" y="1145713"/>
                        <a:pt x="105270" y="1176075"/>
                        <a:pt x="67816" y="1176075"/>
                      </a:cubicBezTo>
                      <a:cubicBezTo>
                        <a:pt x="30362" y="1176075"/>
                        <a:pt x="0" y="1145713"/>
                        <a:pt x="0" y="1108259"/>
                      </a:cubicBezTo>
                      <a:cubicBezTo>
                        <a:pt x="0" y="1070805"/>
                        <a:pt x="30362" y="1040443"/>
                        <a:pt x="67816" y="1040443"/>
                      </a:cubicBezTo>
                      <a:close/>
                      <a:moveTo>
                        <a:pt x="2267931" y="0"/>
                      </a:moveTo>
                      <a:lnTo>
                        <a:pt x="2268215" y="1585"/>
                      </a:lnTo>
                      <a:lnTo>
                        <a:pt x="2299635" y="3648"/>
                      </a:lnTo>
                      <a:cubicBezTo>
                        <a:pt x="2374523" y="26200"/>
                        <a:pt x="2454063" y="168820"/>
                        <a:pt x="2487737" y="351148"/>
                      </a:cubicBezTo>
                      <a:cubicBezTo>
                        <a:pt x="2526222" y="559523"/>
                        <a:pt x="2490223" y="740854"/>
                        <a:pt x="2407337" y="756162"/>
                      </a:cubicBezTo>
                      <a:lnTo>
                        <a:pt x="2403511" y="755912"/>
                      </a:lnTo>
                      <a:lnTo>
                        <a:pt x="2403900" y="758079"/>
                      </a:lnTo>
                      <a:lnTo>
                        <a:pt x="1484571" y="937423"/>
                      </a:lnTo>
                      <a:lnTo>
                        <a:pt x="1501690" y="928863"/>
                      </a:lnTo>
                      <a:cubicBezTo>
                        <a:pt x="1556762" y="881273"/>
                        <a:pt x="1574320" y="716235"/>
                        <a:pt x="1539687" y="528708"/>
                      </a:cubicBezTo>
                      <a:cubicBezTo>
                        <a:pt x="1500106" y="314391"/>
                        <a:pt x="1407345" y="151860"/>
                        <a:pt x="1332498" y="165682"/>
                      </a:cubicBezTo>
                      <a:lnTo>
                        <a:pt x="1331348" y="166257"/>
                      </a:lnTo>
                      <a:lnTo>
                        <a:pt x="1331271" y="165823"/>
                      </a:lnTo>
                      <a:close/>
                    </a:path>
                  </a:pathLst>
                </a:custGeom>
                <a:gradFill flip="none" rotWithShape="1">
                  <a:gsLst>
                    <a:gs pos="31000">
                      <a:srgbClr val="01B854"/>
                    </a:gs>
                    <a:gs pos="87000">
                      <a:srgbClr val="FF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49" name="Ellipse 48"/>
                <p:cNvSpPr/>
                <p:nvPr/>
              </p:nvSpPr>
              <p:spPr>
                <a:xfrm rot="20983892">
                  <a:off x="8225332" y="4131973"/>
                  <a:ext cx="278998" cy="789969"/>
                </a:xfrm>
                <a:prstGeom prst="ellipse">
                  <a:avLst/>
                </a:prstGeom>
                <a:solidFill>
                  <a:srgbClr val="01B854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47" name="Ellipse 46"/>
              <p:cNvSpPr/>
              <p:nvPr/>
            </p:nvSpPr>
            <p:spPr>
              <a:xfrm>
                <a:off x="6888088" y="4941168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44" name="Text Box 14"/>
            <p:cNvSpPr txBox="1">
              <a:spLocks noChangeArrowheads="1"/>
            </p:cNvSpPr>
            <p:nvPr/>
          </p:nvSpPr>
          <p:spPr bwMode="auto">
            <a:xfrm>
              <a:off x="1478671" y="5445224"/>
              <a:ext cx="2228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 eaLnBrk="0" hangingPunct="0"/>
              <a:r>
                <a:rPr lang="en-US" altLang="ja-JP" sz="2400" b="1" dirty="0" smtClean="0">
                  <a:solidFill>
                    <a:schemeClr val="bg1"/>
                  </a:solidFill>
                  <a:ea typeface="MS PGothic" pitchFamily="34" charset="-128"/>
                </a:rPr>
                <a:t>N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1487488" y="4869160"/>
              <a:ext cx="20518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 eaLnBrk="0" hangingPunct="0"/>
              <a:r>
                <a:rPr lang="en-US" sz="2400" b="1" dirty="0" smtClean="0">
                  <a:solidFill>
                    <a:schemeClr val="bg1"/>
                  </a:solidFill>
                  <a:ea typeface="MS PGothic" pitchFamily="34" charset="-128"/>
                </a:rPr>
                <a:t>S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6" name="Picture 2" descr="Hiker, Walker, Rambler, Lego, Walk, Explore, Tre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528" b="98056" l="17396" r="73125">
                        <a14:foregroundMark x1="40938" y1="92222" x2="36354" y2="71806"/>
                        <a14:foregroundMark x1="25208" y1="86528" x2="26458" y2="79722"/>
                        <a14:foregroundMark x1="30208" y1="29444" x2="35833" y2="21250"/>
                        <a14:foregroundMark x1="28438" y1="33750" x2="31250" y2="21528"/>
                        <a14:foregroundMark x1="40000" y1="20139" x2="33958" y2="19028"/>
                        <a14:backgroundMark x1="61458" y1="83472" x2="58542" y2="87083"/>
                        <a14:backgroundMark x1="35521" y1="92361" x2="36042" y2="95278"/>
                        <a14:backgroundMark x1="33854" y1="96806" x2="25729" y2="9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3705" y="4207652"/>
            <a:ext cx="2716366" cy="20372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  <a:outerShdw dir="13500000" sy="23000" kx="1200000" algn="br" rotWithShape="0">
              <a:prstClr val="black">
                <a:alpha val="7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931925" y="3237956"/>
            <a:ext cx="1256467" cy="2576600"/>
            <a:chOff x="931925" y="3237956"/>
            <a:chExt cx="1256467" cy="2576600"/>
          </a:xfrm>
        </p:grpSpPr>
        <p:grpSp>
          <p:nvGrpSpPr>
            <p:cNvPr id="18" name="Gruppieren 17"/>
            <p:cNvGrpSpPr/>
            <p:nvPr/>
          </p:nvGrpSpPr>
          <p:grpSpPr>
            <a:xfrm rot="6067175">
              <a:off x="272573" y="3897308"/>
              <a:ext cx="2575172" cy="1256467"/>
              <a:chOff x="6888088" y="3972733"/>
              <a:chExt cx="2575172" cy="1256467"/>
            </a:xfrm>
          </p:grpSpPr>
          <p:grpSp>
            <p:nvGrpSpPr>
              <p:cNvPr id="19" name="Gruppieren 18"/>
              <p:cNvGrpSpPr/>
              <p:nvPr/>
            </p:nvGrpSpPr>
            <p:grpSpPr>
              <a:xfrm>
                <a:off x="6960096" y="3972733"/>
                <a:ext cx="2503164" cy="1176075"/>
                <a:chOff x="6960096" y="3972733"/>
                <a:chExt cx="2503164" cy="1176075"/>
              </a:xfrm>
            </p:grpSpPr>
            <p:sp>
              <p:nvSpPr>
                <p:cNvPr id="21" name="Freihandform 20"/>
                <p:cNvSpPr/>
                <p:nvPr/>
              </p:nvSpPr>
              <p:spPr>
                <a:xfrm>
                  <a:off x="6960096" y="3972733"/>
                  <a:ext cx="2503164" cy="1176075"/>
                </a:xfrm>
                <a:custGeom>
                  <a:avLst/>
                  <a:gdLst>
                    <a:gd name="connsiteX0" fmla="*/ 67816 w 2503164"/>
                    <a:gd name="connsiteY0" fmla="*/ 1040443 h 1176075"/>
                    <a:gd name="connsiteX1" fmla="*/ 135632 w 2503164"/>
                    <a:gd name="connsiteY1" fmla="*/ 1108259 h 1176075"/>
                    <a:gd name="connsiteX2" fmla="*/ 67816 w 2503164"/>
                    <a:gd name="connsiteY2" fmla="*/ 1176075 h 1176075"/>
                    <a:gd name="connsiteX3" fmla="*/ 0 w 2503164"/>
                    <a:gd name="connsiteY3" fmla="*/ 1108259 h 1176075"/>
                    <a:gd name="connsiteX4" fmla="*/ 67816 w 2503164"/>
                    <a:gd name="connsiteY4" fmla="*/ 1040443 h 1176075"/>
                    <a:gd name="connsiteX5" fmla="*/ 2267931 w 2503164"/>
                    <a:gd name="connsiteY5" fmla="*/ 0 h 1176075"/>
                    <a:gd name="connsiteX6" fmla="*/ 2268215 w 2503164"/>
                    <a:gd name="connsiteY6" fmla="*/ 1585 h 1176075"/>
                    <a:gd name="connsiteX7" fmla="*/ 2299635 w 2503164"/>
                    <a:gd name="connsiteY7" fmla="*/ 3648 h 1176075"/>
                    <a:gd name="connsiteX8" fmla="*/ 2487737 w 2503164"/>
                    <a:gd name="connsiteY8" fmla="*/ 351148 h 1176075"/>
                    <a:gd name="connsiteX9" fmla="*/ 2407337 w 2503164"/>
                    <a:gd name="connsiteY9" fmla="*/ 756162 h 1176075"/>
                    <a:gd name="connsiteX10" fmla="*/ 2403511 w 2503164"/>
                    <a:gd name="connsiteY10" fmla="*/ 755912 h 1176075"/>
                    <a:gd name="connsiteX11" fmla="*/ 2403900 w 2503164"/>
                    <a:gd name="connsiteY11" fmla="*/ 758079 h 1176075"/>
                    <a:gd name="connsiteX12" fmla="*/ 1484571 w 2503164"/>
                    <a:gd name="connsiteY12" fmla="*/ 937423 h 1176075"/>
                    <a:gd name="connsiteX13" fmla="*/ 1501690 w 2503164"/>
                    <a:gd name="connsiteY13" fmla="*/ 928863 h 1176075"/>
                    <a:gd name="connsiteX14" fmla="*/ 1539687 w 2503164"/>
                    <a:gd name="connsiteY14" fmla="*/ 528708 h 1176075"/>
                    <a:gd name="connsiteX15" fmla="*/ 1332498 w 2503164"/>
                    <a:gd name="connsiteY15" fmla="*/ 165682 h 1176075"/>
                    <a:gd name="connsiteX16" fmla="*/ 1331348 w 2503164"/>
                    <a:gd name="connsiteY16" fmla="*/ 166257 h 1176075"/>
                    <a:gd name="connsiteX17" fmla="*/ 1331271 w 2503164"/>
                    <a:gd name="connsiteY17" fmla="*/ 165823 h 1176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503164" h="1176075">
                      <a:moveTo>
                        <a:pt x="67816" y="1040443"/>
                      </a:moveTo>
                      <a:cubicBezTo>
                        <a:pt x="105270" y="1040443"/>
                        <a:pt x="135632" y="1070805"/>
                        <a:pt x="135632" y="1108259"/>
                      </a:cubicBezTo>
                      <a:cubicBezTo>
                        <a:pt x="135632" y="1145713"/>
                        <a:pt x="105270" y="1176075"/>
                        <a:pt x="67816" y="1176075"/>
                      </a:cubicBezTo>
                      <a:cubicBezTo>
                        <a:pt x="30362" y="1176075"/>
                        <a:pt x="0" y="1145713"/>
                        <a:pt x="0" y="1108259"/>
                      </a:cubicBezTo>
                      <a:cubicBezTo>
                        <a:pt x="0" y="1070805"/>
                        <a:pt x="30362" y="1040443"/>
                        <a:pt x="67816" y="1040443"/>
                      </a:cubicBezTo>
                      <a:close/>
                      <a:moveTo>
                        <a:pt x="2267931" y="0"/>
                      </a:moveTo>
                      <a:lnTo>
                        <a:pt x="2268215" y="1585"/>
                      </a:lnTo>
                      <a:lnTo>
                        <a:pt x="2299635" y="3648"/>
                      </a:lnTo>
                      <a:cubicBezTo>
                        <a:pt x="2374523" y="26200"/>
                        <a:pt x="2454063" y="168820"/>
                        <a:pt x="2487737" y="351148"/>
                      </a:cubicBezTo>
                      <a:cubicBezTo>
                        <a:pt x="2526222" y="559523"/>
                        <a:pt x="2490223" y="740854"/>
                        <a:pt x="2407337" y="756162"/>
                      </a:cubicBezTo>
                      <a:lnTo>
                        <a:pt x="2403511" y="755912"/>
                      </a:lnTo>
                      <a:lnTo>
                        <a:pt x="2403900" y="758079"/>
                      </a:lnTo>
                      <a:lnTo>
                        <a:pt x="1484571" y="937423"/>
                      </a:lnTo>
                      <a:lnTo>
                        <a:pt x="1501690" y="928863"/>
                      </a:lnTo>
                      <a:cubicBezTo>
                        <a:pt x="1556762" y="881273"/>
                        <a:pt x="1574320" y="716235"/>
                        <a:pt x="1539687" y="528708"/>
                      </a:cubicBezTo>
                      <a:cubicBezTo>
                        <a:pt x="1500106" y="314391"/>
                        <a:pt x="1407345" y="151860"/>
                        <a:pt x="1332498" y="165682"/>
                      </a:cubicBezTo>
                      <a:lnTo>
                        <a:pt x="1331348" y="166257"/>
                      </a:lnTo>
                      <a:lnTo>
                        <a:pt x="1331271" y="165823"/>
                      </a:lnTo>
                      <a:close/>
                    </a:path>
                  </a:pathLst>
                </a:custGeom>
                <a:gradFill flip="none" rotWithShape="1">
                  <a:gsLst>
                    <a:gs pos="31000">
                      <a:srgbClr val="FF0000"/>
                    </a:gs>
                    <a:gs pos="87000">
                      <a:srgbClr val="00B05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" name="Ellipse 21"/>
                <p:cNvSpPr/>
                <p:nvPr/>
              </p:nvSpPr>
              <p:spPr>
                <a:xfrm rot="20983892">
                  <a:off x="8225332" y="4131973"/>
                  <a:ext cx="278998" cy="7899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20" name="Ellipse 19"/>
              <p:cNvSpPr/>
              <p:nvPr/>
            </p:nvSpPr>
            <p:spPr>
              <a:xfrm>
                <a:off x="6888088" y="4941168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1487488" y="5445224"/>
              <a:ext cx="20518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 eaLnBrk="0" hangingPunct="0"/>
              <a:r>
                <a:rPr lang="en-US" altLang="ja-JP" sz="2400" b="1" dirty="0" smtClean="0">
                  <a:solidFill>
                    <a:schemeClr val="bg1"/>
                  </a:solidFill>
                  <a:ea typeface="MS PGothic" pitchFamily="34" charset="-128"/>
                </a:rPr>
                <a:t>S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1478671" y="4869160"/>
              <a:ext cx="2228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 eaLnBrk="0" hangingPunct="0"/>
              <a:r>
                <a:rPr lang="en-US" sz="2400" b="1" dirty="0">
                  <a:solidFill>
                    <a:schemeClr val="bg1"/>
                  </a:solidFill>
                  <a:ea typeface="MS PGothic" pitchFamily="34" charset="-128"/>
                </a:rPr>
                <a:t>N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939299" y="1428464"/>
            <a:ext cx="1256467" cy="2576600"/>
            <a:chOff x="931925" y="3237956"/>
            <a:chExt cx="1256467" cy="2576600"/>
          </a:xfrm>
        </p:grpSpPr>
        <p:grpSp>
          <p:nvGrpSpPr>
            <p:cNvPr id="26" name="Gruppieren 25"/>
            <p:cNvGrpSpPr/>
            <p:nvPr/>
          </p:nvGrpSpPr>
          <p:grpSpPr>
            <a:xfrm rot="6067175">
              <a:off x="272573" y="3897308"/>
              <a:ext cx="2575172" cy="1256467"/>
              <a:chOff x="6888088" y="3972733"/>
              <a:chExt cx="2575172" cy="1256467"/>
            </a:xfrm>
          </p:grpSpPr>
          <p:grpSp>
            <p:nvGrpSpPr>
              <p:cNvPr id="29" name="Gruppieren 28"/>
              <p:cNvGrpSpPr/>
              <p:nvPr/>
            </p:nvGrpSpPr>
            <p:grpSpPr>
              <a:xfrm>
                <a:off x="6960096" y="3972733"/>
                <a:ext cx="2503164" cy="1176075"/>
                <a:chOff x="6960096" y="3972733"/>
                <a:chExt cx="2503164" cy="1176075"/>
              </a:xfrm>
            </p:grpSpPr>
            <p:sp>
              <p:nvSpPr>
                <p:cNvPr id="31" name="Freihandform 30"/>
                <p:cNvSpPr/>
                <p:nvPr/>
              </p:nvSpPr>
              <p:spPr>
                <a:xfrm>
                  <a:off x="6960096" y="3972733"/>
                  <a:ext cx="2503164" cy="1176075"/>
                </a:xfrm>
                <a:custGeom>
                  <a:avLst/>
                  <a:gdLst>
                    <a:gd name="connsiteX0" fmla="*/ 67816 w 2503164"/>
                    <a:gd name="connsiteY0" fmla="*/ 1040443 h 1176075"/>
                    <a:gd name="connsiteX1" fmla="*/ 135632 w 2503164"/>
                    <a:gd name="connsiteY1" fmla="*/ 1108259 h 1176075"/>
                    <a:gd name="connsiteX2" fmla="*/ 67816 w 2503164"/>
                    <a:gd name="connsiteY2" fmla="*/ 1176075 h 1176075"/>
                    <a:gd name="connsiteX3" fmla="*/ 0 w 2503164"/>
                    <a:gd name="connsiteY3" fmla="*/ 1108259 h 1176075"/>
                    <a:gd name="connsiteX4" fmla="*/ 67816 w 2503164"/>
                    <a:gd name="connsiteY4" fmla="*/ 1040443 h 1176075"/>
                    <a:gd name="connsiteX5" fmla="*/ 2267931 w 2503164"/>
                    <a:gd name="connsiteY5" fmla="*/ 0 h 1176075"/>
                    <a:gd name="connsiteX6" fmla="*/ 2268215 w 2503164"/>
                    <a:gd name="connsiteY6" fmla="*/ 1585 h 1176075"/>
                    <a:gd name="connsiteX7" fmla="*/ 2299635 w 2503164"/>
                    <a:gd name="connsiteY7" fmla="*/ 3648 h 1176075"/>
                    <a:gd name="connsiteX8" fmla="*/ 2487737 w 2503164"/>
                    <a:gd name="connsiteY8" fmla="*/ 351148 h 1176075"/>
                    <a:gd name="connsiteX9" fmla="*/ 2407337 w 2503164"/>
                    <a:gd name="connsiteY9" fmla="*/ 756162 h 1176075"/>
                    <a:gd name="connsiteX10" fmla="*/ 2403511 w 2503164"/>
                    <a:gd name="connsiteY10" fmla="*/ 755912 h 1176075"/>
                    <a:gd name="connsiteX11" fmla="*/ 2403900 w 2503164"/>
                    <a:gd name="connsiteY11" fmla="*/ 758079 h 1176075"/>
                    <a:gd name="connsiteX12" fmla="*/ 1484571 w 2503164"/>
                    <a:gd name="connsiteY12" fmla="*/ 937423 h 1176075"/>
                    <a:gd name="connsiteX13" fmla="*/ 1501690 w 2503164"/>
                    <a:gd name="connsiteY13" fmla="*/ 928863 h 1176075"/>
                    <a:gd name="connsiteX14" fmla="*/ 1539687 w 2503164"/>
                    <a:gd name="connsiteY14" fmla="*/ 528708 h 1176075"/>
                    <a:gd name="connsiteX15" fmla="*/ 1332498 w 2503164"/>
                    <a:gd name="connsiteY15" fmla="*/ 165682 h 1176075"/>
                    <a:gd name="connsiteX16" fmla="*/ 1331348 w 2503164"/>
                    <a:gd name="connsiteY16" fmla="*/ 166257 h 1176075"/>
                    <a:gd name="connsiteX17" fmla="*/ 1331271 w 2503164"/>
                    <a:gd name="connsiteY17" fmla="*/ 165823 h 1176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503164" h="1176075">
                      <a:moveTo>
                        <a:pt x="67816" y="1040443"/>
                      </a:moveTo>
                      <a:cubicBezTo>
                        <a:pt x="105270" y="1040443"/>
                        <a:pt x="135632" y="1070805"/>
                        <a:pt x="135632" y="1108259"/>
                      </a:cubicBezTo>
                      <a:cubicBezTo>
                        <a:pt x="135632" y="1145713"/>
                        <a:pt x="105270" y="1176075"/>
                        <a:pt x="67816" y="1176075"/>
                      </a:cubicBezTo>
                      <a:cubicBezTo>
                        <a:pt x="30362" y="1176075"/>
                        <a:pt x="0" y="1145713"/>
                        <a:pt x="0" y="1108259"/>
                      </a:cubicBezTo>
                      <a:cubicBezTo>
                        <a:pt x="0" y="1070805"/>
                        <a:pt x="30362" y="1040443"/>
                        <a:pt x="67816" y="1040443"/>
                      </a:cubicBezTo>
                      <a:close/>
                      <a:moveTo>
                        <a:pt x="2267931" y="0"/>
                      </a:moveTo>
                      <a:lnTo>
                        <a:pt x="2268215" y="1585"/>
                      </a:lnTo>
                      <a:lnTo>
                        <a:pt x="2299635" y="3648"/>
                      </a:lnTo>
                      <a:cubicBezTo>
                        <a:pt x="2374523" y="26200"/>
                        <a:pt x="2454063" y="168820"/>
                        <a:pt x="2487737" y="351148"/>
                      </a:cubicBezTo>
                      <a:cubicBezTo>
                        <a:pt x="2526222" y="559523"/>
                        <a:pt x="2490223" y="740854"/>
                        <a:pt x="2407337" y="756162"/>
                      </a:cubicBezTo>
                      <a:lnTo>
                        <a:pt x="2403511" y="755912"/>
                      </a:lnTo>
                      <a:lnTo>
                        <a:pt x="2403900" y="758079"/>
                      </a:lnTo>
                      <a:lnTo>
                        <a:pt x="1484571" y="937423"/>
                      </a:lnTo>
                      <a:lnTo>
                        <a:pt x="1501690" y="928863"/>
                      </a:lnTo>
                      <a:cubicBezTo>
                        <a:pt x="1556762" y="881273"/>
                        <a:pt x="1574320" y="716235"/>
                        <a:pt x="1539687" y="528708"/>
                      </a:cubicBezTo>
                      <a:cubicBezTo>
                        <a:pt x="1500106" y="314391"/>
                        <a:pt x="1407345" y="151860"/>
                        <a:pt x="1332498" y="165682"/>
                      </a:cubicBezTo>
                      <a:lnTo>
                        <a:pt x="1331348" y="166257"/>
                      </a:lnTo>
                      <a:lnTo>
                        <a:pt x="1331271" y="165823"/>
                      </a:lnTo>
                      <a:close/>
                    </a:path>
                  </a:pathLst>
                </a:custGeom>
                <a:gradFill flip="none" rotWithShape="1">
                  <a:gsLst>
                    <a:gs pos="31000">
                      <a:srgbClr val="FF0000"/>
                    </a:gs>
                    <a:gs pos="87000">
                      <a:srgbClr val="00B05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32" name="Ellipse 31"/>
                <p:cNvSpPr/>
                <p:nvPr/>
              </p:nvSpPr>
              <p:spPr>
                <a:xfrm rot="20983892">
                  <a:off x="8225332" y="4131973"/>
                  <a:ext cx="278998" cy="7899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30" name="Ellipse 29"/>
              <p:cNvSpPr/>
              <p:nvPr/>
            </p:nvSpPr>
            <p:spPr>
              <a:xfrm>
                <a:off x="6888088" y="4941168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7" name="Text Box 14"/>
            <p:cNvSpPr txBox="1">
              <a:spLocks noChangeArrowheads="1"/>
            </p:cNvSpPr>
            <p:nvPr/>
          </p:nvSpPr>
          <p:spPr bwMode="auto">
            <a:xfrm>
              <a:off x="1487488" y="5445224"/>
              <a:ext cx="20518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 eaLnBrk="0" hangingPunct="0"/>
              <a:r>
                <a:rPr lang="en-US" altLang="ja-JP" sz="2400" b="1" dirty="0" smtClean="0">
                  <a:solidFill>
                    <a:schemeClr val="bg1"/>
                  </a:solidFill>
                  <a:ea typeface="MS PGothic" pitchFamily="34" charset="-128"/>
                </a:rPr>
                <a:t>S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Text Box 14"/>
            <p:cNvSpPr txBox="1">
              <a:spLocks noChangeArrowheads="1"/>
            </p:cNvSpPr>
            <p:nvPr/>
          </p:nvSpPr>
          <p:spPr bwMode="auto">
            <a:xfrm>
              <a:off x="1478671" y="4869160"/>
              <a:ext cx="2228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 eaLnBrk="0" hangingPunct="0"/>
              <a:r>
                <a:rPr lang="en-US" sz="2400" b="1" dirty="0">
                  <a:solidFill>
                    <a:schemeClr val="bg1"/>
                  </a:solidFill>
                  <a:ea typeface="MS PGothic" pitchFamily="34" charset="-128"/>
                </a:rPr>
                <a:t>N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Rechteck 3"/>
          <p:cNvSpPr/>
          <p:nvPr/>
        </p:nvSpPr>
        <p:spPr>
          <a:xfrm>
            <a:off x="191344" y="0"/>
            <a:ext cx="5616624" cy="1772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b="0" dirty="0" smtClean="0"/>
              <a:t>Magnete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Wie Funktionieren die?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0DD9277-7B03-46BA-A1AA-E0A86CA0F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5DEE2ED-DBC3-4D9A-AFA9-3BDED5578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Duplomotor</a:t>
            </a:r>
            <a:r>
              <a:rPr lang="de-DE" dirty="0"/>
              <a:t> bis Alufolienbremse | Tim Fischer, Lucas Wildermuth / T1/MR | </a:t>
            </a:r>
            <a:r>
              <a:rPr lang="de-DE" dirty="0" err="1"/>
              <a:t>WiSe</a:t>
            </a:r>
            <a:r>
              <a:rPr lang="de-DE" dirty="0"/>
              <a:t> 2019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48BBC2E6-60FE-4027-B3AE-1C7F349E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51" name="Bild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116632"/>
            <a:ext cx="810000" cy="81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583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0.00013 0.12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0017 -0.60995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3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19336" y="1844824"/>
            <a:ext cx="6408712" cy="4536504"/>
          </a:xfrm>
          <a:prstGeom prst="rect">
            <a:avLst/>
          </a:prstGeom>
          <a:gradFill flip="none" rotWithShape="1">
            <a:gsLst>
              <a:gs pos="8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3" name="Gruppieren 32"/>
          <p:cNvGrpSpPr/>
          <p:nvPr/>
        </p:nvGrpSpPr>
        <p:grpSpPr>
          <a:xfrm>
            <a:off x="3288374" y="3317040"/>
            <a:ext cx="1176075" cy="2503164"/>
            <a:chOff x="1004619" y="3317040"/>
            <a:chExt cx="1176075" cy="2503164"/>
          </a:xfrm>
        </p:grpSpPr>
        <p:grpSp>
          <p:nvGrpSpPr>
            <p:cNvPr id="38" name="Gruppieren 37"/>
            <p:cNvGrpSpPr/>
            <p:nvPr/>
          </p:nvGrpSpPr>
          <p:grpSpPr>
            <a:xfrm rot="6067175">
              <a:off x="341075" y="3980584"/>
              <a:ext cx="2503164" cy="1176075"/>
              <a:chOff x="6960096" y="3972733"/>
              <a:chExt cx="2503164" cy="1176075"/>
            </a:xfrm>
          </p:grpSpPr>
          <p:sp>
            <p:nvSpPr>
              <p:cNvPr id="40" name="Freihandform 39"/>
              <p:cNvSpPr/>
              <p:nvPr/>
            </p:nvSpPr>
            <p:spPr>
              <a:xfrm>
                <a:off x="6960096" y="3972733"/>
                <a:ext cx="2503164" cy="1176075"/>
              </a:xfrm>
              <a:custGeom>
                <a:avLst/>
                <a:gdLst>
                  <a:gd name="connsiteX0" fmla="*/ 67816 w 2503164"/>
                  <a:gd name="connsiteY0" fmla="*/ 1040443 h 1176075"/>
                  <a:gd name="connsiteX1" fmla="*/ 135632 w 2503164"/>
                  <a:gd name="connsiteY1" fmla="*/ 1108259 h 1176075"/>
                  <a:gd name="connsiteX2" fmla="*/ 67816 w 2503164"/>
                  <a:gd name="connsiteY2" fmla="*/ 1176075 h 1176075"/>
                  <a:gd name="connsiteX3" fmla="*/ 0 w 2503164"/>
                  <a:gd name="connsiteY3" fmla="*/ 1108259 h 1176075"/>
                  <a:gd name="connsiteX4" fmla="*/ 67816 w 2503164"/>
                  <a:gd name="connsiteY4" fmla="*/ 1040443 h 1176075"/>
                  <a:gd name="connsiteX5" fmla="*/ 2267931 w 2503164"/>
                  <a:gd name="connsiteY5" fmla="*/ 0 h 1176075"/>
                  <a:gd name="connsiteX6" fmla="*/ 2268215 w 2503164"/>
                  <a:gd name="connsiteY6" fmla="*/ 1585 h 1176075"/>
                  <a:gd name="connsiteX7" fmla="*/ 2299635 w 2503164"/>
                  <a:gd name="connsiteY7" fmla="*/ 3648 h 1176075"/>
                  <a:gd name="connsiteX8" fmla="*/ 2487737 w 2503164"/>
                  <a:gd name="connsiteY8" fmla="*/ 351148 h 1176075"/>
                  <a:gd name="connsiteX9" fmla="*/ 2407337 w 2503164"/>
                  <a:gd name="connsiteY9" fmla="*/ 756162 h 1176075"/>
                  <a:gd name="connsiteX10" fmla="*/ 2403511 w 2503164"/>
                  <a:gd name="connsiteY10" fmla="*/ 755912 h 1176075"/>
                  <a:gd name="connsiteX11" fmla="*/ 2403900 w 2503164"/>
                  <a:gd name="connsiteY11" fmla="*/ 758079 h 1176075"/>
                  <a:gd name="connsiteX12" fmla="*/ 1484571 w 2503164"/>
                  <a:gd name="connsiteY12" fmla="*/ 937423 h 1176075"/>
                  <a:gd name="connsiteX13" fmla="*/ 1501690 w 2503164"/>
                  <a:gd name="connsiteY13" fmla="*/ 928863 h 1176075"/>
                  <a:gd name="connsiteX14" fmla="*/ 1539687 w 2503164"/>
                  <a:gd name="connsiteY14" fmla="*/ 528708 h 1176075"/>
                  <a:gd name="connsiteX15" fmla="*/ 1332498 w 2503164"/>
                  <a:gd name="connsiteY15" fmla="*/ 165682 h 1176075"/>
                  <a:gd name="connsiteX16" fmla="*/ 1331348 w 2503164"/>
                  <a:gd name="connsiteY16" fmla="*/ 166257 h 1176075"/>
                  <a:gd name="connsiteX17" fmla="*/ 1331271 w 2503164"/>
                  <a:gd name="connsiteY17" fmla="*/ 165823 h 117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03164" h="1176075">
                    <a:moveTo>
                      <a:pt x="67816" y="1040443"/>
                    </a:moveTo>
                    <a:cubicBezTo>
                      <a:pt x="105270" y="1040443"/>
                      <a:pt x="135632" y="1070805"/>
                      <a:pt x="135632" y="1108259"/>
                    </a:cubicBezTo>
                    <a:cubicBezTo>
                      <a:pt x="135632" y="1145713"/>
                      <a:pt x="105270" y="1176075"/>
                      <a:pt x="67816" y="1176075"/>
                    </a:cubicBezTo>
                    <a:cubicBezTo>
                      <a:pt x="30362" y="1176075"/>
                      <a:pt x="0" y="1145713"/>
                      <a:pt x="0" y="1108259"/>
                    </a:cubicBezTo>
                    <a:cubicBezTo>
                      <a:pt x="0" y="1070805"/>
                      <a:pt x="30362" y="1040443"/>
                      <a:pt x="67816" y="1040443"/>
                    </a:cubicBezTo>
                    <a:close/>
                    <a:moveTo>
                      <a:pt x="2267931" y="0"/>
                    </a:moveTo>
                    <a:lnTo>
                      <a:pt x="2268215" y="1585"/>
                    </a:lnTo>
                    <a:lnTo>
                      <a:pt x="2299635" y="3648"/>
                    </a:lnTo>
                    <a:cubicBezTo>
                      <a:pt x="2374523" y="26200"/>
                      <a:pt x="2454063" y="168820"/>
                      <a:pt x="2487737" y="351148"/>
                    </a:cubicBezTo>
                    <a:cubicBezTo>
                      <a:pt x="2526222" y="559523"/>
                      <a:pt x="2490223" y="740854"/>
                      <a:pt x="2407337" y="756162"/>
                    </a:cubicBezTo>
                    <a:lnTo>
                      <a:pt x="2403511" y="755912"/>
                    </a:lnTo>
                    <a:lnTo>
                      <a:pt x="2403900" y="758079"/>
                    </a:lnTo>
                    <a:lnTo>
                      <a:pt x="1484571" y="937423"/>
                    </a:lnTo>
                    <a:lnTo>
                      <a:pt x="1501690" y="928863"/>
                    </a:lnTo>
                    <a:cubicBezTo>
                      <a:pt x="1556762" y="881273"/>
                      <a:pt x="1574320" y="716235"/>
                      <a:pt x="1539687" y="528708"/>
                    </a:cubicBezTo>
                    <a:cubicBezTo>
                      <a:pt x="1500106" y="314391"/>
                      <a:pt x="1407345" y="151860"/>
                      <a:pt x="1332498" y="165682"/>
                    </a:cubicBezTo>
                    <a:lnTo>
                      <a:pt x="1331348" y="166257"/>
                    </a:lnTo>
                    <a:lnTo>
                      <a:pt x="1331271" y="165823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FF0000"/>
                  </a:gs>
                  <a:gs pos="87000">
                    <a:srgbClr val="00B05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lt1"/>
                  </a:solidFill>
                </a:endParaRPr>
              </a:p>
            </p:txBody>
          </p:sp>
          <p:sp>
            <p:nvSpPr>
              <p:cNvPr id="41" name="Ellipse 40"/>
              <p:cNvSpPr/>
              <p:nvPr/>
            </p:nvSpPr>
            <p:spPr>
              <a:xfrm rot="20983892">
                <a:off x="8225332" y="4131973"/>
                <a:ext cx="278998" cy="78996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35" name="Text Box 14"/>
            <p:cNvSpPr txBox="1">
              <a:spLocks noChangeArrowheads="1"/>
            </p:cNvSpPr>
            <p:nvPr/>
          </p:nvSpPr>
          <p:spPr bwMode="auto">
            <a:xfrm>
              <a:off x="1487488" y="5445224"/>
              <a:ext cx="20518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 eaLnBrk="0" hangingPunct="0"/>
              <a:r>
                <a:rPr lang="en-US" altLang="ja-JP" sz="2400" b="1" dirty="0" smtClean="0">
                  <a:solidFill>
                    <a:schemeClr val="bg1"/>
                  </a:solidFill>
                  <a:ea typeface="MS PGothic" pitchFamily="34" charset="-128"/>
                </a:rPr>
                <a:t>S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Text Box 14"/>
            <p:cNvSpPr txBox="1">
              <a:spLocks noChangeArrowheads="1"/>
            </p:cNvSpPr>
            <p:nvPr/>
          </p:nvSpPr>
          <p:spPr bwMode="auto">
            <a:xfrm>
              <a:off x="1478671" y="4869160"/>
              <a:ext cx="2228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 eaLnBrk="0" hangingPunct="0"/>
              <a:r>
                <a:rPr lang="en-US" sz="2400" b="1" dirty="0">
                  <a:solidFill>
                    <a:schemeClr val="bg1"/>
                  </a:solidFill>
                  <a:ea typeface="MS PGothic" pitchFamily="34" charset="-128"/>
                </a:rPr>
                <a:t>N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0" name="Ellipse 49"/>
          <p:cNvSpPr/>
          <p:nvPr/>
        </p:nvSpPr>
        <p:spPr>
          <a:xfrm rot="6067175">
            <a:off x="3445317" y="3166039"/>
            <a:ext cx="288032" cy="2880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/>
          <p:cNvGrpSpPr/>
          <p:nvPr/>
        </p:nvGrpSpPr>
        <p:grpSpPr>
          <a:xfrm>
            <a:off x="931925" y="3237956"/>
            <a:ext cx="1256467" cy="2576600"/>
            <a:chOff x="931925" y="3237956"/>
            <a:chExt cx="1256467" cy="2576600"/>
          </a:xfrm>
        </p:grpSpPr>
        <p:grpSp>
          <p:nvGrpSpPr>
            <p:cNvPr id="18" name="Gruppieren 17"/>
            <p:cNvGrpSpPr/>
            <p:nvPr/>
          </p:nvGrpSpPr>
          <p:grpSpPr>
            <a:xfrm rot="6067175">
              <a:off x="272573" y="3897308"/>
              <a:ext cx="2575172" cy="1256467"/>
              <a:chOff x="6888088" y="3972733"/>
              <a:chExt cx="2575172" cy="1256467"/>
            </a:xfrm>
          </p:grpSpPr>
          <p:grpSp>
            <p:nvGrpSpPr>
              <p:cNvPr id="19" name="Gruppieren 18"/>
              <p:cNvGrpSpPr/>
              <p:nvPr/>
            </p:nvGrpSpPr>
            <p:grpSpPr>
              <a:xfrm>
                <a:off x="6960096" y="3972733"/>
                <a:ext cx="2503164" cy="1176075"/>
                <a:chOff x="6960096" y="3972733"/>
                <a:chExt cx="2503164" cy="1176075"/>
              </a:xfrm>
            </p:grpSpPr>
            <p:sp>
              <p:nvSpPr>
                <p:cNvPr id="21" name="Freihandform 20"/>
                <p:cNvSpPr/>
                <p:nvPr/>
              </p:nvSpPr>
              <p:spPr>
                <a:xfrm>
                  <a:off x="6960096" y="3972733"/>
                  <a:ext cx="2503164" cy="1176075"/>
                </a:xfrm>
                <a:custGeom>
                  <a:avLst/>
                  <a:gdLst>
                    <a:gd name="connsiteX0" fmla="*/ 67816 w 2503164"/>
                    <a:gd name="connsiteY0" fmla="*/ 1040443 h 1176075"/>
                    <a:gd name="connsiteX1" fmla="*/ 135632 w 2503164"/>
                    <a:gd name="connsiteY1" fmla="*/ 1108259 h 1176075"/>
                    <a:gd name="connsiteX2" fmla="*/ 67816 w 2503164"/>
                    <a:gd name="connsiteY2" fmla="*/ 1176075 h 1176075"/>
                    <a:gd name="connsiteX3" fmla="*/ 0 w 2503164"/>
                    <a:gd name="connsiteY3" fmla="*/ 1108259 h 1176075"/>
                    <a:gd name="connsiteX4" fmla="*/ 67816 w 2503164"/>
                    <a:gd name="connsiteY4" fmla="*/ 1040443 h 1176075"/>
                    <a:gd name="connsiteX5" fmla="*/ 2267931 w 2503164"/>
                    <a:gd name="connsiteY5" fmla="*/ 0 h 1176075"/>
                    <a:gd name="connsiteX6" fmla="*/ 2268215 w 2503164"/>
                    <a:gd name="connsiteY6" fmla="*/ 1585 h 1176075"/>
                    <a:gd name="connsiteX7" fmla="*/ 2299635 w 2503164"/>
                    <a:gd name="connsiteY7" fmla="*/ 3648 h 1176075"/>
                    <a:gd name="connsiteX8" fmla="*/ 2487737 w 2503164"/>
                    <a:gd name="connsiteY8" fmla="*/ 351148 h 1176075"/>
                    <a:gd name="connsiteX9" fmla="*/ 2407337 w 2503164"/>
                    <a:gd name="connsiteY9" fmla="*/ 756162 h 1176075"/>
                    <a:gd name="connsiteX10" fmla="*/ 2403511 w 2503164"/>
                    <a:gd name="connsiteY10" fmla="*/ 755912 h 1176075"/>
                    <a:gd name="connsiteX11" fmla="*/ 2403900 w 2503164"/>
                    <a:gd name="connsiteY11" fmla="*/ 758079 h 1176075"/>
                    <a:gd name="connsiteX12" fmla="*/ 1484571 w 2503164"/>
                    <a:gd name="connsiteY12" fmla="*/ 937423 h 1176075"/>
                    <a:gd name="connsiteX13" fmla="*/ 1501690 w 2503164"/>
                    <a:gd name="connsiteY13" fmla="*/ 928863 h 1176075"/>
                    <a:gd name="connsiteX14" fmla="*/ 1539687 w 2503164"/>
                    <a:gd name="connsiteY14" fmla="*/ 528708 h 1176075"/>
                    <a:gd name="connsiteX15" fmla="*/ 1332498 w 2503164"/>
                    <a:gd name="connsiteY15" fmla="*/ 165682 h 1176075"/>
                    <a:gd name="connsiteX16" fmla="*/ 1331348 w 2503164"/>
                    <a:gd name="connsiteY16" fmla="*/ 166257 h 1176075"/>
                    <a:gd name="connsiteX17" fmla="*/ 1331271 w 2503164"/>
                    <a:gd name="connsiteY17" fmla="*/ 165823 h 1176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503164" h="1176075">
                      <a:moveTo>
                        <a:pt x="67816" y="1040443"/>
                      </a:moveTo>
                      <a:cubicBezTo>
                        <a:pt x="105270" y="1040443"/>
                        <a:pt x="135632" y="1070805"/>
                        <a:pt x="135632" y="1108259"/>
                      </a:cubicBezTo>
                      <a:cubicBezTo>
                        <a:pt x="135632" y="1145713"/>
                        <a:pt x="105270" y="1176075"/>
                        <a:pt x="67816" y="1176075"/>
                      </a:cubicBezTo>
                      <a:cubicBezTo>
                        <a:pt x="30362" y="1176075"/>
                        <a:pt x="0" y="1145713"/>
                        <a:pt x="0" y="1108259"/>
                      </a:cubicBezTo>
                      <a:cubicBezTo>
                        <a:pt x="0" y="1070805"/>
                        <a:pt x="30362" y="1040443"/>
                        <a:pt x="67816" y="1040443"/>
                      </a:cubicBezTo>
                      <a:close/>
                      <a:moveTo>
                        <a:pt x="2267931" y="0"/>
                      </a:moveTo>
                      <a:lnTo>
                        <a:pt x="2268215" y="1585"/>
                      </a:lnTo>
                      <a:lnTo>
                        <a:pt x="2299635" y="3648"/>
                      </a:lnTo>
                      <a:cubicBezTo>
                        <a:pt x="2374523" y="26200"/>
                        <a:pt x="2454063" y="168820"/>
                        <a:pt x="2487737" y="351148"/>
                      </a:cubicBezTo>
                      <a:cubicBezTo>
                        <a:pt x="2526222" y="559523"/>
                        <a:pt x="2490223" y="740854"/>
                        <a:pt x="2407337" y="756162"/>
                      </a:cubicBezTo>
                      <a:lnTo>
                        <a:pt x="2403511" y="755912"/>
                      </a:lnTo>
                      <a:lnTo>
                        <a:pt x="2403900" y="758079"/>
                      </a:lnTo>
                      <a:lnTo>
                        <a:pt x="1484571" y="937423"/>
                      </a:lnTo>
                      <a:lnTo>
                        <a:pt x="1501690" y="928863"/>
                      </a:lnTo>
                      <a:cubicBezTo>
                        <a:pt x="1556762" y="881273"/>
                        <a:pt x="1574320" y="716235"/>
                        <a:pt x="1539687" y="528708"/>
                      </a:cubicBezTo>
                      <a:cubicBezTo>
                        <a:pt x="1500106" y="314391"/>
                        <a:pt x="1407345" y="151860"/>
                        <a:pt x="1332498" y="165682"/>
                      </a:cubicBezTo>
                      <a:lnTo>
                        <a:pt x="1331348" y="166257"/>
                      </a:lnTo>
                      <a:lnTo>
                        <a:pt x="1331271" y="165823"/>
                      </a:lnTo>
                      <a:close/>
                    </a:path>
                  </a:pathLst>
                </a:custGeom>
                <a:gradFill flip="none" rotWithShape="1">
                  <a:gsLst>
                    <a:gs pos="31000">
                      <a:srgbClr val="FF0000"/>
                    </a:gs>
                    <a:gs pos="87000">
                      <a:srgbClr val="00B05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" name="Ellipse 21"/>
                <p:cNvSpPr/>
                <p:nvPr/>
              </p:nvSpPr>
              <p:spPr>
                <a:xfrm rot="20983892">
                  <a:off x="8225332" y="4131973"/>
                  <a:ext cx="278998" cy="7899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20" name="Ellipse 19"/>
              <p:cNvSpPr/>
              <p:nvPr/>
            </p:nvSpPr>
            <p:spPr>
              <a:xfrm>
                <a:off x="6888088" y="4941168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1487488" y="5445224"/>
              <a:ext cx="20518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 eaLnBrk="0" hangingPunct="0"/>
              <a:r>
                <a:rPr lang="en-US" altLang="ja-JP" sz="2400" b="1" dirty="0" smtClean="0">
                  <a:solidFill>
                    <a:schemeClr val="bg1"/>
                  </a:solidFill>
                  <a:ea typeface="MS PGothic" pitchFamily="34" charset="-128"/>
                </a:rPr>
                <a:t>S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1478671" y="4869160"/>
              <a:ext cx="2228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 eaLnBrk="0" hangingPunct="0"/>
              <a:r>
                <a:rPr lang="en-US" sz="2400" b="1" dirty="0">
                  <a:solidFill>
                    <a:schemeClr val="bg1"/>
                  </a:solidFill>
                  <a:ea typeface="MS PGothic" pitchFamily="34" charset="-128"/>
                </a:rPr>
                <a:t>N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Rechteck 3"/>
          <p:cNvSpPr/>
          <p:nvPr/>
        </p:nvSpPr>
        <p:spPr>
          <a:xfrm>
            <a:off x="191344" y="0"/>
            <a:ext cx="5616624" cy="1772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b="0" dirty="0" smtClean="0"/>
              <a:t>Magnete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Wie Funktionieren die?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0DD9277-7B03-46BA-A1AA-E0A86CA0F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5DEE2ED-DBC3-4D9A-AFA9-3BDED5578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Duplomotor</a:t>
            </a:r>
            <a:r>
              <a:rPr lang="de-DE" dirty="0"/>
              <a:t> bis Alufolienbremse | Tim Fischer, Lucas Wildermuth / T1/MR | </a:t>
            </a:r>
            <a:r>
              <a:rPr lang="de-DE" dirty="0" err="1"/>
              <a:t>WiSe</a:t>
            </a:r>
            <a:r>
              <a:rPr lang="de-DE" dirty="0"/>
              <a:t> 2019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48BBC2E6-60FE-4027-B3AE-1C7F349E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8</a:t>
            </a:fld>
            <a:endParaRPr lang="de-DE" dirty="0"/>
          </a:p>
        </p:txBody>
      </p:sp>
      <p:grpSp>
        <p:nvGrpSpPr>
          <p:cNvPr id="51" name="Gruppieren 50"/>
          <p:cNvGrpSpPr/>
          <p:nvPr/>
        </p:nvGrpSpPr>
        <p:grpSpPr>
          <a:xfrm>
            <a:off x="939299" y="2276872"/>
            <a:ext cx="1256467" cy="2576600"/>
            <a:chOff x="931925" y="3237956"/>
            <a:chExt cx="1256467" cy="2576600"/>
          </a:xfrm>
        </p:grpSpPr>
        <p:grpSp>
          <p:nvGrpSpPr>
            <p:cNvPr id="52" name="Gruppieren 51"/>
            <p:cNvGrpSpPr/>
            <p:nvPr/>
          </p:nvGrpSpPr>
          <p:grpSpPr>
            <a:xfrm rot="6067175">
              <a:off x="272573" y="3897308"/>
              <a:ext cx="2575172" cy="1256467"/>
              <a:chOff x="6888088" y="3972733"/>
              <a:chExt cx="2575172" cy="1256467"/>
            </a:xfrm>
          </p:grpSpPr>
          <p:grpSp>
            <p:nvGrpSpPr>
              <p:cNvPr id="55" name="Gruppieren 54"/>
              <p:cNvGrpSpPr/>
              <p:nvPr/>
            </p:nvGrpSpPr>
            <p:grpSpPr>
              <a:xfrm>
                <a:off x="6960096" y="3972733"/>
                <a:ext cx="2503164" cy="1176075"/>
                <a:chOff x="6960096" y="3972733"/>
                <a:chExt cx="2503164" cy="1176075"/>
              </a:xfrm>
            </p:grpSpPr>
            <p:sp>
              <p:nvSpPr>
                <p:cNvPr id="57" name="Freihandform 56"/>
                <p:cNvSpPr/>
                <p:nvPr/>
              </p:nvSpPr>
              <p:spPr>
                <a:xfrm>
                  <a:off x="6960096" y="3972733"/>
                  <a:ext cx="2503164" cy="1176075"/>
                </a:xfrm>
                <a:custGeom>
                  <a:avLst/>
                  <a:gdLst>
                    <a:gd name="connsiteX0" fmla="*/ 67816 w 2503164"/>
                    <a:gd name="connsiteY0" fmla="*/ 1040443 h 1176075"/>
                    <a:gd name="connsiteX1" fmla="*/ 135632 w 2503164"/>
                    <a:gd name="connsiteY1" fmla="*/ 1108259 h 1176075"/>
                    <a:gd name="connsiteX2" fmla="*/ 67816 w 2503164"/>
                    <a:gd name="connsiteY2" fmla="*/ 1176075 h 1176075"/>
                    <a:gd name="connsiteX3" fmla="*/ 0 w 2503164"/>
                    <a:gd name="connsiteY3" fmla="*/ 1108259 h 1176075"/>
                    <a:gd name="connsiteX4" fmla="*/ 67816 w 2503164"/>
                    <a:gd name="connsiteY4" fmla="*/ 1040443 h 1176075"/>
                    <a:gd name="connsiteX5" fmla="*/ 2267931 w 2503164"/>
                    <a:gd name="connsiteY5" fmla="*/ 0 h 1176075"/>
                    <a:gd name="connsiteX6" fmla="*/ 2268215 w 2503164"/>
                    <a:gd name="connsiteY6" fmla="*/ 1585 h 1176075"/>
                    <a:gd name="connsiteX7" fmla="*/ 2299635 w 2503164"/>
                    <a:gd name="connsiteY7" fmla="*/ 3648 h 1176075"/>
                    <a:gd name="connsiteX8" fmla="*/ 2487737 w 2503164"/>
                    <a:gd name="connsiteY8" fmla="*/ 351148 h 1176075"/>
                    <a:gd name="connsiteX9" fmla="*/ 2407337 w 2503164"/>
                    <a:gd name="connsiteY9" fmla="*/ 756162 h 1176075"/>
                    <a:gd name="connsiteX10" fmla="*/ 2403511 w 2503164"/>
                    <a:gd name="connsiteY10" fmla="*/ 755912 h 1176075"/>
                    <a:gd name="connsiteX11" fmla="*/ 2403900 w 2503164"/>
                    <a:gd name="connsiteY11" fmla="*/ 758079 h 1176075"/>
                    <a:gd name="connsiteX12" fmla="*/ 1484571 w 2503164"/>
                    <a:gd name="connsiteY12" fmla="*/ 937423 h 1176075"/>
                    <a:gd name="connsiteX13" fmla="*/ 1501690 w 2503164"/>
                    <a:gd name="connsiteY13" fmla="*/ 928863 h 1176075"/>
                    <a:gd name="connsiteX14" fmla="*/ 1539687 w 2503164"/>
                    <a:gd name="connsiteY14" fmla="*/ 528708 h 1176075"/>
                    <a:gd name="connsiteX15" fmla="*/ 1332498 w 2503164"/>
                    <a:gd name="connsiteY15" fmla="*/ 165682 h 1176075"/>
                    <a:gd name="connsiteX16" fmla="*/ 1331348 w 2503164"/>
                    <a:gd name="connsiteY16" fmla="*/ 166257 h 1176075"/>
                    <a:gd name="connsiteX17" fmla="*/ 1331271 w 2503164"/>
                    <a:gd name="connsiteY17" fmla="*/ 165823 h 1176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503164" h="1176075">
                      <a:moveTo>
                        <a:pt x="67816" y="1040443"/>
                      </a:moveTo>
                      <a:cubicBezTo>
                        <a:pt x="105270" y="1040443"/>
                        <a:pt x="135632" y="1070805"/>
                        <a:pt x="135632" y="1108259"/>
                      </a:cubicBezTo>
                      <a:cubicBezTo>
                        <a:pt x="135632" y="1145713"/>
                        <a:pt x="105270" y="1176075"/>
                        <a:pt x="67816" y="1176075"/>
                      </a:cubicBezTo>
                      <a:cubicBezTo>
                        <a:pt x="30362" y="1176075"/>
                        <a:pt x="0" y="1145713"/>
                        <a:pt x="0" y="1108259"/>
                      </a:cubicBezTo>
                      <a:cubicBezTo>
                        <a:pt x="0" y="1070805"/>
                        <a:pt x="30362" y="1040443"/>
                        <a:pt x="67816" y="1040443"/>
                      </a:cubicBezTo>
                      <a:close/>
                      <a:moveTo>
                        <a:pt x="2267931" y="0"/>
                      </a:moveTo>
                      <a:lnTo>
                        <a:pt x="2268215" y="1585"/>
                      </a:lnTo>
                      <a:lnTo>
                        <a:pt x="2299635" y="3648"/>
                      </a:lnTo>
                      <a:cubicBezTo>
                        <a:pt x="2374523" y="26200"/>
                        <a:pt x="2454063" y="168820"/>
                        <a:pt x="2487737" y="351148"/>
                      </a:cubicBezTo>
                      <a:cubicBezTo>
                        <a:pt x="2526222" y="559523"/>
                        <a:pt x="2490223" y="740854"/>
                        <a:pt x="2407337" y="756162"/>
                      </a:cubicBezTo>
                      <a:lnTo>
                        <a:pt x="2403511" y="755912"/>
                      </a:lnTo>
                      <a:lnTo>
                        <a:pt x="2403900" y="758079"/>
                      </a:lnTo>
                      <a:lnTo>
                        <a:pt x="1484571" y="937423"/>
                      </a:lnTo>
                      <a:lnTo>
                        <a:pt x="1501690" y="928863"/>
                      </a:lnTo>
                      <a:cubicBezTo>
                        <a:pt x="1556762" y="881273"/>
                        <a:pt x="1574320" y="716235"/>
                        <a:pt x="1539687" y="528708"/>
                      </a:cubicBezTo>
                      <a:cubicBezTo>
                        <a:pt x="1500106" y="314391"/>
                        <a:pt x="1407345" y="151860"/>
                        <a:pt x="1332498" y="165682"/>
                      </a:cubicBezTo>
                      <a:lnTo>
                        <a:pt x="1331348" y="166257"/>
                      </a:lnTo>
                      <a:lnTo>
                        <a:pt x="1331271" y="165823"/>
                      </a:lnTo>
                      <a:close/>
                    </a:path>
                  </a:pathLst>
                </a:custGeom>
                <a:gradFill flip="none" rotWithShape="1">
                  <a:gsLst>
                    <a:gs pos="31000">
                      <a:srgbClr val="FF0000"/>
                    </a:gs>
                    <a:gs pos="87000">
                      <a:srgbClr val="00B05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58" name="Ellipse 57"/>
                <p:cNvSpPr/>
                <p:nvPr/>
              </p:nvSpPr>
              <p:spPr>
                <a:xfrm rot="20983892">
                  <a:off x="8225332" y="4131973"/>
                  <a:ext cx="278998" cy="7899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56" name="Ellipse 55"/>
              <p:cNvSpPr/>
              <p:nvPr/>
            </p:nvSpPr>
            <p:spPr>
              <a:xfrm>
                <a:off x="6888088" y="4941168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53" name="Text Box 14"/>
            <p:cNvSpPr txBox="1">
              <a:spLocks noChangeArrowheads="1"/>
            </p:cNvSpPr>
            <p:nvPr/>
          </p:nvSpPr>
          <p:spPr bwMode="auto">
            <a:xfrm>
              <a:off x="1487488" y="5445224"/>
              <a:ext cx="20518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 eaLnBrk="0" hangingPunct="0"/>
              <a:r>
                <a:rPr lang="en-US" altLang="ja-JP" sz="2400" b="1" dirty="0" smtClean="0">
                  <a:solidFill>
                    <a:schemeClr val="bg1"/>
                  </a:solidFill>
                  <a:ea typeface="MS PGothic" pitchFamily="34" charset="-128"/>
                </a:rPr>
                <a:t>S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54" name="Text Box 14"/>
            <p:cNvSpPr txBox="1">
              <a:spLocks noChangeArrowheads="1"/>
            </p:cNvSpPr>
            <p:nvPr/>
          </p:nvSpPr>
          <p:spPr bwMode="auto">
            <a:xfrm>
              <a:off x="1478671" y="4869160"/>
              <a:ext cx="2228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just" eaLnBrk="0" hangingPunct="0"/>
              <a:r>
                <a:rPr lang="en-US" sz="2400" b="1" dirty="0">
                  <a:solidFill>
                    <a:schemeClr val="bg1"/>
                  </a:solidFill>
                  <a:ea typeface="MS PGothic" pitchFamily="34" charset="-128"/>
                </a:rPr>
                <a:t>N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9" name="Abgerundetes Rechteck 58"/>
          <p:cNvSpPr/>
          <p:nvPr/>
        </p:nvSpPr>
        <p:spPr>
          <a:xfrm>
            <a:off x="6240016" y="1916832"/>
            <a:ext cx="4752528" cy="1800200"/>
          </a:xfrm>
          <a:prstGeom prst="roundRect">
            <a:avLst/>
          </a:prstGeom>
          <a:noFill/>
          <a:ln w="76200">
            <a:solidFill>
              <a:srgbClr val="FFCB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0" name="Gruppieren 59"/>
          <p:cNvGrpSpPr/>
          <p:nvPr/>
        </p:nvGrpSpPr>
        <p:grpSpPr>
          <a:xfrm>
            <a:off x="10560496" y="1916832"/>
            <a:ext cx="958917" cy="769441"/>
            <a:chOff x="6528048" y="5157192"/>
            <a:chExt cx="958917" cy="769441"/>
          </a:xfrm>
        </p:grpSpPr>
        <p:sp>
          <p:nvSpPr>
            <p:cNvPr id="61" name="Ellipse 60"/>
            <p:cNvSpPr/>
            <p:nvPr/>
          </p:nvSpPr>
          <p:spPr>
            <a:xfrm>
              <a:off x="6672064" y="5229200"/>
              <a:ext cx="648072" cy="648072"/>
            </a:xfrm>
            <a:prstGeom prst="ellipse">
              <a:avLst/>
            </a:prstGeom>
            <a:solidFill>
              <a:srgbClr val="FFCB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Textfeld 61"/>
            <p:cNvSpPr txBox="1"/>
            <p:nvPr/>
          </p:nvSpPr>
          <p:spPr>
            <a:xfrm>
              <a:off x="6528048" y="5157192"/>
              <a:ext cx="95891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4400" dirty="0" smtClean="0">
                  <a:latin typeface="Segoe UI Emoji" panose="020B0502040204020203" pitchFamily="34" charset="0"/>
                  <a:ea typeface="Segoe UI Emoji" panose="020B0502040204020203" pitchFamily="34" charset="0"/>
                </a:rPr>
                <a:t>🤔</a:t>
              </a:r>
              <a:endParaRPr lang="de-DE" sz="4400" dirty="0">
                <a:latin typeface="Segoe UI Emoji" panose="020B0502040204020203" pitchFamily="34" charset="0"/>
                <a:ea typeface="Segoe UI Emoji" panose="020B0502040204020203" pitchFamily="34" charset="0"/>
              </a:endParaRPr>
            </a:p>
          </p:txBody>
        </p:sp>
      </p:grpSp>
      <p:sp>
        <p:nvSpPr>
          <p:cNvPr id="63" name="Inhaltsplatzhalter 5"/>
          <p:cNvSpPr>
            <a:spLocks noGrp="1"/>
          </p:cNvSpPr>
          <p:nvPr>
            <p:ph idx="13"/>
          </p:nvPr>
        </p:nvSpPr>
        <p:spPr>
          <a:xfrm>
            <a:off x="6528048" y="2033591"/>
            <a:ext cx="5255440" cy="2835569"/>
          </a:xfrm>
        </p:spPr>
        <p:txBody>
          <a:bodyPr/>
          <a:lstStyle/>
          <a:p>
            <a:pPr lvl="1"/>
            <a:r>
              <a:rPr lang="de-DE" dirty="0"/>
              <a:t>Gegensätze ziehen sich </a:t>
            </a:r>
            <a:r>
              <a:rPr lang="de-DE" dirty="0" smtClean="0"/>
              <a:t>an,</a:t>
            </a:r>
            <a:br>
              <a:rPr lang="de-DE" dirty="0" smtClean="0"/>
            </a:br>
            <a:r>
              <a:rPr lang="de-DE" dirty="0" smtClean="0"/>
              <a:t>Gleiches stößt sich ab</a:t>
            </a:r>
            <a:endParaRPr lang="de-DE" dirty="0"/>
          </a:p>
          <a:p>
            <a:pPr lvl="1"/>
            <a:r>
              <a:rPr lang="de-DE" dirty="0" smtClean="0"/>
              <a:t>Kraftfeld</a:t>
            </a:r>
          </a:p>
          <a:p>
            <a:pPr lvl="1"/>
            <a:r>
              <a:rPr lang="de-DE" dirty="0"/>
              <a:t>„Eisen“-Magnetismus</a:t>
            </a:r>
          </a:p>
          <a:p>
            <a:pPr marL="0" lvl="1" indent="0">
              <a:buNone/>
            </a:pPr>
            <a:endParaRPr lang="de-DE" dirty="0" smtClean="0"/>
          </a:p>
        </p:txBody>
      </p:sp>
      <p:pic>
        <p:nvPicPr>
          <p:cNvPr id="39" name="Bild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116632"/>
            <a:ext cx="810000" cy="81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930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>
            <a:off x="6240016" y="1916832"/>
            <a:ext cx="4752528" cy="1800200"/>
          </a:xfrm>
          <a:prstGeom prst="roundRect">
            <a:avLst/>
          </a:prstGeom>
          <a:noFill/>
          <a:ln w="76200">
            <a:solidFill>
              <a:srgbClr val="FFCB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" y="1844825"/>
            <a:ext cx="4695825" cy="4327376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b="0" dirty="0" smtClean="0"/>
              <a:t>Magnete </a:t>
            </a:r>
            <a:br>
              <a:rPr lang="de-DE" b="0" dirty="0" smtClean="0"/>
            </a:br>
            <a:r>
              <a:rPr lang="de-DE" dirty="0" smtClean="0"/>
              <a:t>Wie Funktionieren die? Permanentmagnete</a:t>
            </a:r>
            <a:endParaRPr lang="de-DE" dirty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0DD9277-7B03-46BA-A1AA-E0A86CA0F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5DEE2ED-DBC3-4D9A-AFA9-3BDED5578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Duplomotor</a:t>
            </a:r>
            <a:r>
              <a:rPr lang="de-DE" dirty="0"/>
              <a:t> bis Alufolienbremse | Tim Fischer, Lucas Wildermuth / T1/MR | </a:t>
            </a:r>
            <a:r>
              <a:rPr lang="de-DE" dirty="0" err="1"/>
              <a:t>WiSe</a:t>
            </a:r>
            <a:r>
              <a:rPr lang="de-DE" dirty="0"/>
              <a:t> 2019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48BBC2E6-60FE-4027-B3AE-1C7F349E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80" y="1988840"/>
            <a:ext cx="1812824" cy="462270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>
          <a:xfrm>
            <a:off x="1199456" y="3573016"/>
            <a:ext cx="2381918" cy="2516658"/>
            <a:chOff x="2091105" y="4190637"/>
            <a:chExt cx="463120" cy="1546299"/>
          </a:xfrm>
        </p:grpSpPr>
        <p:sp>
          <p:nvSpPr>
            <p:cNvPr id="155" name="Rechteck 154"/>
            <p:cNvSpPr/>
            <p:nvPr/>
          </p:nvSpPr>
          <p:spPr>
            <a:xfrm rot="5464">
              <a:off x="2091105" y="4234711"/>
              <a:ext cx="463120" cy="1449955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100000">
                  <a:srgbClr val="64B32C"/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6000" b="1"/>
            </a:p>
          </p:txBody>
        </p:sp>
        <p:sp>
          <p:nvSpPr>
            <p:cNvPr id="156" name="Textfeld 155"/>
            <p:cNvSpPr txBox="1"/>
            <p:nvPr/>
          </p:nvSpPr>
          <p:spPr>
            <a:xfrm rot="17391">
              <a:off x="2257683" y="4190637"/>
              <a:ext cx="144056" cy="624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 smtClean="0"/>
                <a:t>N</a:t>
              </a:r>
              <a:endParaRPr lang="de-DE" sz="6000" b="1" dirty="0"/>
            </a:p>
          </p:txBody>
        </p:sp>
        <p:sp>
          <p:nvSpPr>
            <p:cNvPr id="157" name="Textfeld 156"/>
            <p:cNvSpPr txBox="1"/>
            <p:nvPr/>
          </p:nvSpPr>
          <p:spPr>
            <a:xfrm rot="17391">
              <a:off x="2257683" y="5112887"/>
              <a:ext cx="135641" cy="624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/>
                <a:t>S</a:t>
              </a:r>
            </a:p>
          </p:txBody>
        </p:sp>
      </p:grpSp>
      <p:sp>
        <p:nvSpPr>
          <p:cNvPr id="367" name="Rechteck 366"/>
          <p:cNvSpPr/>
          <p:nvPr/>
        </p:nvSpPr>
        <p:spPr>
          <a:xfrm>
            <a:off x="407368" y="6268670"/>
            <a:ext cx="213391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00" dirty="0">
                <a:latin typeface="Arial" panose="020B0604020202020204" pitchFamily="34" charset="0"/>
              </a:rPr>
              <a:t>CC BY-SA </a:t>
            </a:r>
            <a:r>
              <a:rPr lang="de-DE" sz="600" dirty="0" smtClean="0">
                <a:latin typeface="Arial" panose="020B0604020202020204" pitchFamily="34" charset="0"/>
              </a:rPr>
              <a:t>4.0, </a:t>
            </a:r>
            <a:r>
              <a:rPr lang="de-DE" sz="600" dirty="0" smtClean="0"/>
              <a:t>wikimedia.org/</a:t>
            </a:r>
            <a:r>
              <a:rPr lang="de-DE" sz="600" dirty="0" err="1" smtClean="0"/>
              <a:t>wiki</a:t>
            </a:r>
            <a:r>
              <a:rPr lang="de-DE" sz="600" dirty="0" smtClean="0"/>
              <a:t>/User:Geek3 (geändert)</a:t>
            </a:r>
            <a:endParaRPr lang="de-DE" sz="600" dirty="0"/>
          </a:p>
        </p:txBody>
      </p:sp>
      <p:sp>
        <p:nvSpPr>
          <p:cNvPr id="25" name="Inhaltsplatzhalter 5"/>
          <p:cNvSpPr>
            <a:spLocks noGrp="1"/>
          </p:cNvSpPr>
          <p:nvPr>
            <p:ph idx="13"/>
          </p:nvPr>
        </p:nvSpPr>
        <p:spPr>
          <a:xfrm>
            <a:off x="6528048" y="2033591"/>
            <a:ext cx="4248472" cy="1539425"/>
          </a:xfrm>
        </p:spPr>
        <p:txBody>
          <a:bodyPr/>
          <a:lstStyle/>
          <a:p>
            <a:pPr lvl="1"/>
            <a:r>
              <a:rPr lang="de-DE" dirty="0"/>
              <a:t>Gegensätze ziehen sich </a:t>
            </a:r>
            <a:r>
              <a:rPr lang="de-DE" dirty="0" smtClean="0"/>
              <a:t>an,</a:t>
            </a:r>
            <a:br>
              <a:rPr lang="de-DE" dirty="0" smtClean="0"/>
            </a:br>
            <a:r>
              <a:rPr lang="de-DE" dirty="0" smtClean="0"/>
              <a:t>Gleiches stößt sich ab</a:t>
            </a:r>
            <a:endParaRPr lang="de-DE" dirty="0"/>
          </a:p>
          <a:p>
            <a:pPr lvl="1"/>
            <a:r>
              <a:rPr lang="de-DE" dirty="0" smtClean="0"/>
              <a:t>Kraftfeld</a:t>
            </a:r>
          </a:p>
          <a:p>
            <a:pPr lvl="1"/>
            <a:r>
              <a:rPr lang="de-DE" dirty="0"/>
              <a:t>„Eisen“-Magnetismus</a:t>
            </a:r>
          </a:p>
          <a:p>
            <a:pPr marL="0" lvl="1" indent="0">
              <a:buNone/>
            </a:pPr>
            <a:endParaRPr lang="de-DE" dirty="0" smtClean="0"/>
          </a:p>
        </p:txBody>
      </p:sp>
      <p:grpSp>
        <p:nvGrpSpPr>
          <p:cNvPr id="6" name="Gruppieren 5"/>
          <p:cNvGrpSpPr/>
          <p:nvPr/>
        </p:nvGrpSpPr>
        <p:grpSpPr>
          <a:xfrm>
            <a:off x="10560496" y="1916832"/>
            <a:ext cx="958917" cy="769441"/>
            <a:chOff x="6528048" y="5157192"/>
            <a:chExt cx="958917" cy="769441"/>
          </a:xfrm>
        </p:grpSpPr>
        <p:sp>
          <p:nvSpPr>
            <p:cNvPr id="4" name="Ellipse 3"/>
            <p:cNvSpPr/>
            <p:nvPr/>
          </p:nvSpPr>
          <p:spPr>
            <a:xfrm>
              <a:off x="6672064" y="5229200"/>
              <a:ext cx="648072" cy="648072"/>
            </a:xfrm>
            <a:prstGeom prst="ellipse">
              <a:avLst/>
            </a:prstGeom>
            <a:solidFill>
              <a:srgbClr val="FFCB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" name="Textfeld 2"/>
            <p:cNvSpPr txBox="1"/>
            <p:nvPr/>
          </p:nvSpPr>
          <p:spPr>
            <a:xfrm>
              <a:off x="6528048" y="5157192"/>
              <a:ext cx="95891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4400" dirty="0" smtClean="0">
                  <a:latin typeface="Segoe UI Emoji" panose="020B0502040204020203" pitchFamily="34" charset="0"/>
                  <a:ea typeface="Segoe UI Emoji" panose="020B0502040204020203" pitchFamily="34" charset="0"/>
                </a:rPr>
                <a:t>🤔</a:t>
              </a:r>
              <a:endParaRPr lang="de-DE" sz="4400" dirty="0">
                <a:latin typeface="Segoe UI Emoji" panose="020B0502040204020203" pitchFamily="34" charset="0"/>
                <a:ea typeface="Segoe UI Emoji" panose="020B0502040204020203" pitchFamily="34" charset="0"/>
              </a:endParaRPr>
            </a:p>
          </p:txBody>
        </p:sp>
      </p:grpSp>
      <p:sp>
        <p:nvSpPr>
          <p:cNvPr id="8" name="Rechteck 7"/>
          <p:cNvSpPr/>
          <p:nvPr/>
        </p:nvSpPr>
        <p:spPr>
          <a:xfrm>
            <a:off x="47328" y="1844824"/>
            <a:ext cx="4968552" cy="460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6737320" y="3199389"/>
            <a:ext cx="28536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de-DE" sz="2200" dirty="0"/>
              <a:t>„Eisen“-Magnetismus</a:t>
            </a:r>
          </a:p>
        </p:txBody>
      </p:sp>
      <p:sp>
        <p:nvSpPr>
          <p:cNvPr id="24" name="Rechteck 23"/>
          <p:cNvSpPr/>
          <p:nvPr/>
        </p:nvSpPr>
        <p:spPr>
          <a:xfrm>
            <a:off x="6733304" y="3190011"/>
            <a:ext cx="28536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de-DE" sz="2200" dirty="0"/>
              <a:t>„Eisen“-Magnetismus</a:t>
            </a:r>
          </a:p>
        </p:txBody>
      </p:sp>
      <p:pic>
        <p:nvPicPr>
          <p:cNvPr id="22" name="Bild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116632"/>
            <a:ext cx="810000" cy="81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234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14.3|11.3|24.1|18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7|0.1|0.1|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7.9|73.3|70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7.9|73.3|70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|1.4|9.9|74.5|1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5|3.6|8.7|1.1|1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8|1.4|29.3|50.9|2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7.3|25|31.8|3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53.2|5|79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8|20.4|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5|1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4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1.8|6.2|22.2|24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6|1.7|4|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2|3|0.4|0.3|0.1|0.1"/>
</p:tagLst>
</file>

<file path=ppt/theme/theme1.xml><?xml version="1.0" encoding="utf-8"?>
<a:theme xmlns:a="http://schemas.openxmlformats.org/drawingml/2006/main" name="PPT_HHN_16x9_DE_02">
  <a:themeElements>
    <a:clrScheme name="Hochschule Heilbronn PPT">
      <a:dk1>
        <a:sysClr val="windowText" lastClr="000000"/>
      </a:dk1>
      <a:lt1>
        <a:sysClr val="window" lastClr="FFFFFF"/>
      </a:lt1>
      <a:dk2>
        <a:srgbClr val="BCBCBC"/>
      </a:dk2>
      <a:lt2>
        <a:srgbClr val="747474"/>
      </a:lt2>
      <a:accent1>
        <a:srgbClr val="002896"/>
      </a:accent1>
      <a:accent2>
        <a:srgbClr val="667EC0"/>
      </a:accent2>
      <a:accent3>
        <a:srgbClr val="99A8D6"/>
      </a:accent3>
      <a:accent4>
        <a:srgbClr val="00727F"/>
      </a:accent4>
      <a:accent5>
        <a:srgbClr val="009BA6"/>
      </a:accent5>
      <a:accent6>
        <a:srgbClr val="7FCBD3"/>
      </a:accent6>
      <a:hlink>
        <a:srgbClr val="000000"/>
      </a:hlink>
      <a:folHlink>
        <a:srgbClr val="000000"/>
      </a:folHlink>
    </a:clrScheme>
    <a:fontScheme name="Hochschule Heilbron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>
              <a:lumMod val="50000"/>
              <a:lumOff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0 | 40 | 150">
      <a:srgbClr val="002896"/>
    </a:custClr>
    <a:custClr name="0 | 159 | 213">
      <a:srgbClr val="009FD5"/>
    </a:custClr>
    <a:custClr name="0 | 114 |127">
      <a:srgbClr val="00727F"/>
    </a:custClr>
    <a:custClr name="255 | 158 | 0">
      <a:srgbClr val="FF9E00"/>
    </a:custClr>
    <a:custClr name="100 | 179 | 44">
      <a:srgbClr val="64B32C"/>
    </a:custClr>
    <a:custClr name="171 | 0 | 66">
      <a:srgbClr val="AB0042"/>
    </a:custClr>
    <a:custClr name="0 | 0 | 0">
      <a:srgbClr val="000000"/>
    </a:custClr>
    <a:custClr>
      <a:srgbClr val="FFFFFF"/>
    </a:custClr>
    <a:custClr name="255 | 255 | 255">
      <a:srgbClr val="FFFFFF"/>
    </a:custClr>
    <a:custClr name="255 | 255 | 255">
      <a:srgbClr val="FFFFFF"/>
    </a:custClr>
    <a:custClr name="102 | 126 | 192">
      <a:srgbClr val="667EC0"/>
    </a:custClr>
    <a:custClr name="96 | 198 | 239">
      <a:srgbClr val="60C6EF"/>
    </a:custClr>
    <a:custClr name="0 | 155 | 166">
      <a:srgbClr val="009BA6"/>
    </a:custClr>
    <a:custClr name="255 | 203 | 14">
      <a:srgbClr val="FFCB0E"/>
    </a:custClr>
    <a:custClr name="180 | 204 | 0">
      <a:srgbClr val="B4CC00"/>
    </a:custClr>
    <a:custClr name="220 | 55 | 105">
      <a:srgbClr val="DC3769"/>
    </a:custClr>
    <a:custClr name="116 | 116 | 116">
      <a:srgbClr val="747474"/>
    </a:custClr>
    <a:custClr name="255 | 255 | 255">
      <a:srgbClr val="FFFFFF"/>
    </a:custClr>
    <a:custClr name="255 | 255 | 255">
      <a:srgbClr val="FFFFFF"/>
    </a:custClr>
    <a:custClr name="255 | 255 | 255">
      <a:srgbClr val="FFFFFF"/>
    </a:custClr>
    <a:custClr name="153 | 168 | 214">
      <a:srgbClr val="99A8D6"/>
    </a:custClr>
    <a:custClr name="176 | 223 | 247">
      <a:srgbClr val="B0DFF7"/>
    </a:custClr>
    <a:custClr name="127 | 203 | 211">
      <a:srgbClr val="7FCBD3"/>
    </a:custClr>
    <a:custClr name="255 | 241 | 77">
      <a:srgbClr val="FFF14D"/>
    </a:custClr>
    <a:custClr name="234 | 228 | 72">
      <a:srgbClr val="EAE448"/>
    </a:custClr>
    <a:custClr name="235 | 142 | 178">
      <a:srgbClr val="EB8EB2"/>
    </a:custClr>
    <a:custClr name="188 | 188 | 188">
      <a:srgbClr val="BCBCBC"/>
    </a:custClr>
    <a:custClr name="255 | 255 | 255">
      <a:srgbClr val="FFFFFF"/>
    </a:custClr>
    <a:custClr name="255 | 255 | 255">
      <a:srgbClr val="FFFFFF"/>
    </a:custClr>
    <a:custClr name="255 | 255 | 255">
      <a:srgbClr val="FFFFFF"/>
    </a:custClr>
  </a:custClrLst>
  <a:extLst>
    <a:ext uri="{05A4C25C-085E-4340-85A3-A5531E510DB2}">
      <thm15:themeFamily xmlns:thm15="http://schemas.microsoft.com/office/thememl/2012/main" name="Präsentation8" id="{0F21E387-B582-4D2F-8A48-CC6B64B7AE4B}" vid="{3FF51532-DEED-4DC4-B3A0-61070993AEC6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PPT_HHN_16x9_DE_02 (1)</Template>
  <TotalTime>0</TotalTime>
  <Words>1292</Words>
  <Application>Microsoft Office PowerPoint</Application>
  <PresentationFormat>Breitbild</PresentationFormat>
  <Paragraphs>577</Paragraphs>
  <Slides>29</Slides>
  <Notes>21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6" baseType="lpstr">
      <vt:lpstr>MS PGothic</vt:lpstr>
      <vt:lpstr>8-bit pusab</vt:lpstr>
      <vt:lpstr>Arial</vt:lpstr>
      <vt:lpstr>Calibri</vt:lpstr>
      <vt:lpstr>Segoe UI Emoji</vt:lpstr>
      <vt:lpstr>Wingdings</vt:lpstr>
      <vt:lpstr>PPT_HHN_16x9_DE_02</vt:lpstr>
      <vt:lpstr>PowerPoint-Präsentation</vt:lpstr>
      <vt:lpstr>Vorstellung </vt:lpstr>
      <vt:lpstr>Vorstellung </vt:lpstr>
      <vt:lpstr>Heutige Kinderuni </vt:lpstr>
      <vt:lpstr>Magnete im Alltag Wo sind Magnete zu finden?</vt:lpstr>
      <vt:lpstr>Magnete  Experiment 1: Finde den Nordpol!</vt:lpstr>
      <vt:lpstr>Magnete Wie Funktionieren die?</vt:lpstr>
      <vt:lpstr>Magnete Wie Funktionieren die?</vt:lpstr>
      <vt:lpstr>Magnete  Wie Funktionieren die? Permanentmagnete</vt:lpstr>
      <vt:lpstr>Magnete  Wie Funktionieren die? Permanentmagnete</vt:lpstr>
      <vt:lpstr>Magnete  Wie Funktionieren die? Permanentmagnete</vt:lpstr>
      <vt:lpstr>Magnete  Wie Funktionieren die? Permanentmagnete</vt:lpstr>
      <vt:lpstr>Magnete  Wie Funktionieren die? Permanentmagnete</vt:lpstr>
      <vt:lpstr>Magnete  Wie Funktionieren die? Elektromagnete</vt:lpstr>
      <vt:lpstr>Magnete  Wie Funktionieren die? Vergleich</vt:lpstr>
      <vt:lpstr>Magnete  Wie Funktionieren die? Permanentmagnete</vt:lpstr>
      <vt:lpstr>Magnete Experiment 2: Selbstgebastelter Elektromagnet</vt:lpstr>
      <vt:lpstr>Magnete und Bewegung  Quiz</vt:lpstr>
      <vt:lpstr>Magnete und Bewegung  Quiz</vt:lpstr>
      <vt:lpstr>Magnete und Bewegung  Experiment 3: Da Läuft was</vt:lpstr>
      <vt:lpstr>Magnete und Bewegung  Experiment 3: Da Läuft was</vt:lpstr>
      <vt:lpstr>Magnete und Bewegung  Experiment 3: Motor Selbst gebastelt</vt:lpstr>
      <vt:lpstr>Magnete und Bewegung  Experiment 4: Motor Selbst gebastelt</vt:lpstr>
      <vt:lpstr>Magnete und Bewegung  Experiment 5: Alufolien Bremse</vt:lpstr>
      <vt:lpstr>ElektroAuto ganz grob</vt:lpstr>
      <vt:lpstr>ElektroAuto ganz grob</vt:lpstr>
      <vt:lpstr>Elektromotor wieviel sind 100 Watt?</vt:lpstr>
      <vt:lpstr>Ausblick Wohin Entwickeln sich Autos?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DIE HEADLINE</dc:title>
  <dc:creator>Tim Fischer</dc:creator>
  <cp:lastModifiedBy>Tim Fischer</cp:lastModifiedBy>
  <cp:revision>147</cp:revision>
  <dcterms:created xsi:type="dcterms:W3CDTF">2019-09-15T14:21:15Z</dcterms:created>
  <dcterms:modified xsi:type="dcterms:W3CDTF">2019-10-11T13:50:32Z</dcterms:modified>
</cp:coreProperties>
</file>